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slides/slide42.xml" ContentType="application/vnd.openxmlformats-officedocument.presentationml.slide+xml"/>
  <Override PartName="/ppt/presentation.xml" ContentType="application/vnd.openxmlformats-officedocument.presentationml.presentation.main+xml"/>
  <Override PartName="/ppt/slides/slide4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1.xml" ContentType="application/vnd.openxmlformats-officedocument.presentationml.slide+xml"/>
  <Override PartName="/ppt/slides/slide40.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1.xml" ContentType="application/vnd.openxmlformats-officedocument.presentationml.slideMaster+xml"/>
  <Override PartName="/ppt/slideLayouts/slideLayout5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51.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2.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5.xml" ContentType="application/vnd.openxmlformats-officedocument.presentationml.slideLayout+xml"/>
  <Override PartName="/ppt/slideLayouts/slideLayout21.xml" ContentType="application/vnd.openxmlformats-officedocument.presentationml.slideLayout+xml"/>
  <Override PartName="/ppt/slideLayouts/slideLayout14.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 id="2147483691" r:id="rId4"/>
    <p:sldMasterId id="2147483702" r:id="rId5"/>
  </p:sldMasterIdLst>
  <p:sldIdLst>
    <p:sldId id="256" r:id="rId6"/>
    <p:sldId id="306" r:id="rId7"/>
    <p:sldId id="307" r:id="rId8"/>
    <p:sldId id="257" r:id="rId9"/>
    <p:sldId id="258" r:id="rId10"/>
    <p:sldId id="259" r:id="rId11"/>
    <p:sldId id="308" r:id="rId12"/>
    <p:sldId id="309" r:id="rId13"/>
    <p:sldId id="260" r:id="rId14"/>
    <p:sldId id="264" r:id="rId15"/>
    <p:sldId id="266" r:id="rId16"/>
    <p:sldId id="269" r:id="rId17"/>
    <p:sldId id="267" r:id="rId18"/>
    <p:sldId id="268" r:id="rId19"/>
    <p:sldId id="265" r:id="rId20"/>
    <p:sldId id="310" r:id="rId21"/>
    <p:sldId id="311" r:id="rId22"/>
    <p:sldId id="312" r:id="rId23"/>
    <p:sldId id="263" r:id="rId24"/>
    <p:sldId id="281" r:id="rId25"/>
    <p:sldId id="282" r:id="rId26"/>
    <p:sldId id="283" r:id="rId27"/>
    <p:sldId id="284" r:id="rId28"/>
    <p:sldId id="285" r:id="rId29"/>
    <p:sldId id="286" r:id="rId30"/>
    <p:sldId id="287" r:id="rId31"/>
    <p:sldId id="288" r:id="rId32"/>
    <p:sldId id="289" r:id="rId33"/>
    <p:sldId id="290" r:id="rId34"/>
    <p:sldId id="291"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0" autoAdjust="0"/>
    <p:restoredTop sz="94660"/>
  </p:normalViewPr>
  <p:slideViewPr>
    <p:cSldViewPr snapToGrid="0">
      <p:cViewPr varScale="1">
        <p:scale>
          <a:sx n="116" d="100"/>
          <a:sy n="116" d="100"/>
        </p:scale>
        <p:origin x="42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ustomXml" Target="../customXml/item2.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nb-NO"/>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nb-NO"/>
          </a:p>
        </p:txBody>
      </p:sp>
      <p:sp>
        <p:nvSpPr>
          <p:cNvPr id="4" name="Date Placeholder 3"/>
          <p:cNvSpPr>
            <a:spLocks noGrp="1"/>
          </p:cNvSpPr>
          <p:nvPr>
            <p:ph type="dt" sz="half" idx="10"/>
          </p:nvPr>
        </p:nvSpPr>
        <p:spPr/>
        <p:txBody>
          <a:bodyPr/>
          <a:lstStyle/>
          <a:p>
            <a:fld id="{B6AFC422-C0EA-4F87-8779-5AFD38AC1EBB}" type="datetimeFigureOut">
              <a:rPr lang="nb-NO" smtClean="0"/>
              <a:t>20.03.2019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A957A2C-E337-49E3-BDE7-02F73AE42DF6}" type="slidenum">
              <a:rPr lang="nb-NO" smtClean="0"/>
              <a:t>‹#›</a:t>
            </a:fld>
            <a:endParaRPr lang="nb-NO"/>
          </a:p>
        </p:txBody>
      </p:sp>
    </p:spTree>
    <p:extLst>
      <p:ext uri="{BB962C8B-B14F-4D97-AF65-F5344CB8AC3E}">
        <p14:creationId xmlns:p14="http://schemas.microsoft.com/office/powerpoint/2010/main" val="2233743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B6AFC422-C0EA-4F87-8779-5AFD38AC1EBB}" type="datetimeFigureOut">
              <a:rPr lang="nb-NO" smtClean="0"/>
              <a:t>20.03.2019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A957A2C-E337-49E3-BDE7-02F73AE42DF6}" type="slidenum">
              <a:rPr lang="nb-NO" smtClean="0"/>
              <a:t>‹#›</a:t>
            </a:fld>
            <a:endParaRPr lang="nb-NO"/>
          </a:p>
        </p:txBody>
      </p:sp>
    </p:spTree>
    <p:extLst>
      <p:ext uri="{BB962C8B-B14F-4D97-AF65-F5344CB8AC3E}">
        <p14:creationId xmlns:p14="http://schemas.microsoft.com/office/powerpoint/2010/main" val="2040951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B6AFC422-C0EA-4F87-8779-5AFD38AC1EBB}" type="datetimeFigureOut">
              <a:rPr lang="nb-NO" smtClean="0"/>
              <a:t>20.03.2019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A957A2C-E337-49E3-BDE7-02F73AE42DF6}" type="slidenum">
              <a:rPr lang="nb-NO" smtClean="0"/>
              <a:t>‹#›</a:t>
            </a:fld>
            <a:endParaRPr lang="nb-NO"/>
          </a:p>
        </p:txBody>
      </p:sp>
    </p:spTree>
    <p:extLst>
      <p:ext uri="{BB962C8B-B14F-4D97-AF65-F5344CB8AC3E}">
        <p14:creationId xmlns:p14="http://schemas.microsoft.com/office/powerpoint/2010/main" val="3556152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FORSIDE">
    <p:spTree>
      <p:nvGrpSpPr>
        <p:cNvPr id="1" name=""/>
        <p:cNvGrpSpPr/>
        <p:nvPr/>
      </p:nvGrpSpPr>
      <p:grpSpPr>
        <a:xfrm>
          <a:off x="0" y="0"/>
          <a:ext cx="0" cy="0"/>
          <a:chOff x="0" y="0"/>
          <a:chExt cx="0" cy="0"/>
        </a:xfrm>
      </p:grpSpPr>
      <p:sp>
        <p:nvSpPr>
          <p:cNvPr id="2" name="Tittel 1"/>
          <p:cNvSpPr>
            <a:spLocks noGrp="1"/>
          </p:cNvSpPr>
          <p:nvPr>
            <p:ph type="ctrTitle"/>
          </p:nvPr>
        </p:nvSpPr>
        <p:spPr>
          <a:xfrm>
            <a:off x="1276709" y="2130428"/>
            <a:ext cx="10000891" cy="1397777"/>
          </a:xfrm>
        </p:spPr>
        <p:txBody>
          <a:bodyPr anchor="b" anchorCtr="0"/>
          <a:lstStyle>
            <a:lvl1pPr>
              <a:defRPr>
                <a:solidFill>
                  <a:schemeClr val="tx2">
                    <a:lumMod val="50000"/>
                  </a:schemeClr>
                </a:solidFill>
              </a:defRPr>
            </a:lvl1pPr>
          </a:lstStyle>
          <a:p>
            <a:r>
              <a:rPr lang="en-US" smtClean="0"/>
              <a:t>Click to edit Master title style</a:t>
            </a:r>
            <a:endParaRPr lang="nn-NO" dirty="0"/>
          </a:p>
        </p:txBody>
      </p:sp>
      <p:sp>
        <p:nvSpPr>
          <p:cNvPr id="3" name="Undertittel 2"/>
          <p:cNvSpPr>
            <a:spLocks noGrp="1"/>
          </p:cNvSpPr>
          <p:nvPr>
            <p:ph type="subTitle" idx="1" hasCustomPrompt="1"/>
          </p:nvPr>
        </p:nvSpPr>
        <p:spPr>
          <a:xfrm>
            <a:off x="1276709" y="3626329"/>
            <a:ext cx="10000891" cy="1351112"/>
          </a:xfrm>
          <a:prstGeom prst="rect">
            <a:avLst/>
          </a:prstGeom>
        </p:spPr>
        <p:txBody>
          <a:bodyPr anchor="b" anchorCtr="0">
            <a:normAutofit/>
          </a:bodyPr>
          <a:lstStyle>
            <a:lvl1pPr marL="0" indent="0" algn="l">
              <a:lnSpc>
                <a:spcPts val="2580"/>
              </a:lnSpc>
              <a:buNone/>
              <a:defRPr sz="2400">
                <a:solidFill>
                  <a:schemeClr val="accent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a:t>
            </a:r>
            <a:r>
              <a:rPr lang="nb-NO" dirty="0" smtClean="0"/>
              <a:t>legge inn navn og avdeling</a:t>
            </a:r>
            <a:endParaRPr lang="nn-NO" dirty="0"/>
          </a:p>
        </p:txBody>
      </p:sp>
      <p:pic>
        <p:nvPicPr>
          <p:cNvPr id="9" name="Bilde 4"/>
          <p:cNvPicPr>
            <a:picLocks noChangeAspect="1"/>
          </p:cNvPicPr>
          <p:nvPr userDrawn="1"/>
        </p:nvPicPr>
        <p:blipFill rotWithShape="1">
          <a:blip r:embed="rId2">
            <a:extLst>
              <a:ext uri="{28A0092B-C50C-407E-A947-70E740481C1C}">
                <a14:useLocalDpi xmlns:a14="http://schemas.microsoft.com/office/drawing/2010/main" val="0"/>
              </a:ext>
            </a:extLst>
          </a:blip>
          <a:srcRect b="29536"/>
          <a:stretch/>
        </p:blipFill>
        <p:spPr>
          <a:xfrm>
            <a:off x="0" y="6249076"/>
            <a:ext cx="12192000" cy="608925"/>
          </a:xfrm>
          <a:prstGeom prst="rect">
            <a:avLst/>
          </a:prstGeom>
        </p:spPr>
      </p:pic>
      <p:sp>
        <p:nvSpPr>
          <p:cNvPr id="10" name="Rectangle 9"/>
          <p:cNvSpPr/>
          <p:nvPr userDrawn="1"/>
        </p:nvSpPr>
        <p:spPr>
          <a:xfrm>
            <a:off x="9441101" y="-7046"/>
            <a:ext cx="2755075" cy="603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050" y="662947"/>
            <a:ext cx="2917589" cy="315228"/>
          </a:xfrm>
          <a:prstGeom prst="rect">
            <a:avLst/>
          </a:prstGeom>
        </p:spPr>
      </p:pic>
      <p:sp>
        <p:nvSpPr>
          <p:cNvPr id="12" name="Right Triangle 1"/>
          <p:cNvSpPr/>
          <p:nvPr userDrawn="1"/>
        </p:nvSpPr>
        <p:spPr bwMode="auto">
          <a:xfrm rot="10800000">
            <a:off x="10972798" y="1582"/>
            <a:ext cx="839189" cy="1016371"/>
          </a:xfrm>
          <a:custGeom>
            <a:avLst/>
            <a:gdLst>
              <a:gd name="connsiteX0" fmla="*/ 0 w 1679352"/>
              <a:gd name="connsiteY0" fmla="*/ 2736304 h 2736304"/>
              <a:gd name="connsiteX1" fmla="*/ 0 w 1679352"/>
              <a:gd name="connsiteY1" fmla="*/ 0 h 2736304"/>
              <a:gd name="connsiteX2" fmla="*/ 1679352 w 1679352"/>
              <a:gd name="connsiteY2" fmla="*/ 2736304 h 2736304"/>
              <a:gd name="connsiteX3" fmla="*/ 0 w 1679352"/>
              <a:gd name="connsiteY3" fmla="*/ 2736304 h 2736304"/>
              <a:gd name="connsiteX0" fmla="*/ 1694468 w 1694468"/>
              <a:gd name="connsiteY0" fmla="*/ 2736304 h 2736304"/>
              <a:gd name="connsiteX1" fmla="*/ 1694468 w 1694468"/>
              <a:gd name="connsiteY1" fmla="*/ 0 h 2736304"/>
              <a:gd name="connsiteX2" fmla="*/ 0 w 1694468"/>
              <a:gd name="connsiteY2" fmla="*/ 2736304 h 2736304"/>
              <a:gd name="connsiteX3" fmla="*/ 1694468 w 1694468"/>
              <a:gd name="connsiteY3" fmla="*/ 2736304 h 2736304"/>
            </a:gdLst>
            <a:ahLst/>
            <a:cxnLst>
              <a:cxn ang="0">
                <a:pos x="connsiteX0" y="connsiteY0"/>
              </a:cxn>
              <a:cxn ang="0">
                <a:pos x="connsiteX1" y="connsiteY1"/>
              </a:cxn>
              <a:cxn ang="0">
                <a:pos x="connsiteX2" y="connsiteY2"/>
              </a:cxn>
              <a:cxn ang="0">
                <a:pos x="connsiteX3" y="connsiteY3"/>
              </a:cxn>
            </a:cxnLst>
            <a:rect l="l" t="t" r="r" b="b"/>
            <a:pathLst>
              <a:path w="1694468" h="2736304">
                <a:moveTo>
                  <a:pt x="1694468" y="2736304"/>
                </a:moveTo>
                <a:lnTo>
                  <a:pt x="1694468" y="0"/>
                </a:lnTo>
                <a:lnTo>
                  <a:pt x="0" y="2736304"/>
                </a:lnTo>
                <a:lnTo>
                  <a:pt x="1694468" y="2736304"/>
                </a:lnTo>
                <a:close/>
              </a:path>
            </a:pathLst>
          </a:custGeom>
          <a:solidFill>
            <a:srgbClr val="F4991E"/>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560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userDrawn="1"/>
        </p:nvSpPr>
        <p:spPr>
          <a:xfrm>
            <a:off x="-4" y="662948"/>
            <a:ext cx="641355" cy="8006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Tree>
    <p:extLst>
      <p:ext uri="{BB962C8B-B14F-4D97-AF65-F5344CB8AC3E}">
        <p14:creationId xmlns:p14="http://schemas.microsoft.com/office/powerpoint/2010/main" val="15660716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 OG GRAFIKK">
    <p:spTree>
      <p:nvGrpSpPr>
        <p:cNvPr id="1" name=""/>
        <p:cNvGrpSpPr/>
        <p:nvPr/>
      </p:nvGrpSpPr>
      <p:grpSpPr>
        <a:xfrm>
          <a:off x="0" y="0"/>
          <a:ext cx="0" cy="0"/>
          <a:chOff x="0" y="0"/>
          <a:chExt cx="0" cy="0"/>
        </a:xfrm>
      </p:grpSpPr>
      <p:pic>
        <p:nvPicPr>
          <p:cNvPr id="9" name="Bilde 6"/>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b="28695"/>
          <a:stretch/>
        </p:blipFill>
        <p:spPr>
          <a:xfrm>
            <a:off x="-11501" y="6240450"/>
            <a:ext cx="12218895" cy="617546"/>
          </a:xfrm>
          <a:prstGeom prst="rect">
            <a:avLst/>
          </a:prstGeom>
        </p:spPr>
      </p:pic>
      <p:sp>
        <p:nvSpPr>
          <p:cNvPr id="10" name="Rounded Rectangle 9"/>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1"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4" name="Title 3"/>
          <p:cNvSpPr>
            <a:spLocks noGrp="1"/>
          </p:cNvSpPr>
          <p:nvPr>
            <p:ph type="title"/>
          </p:nvPr>
        </p:nvSpPr>
        <p:spPr/>
        <p:txBody>
          <a:bodyPr/>
          <a:lstStyle/>
          <a:p>
            <a:r>
              <a:rPr lang="en-US" smtClean="0"/>
              <a:t>Click to edit Master title style</a:t>
            </a:r>
            <a:endParaRPr lang="nb-NO"/>
          </a:p>
        </p:txBody>
      </p:sp>
      <p:sp>
        <p:nvSpPr>
          <p:cNvPr id="8" name="Content Placeholder 7"/>
          <p:cNvSpPr>
            <a:spLocks noGrp="1"/>
          </p:cNvSpPr>
          <p:nvPr>
            <p:ph sz="quarter" idx="10"/>
          </p:nvPr>
        </p:nvSpPr>
        <p:spPr>
          <a:xfrm>
            <a:off x="609600" y="1785668"/>
            <a:ext cx="10972800" cy="43649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162407802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 SPALTER">
    <p:spTree>
      <p:nvGrpSpPr>
        <p:cNvPr id="1" name=""/>
        <p:cNvGrpSpPr/>
        <p:nvPr/>
      </p:nvGrpSpPr>
      <p:grpSpPr>
        <a:xfrm>
          <a:off x="0" y="0"/>
          <a:ext cx="0" cy="0"/>
          <a:chOff x="0" y="0"/>
          <a:chExt cx="0" cy="0"/>
        </a:xfrm>
      </p:grpSpPr>
      <p:pic>
        <p:nvPicPr>
          <p:cNvPr id="7" name="Bilde 6"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13" name="Rounded Rectangle 10"/>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4"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2" name="Title 1"/>
          <p:cNvSpPr>
            <a:spLocks noGrp="1"/>
          </p:cNvSpPr>
          <p:nvPr>
            <p:ph type="title"/>
          </p:nvPr>
        </p:nvSpPr>
        <p:spPr/>
        <p:txBody>
          <a:bodyPr/>
          <a:lstStyle/>
          <a:p>
            <a:r>
              <a:rPr lang="en-US" smtClean="0"/>
              <a:t>Click to edit Master title style</a:t>
            </a:r>
            <a:endParaRPr lang="nb-NO"/>
          </a:p>
        </p:txBody>
      </p:sp>
      <p:sp>
        <p:nvSpPr>
          <p:cNvPr id="8" name="Content Placeholder 7"/>
          <p:cNvSpPr>
            <a:spLocks noGrp="1"/>
          </p:cNvSpPr>
          <p:nvPr>
            <p:ph sz="quarter" idx="10"/>
          </p:nvPr>
        </p:nvSpPr>
        <p:spPr>
          <a:xfrm>
            <a:off x="609601" y="1770692"/>
            <a:ext cx="5279367" cy="42951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0" name="Content Placeholder 7"/>
          <p:cNvSpPr>
            <a:spLocks noGrp="1"/>
          </p:cNvSpPr>
          <p:nvPr>
            <p:ph sz="quarter" idx="11"/>
          </p:nvPr>
        </p:nvSpPr>
        <p:spPr>
          <a:xfrm>
            <a:off x="6290734" y="1777042"/>
            <a:ext cx="5279367" cy="4295146"/>
          </a:xfrm>
        </p:spPr>
        <p:txBody>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141915312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0" name="Plassholder for tekst 9"/>
          <p:cNvSpPr>
            <a:spLocks noGrp="1"/>
          </p:cNvSpPr>
          <p:nvPr>
            <p:ph type="body" sz="quarter" idx="13" hasCustomPrompt="1"/>
          </p:nvPr>
        </p:nvSpPr>
        <p:spPr>
          <a:xfrm>
            <a:off x="609599" y="1768416"/>
            <a:ext cx="5278968" cy="457200"/>
          </a:xfrm>
          <a:prstGeom prst="rect">
            <a:avLst/>
          </a:prstGeom>
        </p:spPr>
        <p:txBody>
          <a:bodyPr>
            <a:noAutofit/>
          </a:bodyPr>
          <a:lstStyle>
            <a:lvl1pPr marL="0" indent="0">
              <a:buNone/>
              <a:defRPr sz="2400" b="1">
                <a:latin typeface="+mn-lt"/>
              </a:defRPr>
            </a:lvl1pPr>
            <a:lvl2pPr marL="0" indent="0">
              <a:buNone/>
              <a:defRPr/>
            </a:lvl2pPr>
            <a:lvl3pPr marL="266700" indent="0">
              <a:buNone/>
              <a:defRPr/>
            </a:lvl3pPr>
            <a:lvl4pPr marL="534988" indent="0">
              <a:buNone/>
              <a:defRPr/>
            </a:lvl4pPr>
            <a:lvl5pPr marL="715963" indent="0">
              <a:buNone/>
              <a:defRPr/>
            </a:lvl5pPr>
          </a:lstStyle>
          <a:p>
            <a:pPr lvl="0"/>
            <a:r>
              <a:rPr lang="nb-NO" dirty="0" smtClean="0"/>
              <a:t>Klikk for heading</a:t>
            </a:r>
          </a:p>
        </p:txBody>
      </p:sp>
      <p:sp>
        <p:nvSpPr>
          <p:cNvPr id="12" name="Plassholder for tekst 11"/>
          <p:cNvSpPr>
            <a:spLocks noGrp="1"/>
          </p:cNvSpPr>
          <p:nvPr>
            <p:ph type="body" sz="quarter" idx="14" hasCustomPrompt="1"/>
          </p:nvPr>
        </p:nvSpPr>
        <p:spPr>
          <a:xfrm>
            <a:off x="6290734" y="1768416"/>
            <a:ext cx="5281213" cy="476310"/>
          </a:xfrm>
          <a:prstGeom prst="rect">
            <a:avLst/>
          </a:prstGeom>
        </p:spPr>
        <p:txBody>
          <a:bodyPr>
            <a:noAutofit/>
          </a:bodyPr>
          <a:lstStyle>
            <a:lvl1pPr marL="0" indent="0">
              <a:buNone/>
              <a:defRPr sz="2400" b="1" baseline="0"/>
            </a:lvl1pPr>
          </a:lstStyle>
          <a:p>
            <a:pPr lvl="0"/>
            <a:r>
              <a:rPr lang="nb-NO" dirty="0" smtClean="0"/>
              <a:t>Klikk for heading</a:t>
            </a:r>
            <a:endParaRPr lang="nb-NO" dirty="0"/>
          </a:p>
        </p:txBody>
      </p:sp>
      <p:pic>
        <p:nvPicPr>
          <p:cNvPr id="13" name="Bilde 12"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14" name="Rounded Rectangle 10"/>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5"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3" name="Title 2"/>
          <p:cNvSpPr>
            <a:spLocks noGrp="1"/>
          </p:cNvSpPr>
          <p:nvPr>
            <p:ph type="title"/>
          </p:nvPr>
        </p:nvSpPr>
        <p:spPr/>
        <p:txBody>
          <a:bodyPr/>
          <a:lstStyle/>
          <a:p>
            <a:r>
              <a:rPr lang="en-US" smtClean="0"/>
              <a:t>Click to edit Master title style</a:t>
            </a:r>
            <a:endParaRPr lang="nb-NO"/>
          </a:p>
        </p:txBody>
      </p:sp>
      <p:sp>
        <p:nvSpPr>
          <p:cNvPr id="11" name="Content Placeholder 7"/>
          <p:cNvSpPr>
            <a:spLocks noGrp="1"/>
          </p:cNvSpPr>
          <p:nvPr>
            <p:ph sz="quarter" idx="10"/>
          </p:nvPr>
        </p:nvSpPr>
        <p:spPr>
          <a:xfrm>
            <a:off x="609601" y="2293938"/>
            <a:ext cx="5279367" cy="3771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6" name="Content Placeholder 7"/>
          <p:cNvSpPr>
            <a:spLocks noGrp="1"/>
          </p:cNvSpPr>
          <p:nvPr>
            <p:ph sz="quarter" idx="15"/>
          </p:nvPr>
        </p:nvSpPr>
        <p:spPr>
          <a:xfrm>
            <a:off x="6290734" y="2293938"/>
            <a:ext cx="5279367" cy="3771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353226653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ÅBILDER OPPE">
    <p:spTree>
      <p:nvGrpSpPr>
        <p:cNvPr id="1" name=""/>
        <p:cNvGrpSpPr/>
        <p:nvPr/>
      </p:nvGrpSpPr>
      <p:grpSpPr>
        <a:xfrm>
          <a:off x="0" y="0"/>
          <a:ext cx="0" cy="0"/>
          <a:chOff x="0" y="0"/>
          <a:chExt cx="0" cy="0"/>
        </a:xfrm>
      </p:grpSpPr>
      <p:sp>
        <p:nvSpPr>
          <p:cNvPr id="13" name="Plassholder for bilde 12"/>
          <p:cNvSpPr>
            <a:spLocks noGrp="1"/>
          </p:cNvSpPr>
          <p:nvPr>
            <p:ph type="pic" sz="quarter" idx="13"/>
          </p:nvPr>
        </p:nvSpPr>
        <p:spPr>
          <a:xfrm>
            <a:off x="8810446" y="2300188"/>
            <a:ext cx="2755585" cy="1744803"/>
          </a:xfrm>
          <a:prstGeom prst="rect">
            <a:avLst/>
          </a:prstGeom>
          <a:ln w="0">
            <a:noFill/>
          </a:ln>
          <a:effectLst>
            <a:outerShdw blurRad="292100" dist="139700" dir="2700000" algn="tl" rotWithShape="0">
              <a:prstClr val="black">
                <a:alpha val="70000"/>
              </a:prstClr>
            </a:outerShdw>
          </a:effectLst>
        </p:spPr>
        <p:txBody>
          <a:bodyPr/>
          <a:lstStyle>
            <a:lvl1pPr marL="0" indent="0">
              <a:buNone/>
              <a:defRPr/>
            </a:lvl1pPr>
          </a:lstStyle>
          <a:p>
            <a:r>
              <a:rPr lang="en-US" smtClean="0"/>
              <a:t>Click icon to add picture</a:t>
            </a:r>
            <a:endParaRPr lang="nb-NO" dirty="0"/>
          </a:p>
        </p:txBody>
      </p:sp>
      <p:sp>
        <p:nvSpPr>
          <p:cNvPr id="14" name="Plassholder for bilde 12"/>
          <p:cNvSpPr>
            <a:spLocks noGrp="1"/>
          </p:cNvSpPr>
          <p:nvPr>
            <p:ph type="pic" sz="quarter" idx="14"/>
          </p:nvPr>
        </p:nvSpPr>
        <p:spPr>
          <a:xfrm>
            <a:off x="8809609" y="4313209"/>
            <a:ext cx="2756423" cy="1745333"/>
          </a:xfrm>
          <a:prstGeom prst="rect">
            <a:avLst/>
          </a:prstGeom>
          <a:ln w="12700">
            <a:noFill/>
          </a:ln>
          <a:effectLst>
            <a:outerShdw blurRad="292100" dist="139700" dir="2700000" algn="tl" rotWithShape="0">
              <a:prstClr val="black">
                <a:alpha val="70000"/>
              </a:prstClr>
            </a:outerShdw>
          </a:effectLst>
        </p:spPr>
        <p:txBody>
          <a:bodyPr/>
          <a:lstStyle>
            <a:lvl1pPr marL="0" indent="0">
              <a:buNone/>
              <a:defRPr/>
            </a:lvl1pPr>
          </a:lstStyle>
          <a:p>
            <a:r>
              <a:rPr lang="en-US" smtClean="0"/>
              <a:t>Click icon to add picture</a:t>
            </a:r>
            <a:endParaRPr lang="nb-NO" dirty="0"/>
          </a:p>
        </p:txBody>
      </p:sp>
      <p:pic>
        <p:nvPicPr>
          <p:cNvPr id="9" name="Bilde 8"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11" name="Rounded Rectangle 10"/>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2"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3" name="Title 2"/>
          <p:cNvSpPr>
            <a:spLocks noGrp="1"/>
          </p:cNvSpPr>
          <p:nvPr>
            <p:ph type="title"/>
          </p:nvPr>
        </p:nvSpPr>
        <p:spPr/>
        <p:txBody>
          <a:bodyPr/>
          <a:lstStyle/>
          <a:p>
            <a:r>
              <a:rPr lang="en-US" smtClean="0"/>
              <a:t>Click to edit Master title style</a:t>
            </a:r>
            <a:endParaRPr lang="nb-NO"/>
          </a:p>
        </p:txBody>
      </p:sp>
      <p:sp>
        <p:nvSpPr>
          <p:cNvPr id="10" name="Content Placeholder 7"/>
          <p:cNvSpPr>
            <a:spLocks noGrp="1"/>
          </p:cNvSpPr>
          <p:nvPr>
            <p:ph sz="quarter" idx="10"/>
          </p:nvPr>
        </p:nvSpPr>
        <p:spPr>
          <a:xfrm>
            <a:off x="609601" y="1854200"/>
            <a:ext cx="7832785" cy="4217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248551722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ÅBILDER NEDE">
    <p:spTree>
      <p:nvGrpSpPr>
        <p:cNvPr id="1" name=""/>
        <p:cNvGrpSpPr/>
        <p:nvPr/>
      </p:nvGrpSpPr>
      <p:grpSpPr>
        <a:xfrm>
          <a:off x="0" y="0"/>
          <a:ext cx="0" cy="0"/>
          <a:chOff x="0" y="0"/>
          <a:chExt cx="0" cy="0"/>
        </a:xfrm>
      </p:grpSpPr>
      <p:sp>
        <p:nvSpPr>
          <p:cNvPr id="9" name="Plassholder for bilde 8"/>
          <p:cNvSpPr>
            <a:spLocks noGrp="1"/>
          </p:cNvSpPr>
          <p:nvPr>
            <p:ph type="pic" sz="quarter" idx="12"/>
          </p:nvPr>
        </p:nvSpPr>
        <p:spPr>
          <a:xfrm>
            <a:off x="621102" y="4561049"/>
            <a:ext cx="2219865" cy="1498409"/>
          </a:xfrm>
          <a:prstGeom prst="rect">
            <a:avLst/>
          </a:prstGeom>
          <a:ln w="12700">
            <a:noFill/>
          </a:ln>
          <a:effectLst>
            <a:outerShdw blurRad="292100" dist="139700" dir="2700000" sx="95000" sy="95000" algn="tl" rotWithShape="0">
              <a:prstClr val="black">
                <a:alpha val="70000"/>
              </a:prstClr>
            </a:outerShdw>
          </a:effectLst>
        </p:spPr>
        <p:txBody>
          <a:bodyPr vert="horz" lIns="91440" tIns="45720" rIns="91440" bIns="45720" rtlCol="0">
            <a:normAutofit/>
          </a:bodyPr>
          <a:lstStyle>
            <a:lvl1pPr>
              <a:defRPr lang="nb-NO" dirty="0">
                <a:effectLst>
                  <a:outerShdw blurRad="292100" dist="139700" dir="2700000" algn="tl" rotWithShape="0">
                    <a:prstClr val="black">
                      <a:alpha val="65000"/>
                    </a:prstClr>
                  </a:outerShdw>
                </a:effectLst>
              </a:defRPr>
            </a:lvl1pPr>
          </a:lstStyle>
          <a:p>
            <a:pPr marL="0" lvl="0" indent="0">
              <a:buNone/>
            </a:pPr>
            <a:r>
              <a:rPr lang="en-US" smtClean="0"/>
              <a:t>Click icon to add picture</a:t>
            </a:r>
            <a:endParaRPr lang="nb-NO" dirty="0"/>
          </a:p>
        </p:txBody>
      </p:sp>
      <p:sp>
        <p:nvSpPr>
          <p:cNvPr id="10" name="Plassholder for bilde 8"/>
          <p:cNvSpPr>
            <a:spLocks noGrp="1"/>
          </p:cNvSpPr>
          <p:nvPr>
            <p:ph type="pic" sz="quarter" idx="13"/>
          </p:nvPr>
        </p:nvSpPr>
        <p:spPr>
          <a:xfrm>
            <a:off x="3147832" y="4556438"/>
            <a:ext cx="2226697" cy="1503020"/>
          </a:xfrm>
          <a:prstGeom prst="rect">
            <a:avLst/>
          </a:prstGeom>
          <a:ln w="12700">
            <a:noFill/>
          </a:ln>
          <a:effectLst>
            <a:outerShdw blurRad="292100" dist="139700" dir="2700000" sx="95000" sy="95000" algn="tl" rotWithShape="0">
              <a:prstClr val="black">
                <a:alpha val="70000"/>
              </a:prstClr>
            </a:outerShdw>
          </a:effectLst>
        </p:spPr>
        <p:txBody>
          <a:bodyPr vert="horz" lIns="91440" tIns="45720" rIns="91440" bIns="45720" rtlCol="0">
            <a:normAutofit/>
          </a:bodyPr>
          <a:lstStyle>
            <a:lvl1pPr>
              <a:defRPr lang="nb-NO" dirty="0">
                <a:effectLst>
                  <a:outerShdw blurRad="292100" dist="139700" dir="2700000" algn="tl" rotWithShape="0">
                    <a:prstClr val="black">
                      <a:alpha val="65000"/>
                    </a:prstClr>
                  </a:outerShdw>
                </a:effectLst>
              </a:defRPr>
            </a:lvl1pPr>
          </a:lstStyle>
          <a:p>
            <a:pPr marL="0" lvl="0" indent="0">
              <a:buNone/>
            </a:pPr>
            <a:r>
              <a:rPr lang="en-US" smtClean="0"/>
              <a:t>Click icon to add picture</a:t>
            </a:r>
            <a:endParaRPr lang="nb-NO" dirty="0"/>
          </a:p>
        </p:txBody>
      </p:sp>
      <p:sp>
        <p:nvSpPr>
          <p:cNvPr id="11" name="Plassholder for bilde 8"/>
          <p:cNvSpPr>
            <a:spLocks noGrp="1"/>
          </p:cNvSpPr>
          <p:nvPr>
            <p:ph type="pic" sz="quarter" idx="14"/>
          </p:nvPr>
        </p:nvSpPr>
        <p:spPr>
          <a:xfrm>
            <a:off x="5681393" y="4558031"/>
            <a:ext cx="2224337" cy="1501427"/>
          </a:xfrm>
          <a:prstGeom prst="rect">
            <a:avLst/>
          </a:prstGeom>
          <a:ln w="12700">
            <a:noFill/>
          </a:ln>
          <a:effectLst>
            <a:outerShdw blurRad="292100" dist="139700" dir="2700000" sx="95000" sy="95000" algn="tl" rotWithShape="0">
              <a:prstClr val="black">
                <a:alpha val="70000"/>
              </a:prstClr>
            </a:outerShdw>
          </a:effectLst>
        </p:spPr>
        <p:txBody>
          <a:bodyPr vert="horz" lIns="91440" tIns="45720" rIns="91440" bIns="45720" rtlCol="0">
            <a:normAutofit/>
          </a:bodyPr>
          <a:lstStyle>
            <a:lvl1pPr>
              <a:defRPr lang="nb-NO" dirty="0">
                <a:effectLst>
                  <a:outerShdw blurRad="292100" dist="139700" dir="2700000" algn="tl" rotWithShape="0">
                    <a:prstClr val="black">
                      <a:alpha val="65000"/>
                    </a:prstClr>
                  </a:outerShdw>
                </a:effectLst>
              </a:defRPr>
            </a:lvl1pPr>
          </a:lstStyle>
          <a:p>
            <a:pPr marL="0" lvl="0" indent="0">
              <a:buNone/>
            </a:pPr>
            <a:r>
              <a:rPr lang="en-US" smtClean="0"/>
              <a:t>Click icon to add picture</a:t>
            </a:r>
            <a:endParaRPr lang="nb-NO" dirty="0"/>
          </a:p>
        </p:txBody>
      </p:sp>
      <p:sp>
        <p:nvSpPr>
          <p:cNvPr id="12" name="Plassholder for bilde 8"/>
          <p:cNvSpPr>
            <a:spLocks noGrp="1"/>
          </p:cNvSpPr>
          <p:nvPr>
            <p:ph type="pic" sz="quarter" idx="15"/>
          </p:nvPr>
        </p:nvSpPr>
        <p:spPr>
          <a:xfrm>
            <a:off x="8212595" y="4553420"/>
            <a:ext cx="2231168" cy="1506038"/>
          </a:xfrm>
          <a:prstGeom prst="rect">
            <a:avLst/>
          </a:prstGeom>
          <a:ln w="12700">
            <a:noFill/>
          </a:ln>
          <a:effectLst>
            <a:outerShdw blurRad="292100" dist="139700" dir="2700000" sx="95000" sy="95000" algn="tl" rotWithShape="0">
              <a:prstClr val="black">
                <a:alpha val="70000"/>
              </a:prstClr>
            </a:outerShdw>
          </a:effectLst>
        </p:spPr>
        <p:txBody>
          <a:bodyPr vert="horz" lIns="91440" tIns="45720" rIns="91440" bIns="45720" rtlCol="0">
            <a:normAutofit/>
          </a:bodyPr>
          <a:lstStyle>
            <a:lvl1pPr>
              <a:defRPr lang="nb-NO" dirty="0">
                <a:effectLst>
                  <a:outerShdw blurRad="292100" dist="139700" dir="2700000" algn="tl" rotWithShape="0">
                    <a:prstClr val="black">
                      <a:alpha val="65000"/>
                    </a:prstClr>
                  </a:outerShdw>
                </a:effectLst>
              </a:defRPr>
            </a:lvl1pPr>
          </a:lstStyle>
          <a:p>
            <a:pPr marL="0" lvl="0" indent="0">
              <a:buNone/>
            </a:pPr>
            <a:r>
              <a:rPr lang="en-US" smtClean="0"/>
              <a:t>Click icon to add picture</a:t>
            </a:r>
            <a:endParaRPr lang="nb-NO" dirty="0"/>
          </a:p>
        </p:txBody>
      </p:sp>
      <p:pic>
        <p:nvPicPr>
          <p:cNvPr id="13" name="Bilde 12"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14" name="Rounded Rectangle 13"/>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5"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3" name="Title 2"/>
          <p:cNvSpPr>
            <a:spLocks noGrp="1"/>
          </p:cNvSpPr>
          <p:nvPr>
            <p:ph type="title"/>
          </p:nvPr>
        </p:nvSpPr>
        <p:spPr/>
        <p:txBody>
          <a:bodyPr/>
          <a:lstStyle/>
          <a:p>
            <a:r>
              <a:rPr lang="en-US" smtClean="0"/>
              <a:t>Click to edit Master title style</a:t>
            </a:r>
            <a:endParaRPr lang="nb-NO"/>
          </a:p>
        </p:txBody>
      </p:sp>
      <p:sp>
        <p:nvSpPr>
          <p:cNvPr id="16" name="Content Placeholder 7"/>
          <p:cNvSpPr>
            <a:spLocks noGrp="1"/>
          </p:cNvSpPr>
          <p:nvPr>
            <p:ph sz="quarter" idx="10"/>
          </p:nvPr>
        </p:nvSpPr>
        <p:spPr>
          <a:xfrm>
            <a:off x="609600" y="1854200"/>
            <a:ext cx="10972800" cy="25970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347490945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609600" y="1847850"/>
            <a:ext cx="10972800" cy="4217988"/>
          </a:xfrm>
          <a:prstGeom prst="rect">
            <a:avLst/>
          </a:prstGeom>
          <a:noFill/>
          <a:ln w="12700">
            <a:noFill/>
          </a:ln>
          <a:effectLst>
            <a:outerShdw blurRad="292100" dist="139700" dir="2700000" algn="tl" rotWithShape="0">
              <a:prstClr val="black">
                <a:alpha val="70000"/>
              </a:prstClr>
            </a:outerShdw>
          </a:effectLst>
        </p:spPr>
        <p:txBody>
          <a:bodyPr vert="horz" lIns="91440" tIns="45720" rIns="91440" bIns="45720" rtlCol="0">
            <a:normAutofit/>
          </a:bodyPr>
          <a:lstStyle>
            <a:lvl1pPr>
              <a:defRPr lang="nb-NO" dirty="0">
                <a:noFill/>
                <a:effectLst>
                  <a:outerShdw blurRad="292100" dist="139700" dir="2700000" sx="95000" sy="95000" algn="ctr" rotWithShape="0">
                    <a:schemeClr val="tx1">
                      <a:alpha val="70000"/>
                    </a:schemeClr>
                  </a:outerShdw>
                </a:effectLst>
              </a:defRPr>
            </a:lvl1pPr>
          </a:lstStyle>
          <a:p>
            <a:pPr marL="0" lvl="0" indent="0">
              <a:buNone/>
            </a:pPr>
            <a:r>
              <a:rPr lang="en-US" smtClean="0"/>
              <a:t>Click icon to add picture</a:t>
            </a:r>
            <a:endParaRPr lang="nb-NO" dirty="0"/>
          </a:p>
        </p:txBody>
      </p:sp>
      <p:pic>
        <p:nvPicPr>
          <p:cNvPr id="6" name="Bilde 5"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8" name="Plassholder for lysbildenummer 5"/>
          <p:cNvSpPr txBox="1">
            <a:spLocks/>
          </p:cNvSpPr>
          <p:nvPr userDrawn="1"/>
        </p:nvSpPr>
        <p:spPr>
          <a:xfrm>
            <a:off x="11620206" y="6311237"/>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b-NO" sz="1050" dirty="0">
              <a:solidFill>
                <a:srgbClr val="3C3C3B">
                  <a:tint val="75000"/>
                </a:srgbClr>
              </a:solidFill>
            </a:endParaRPr>
          </a:p>
        </p:txBody>
      </p:sp>
      <p:sp>
        <p:nvSpPr>
          <p:cNvPr id="9" name="Rounded Rectangle 8"/>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0"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3" name="Title 2"/>
          <p:cNvSpPr>
            <a:spLocks noGrp="1"/>
          </p:cNvSpPr>
          <p:nvPr>
            <p:ph type="title"/>
          </p:nvPr>
        </p:nvSpPr>
        <p:spPr/>
        <p:txBody>
          <a:bodyPr/>
          <a:lstStyle/>
          <a:p>
            <a:r>
              <a:rPr lang="en-US" smtClean="0"/>
              <a:t>Click to edit Master title style</a:t>
            </a:r>
            <a:endParaRPr lang="nb-NO"/>
          </a:p>
        </p:txBody>
      </p:sp>
    </p:spTree>
    <p:extLst>
      <p:ext uri="{BB962C8B-B14F-4D97-AF65-F5344CB8AC3E}">
        <p14:creationId xmlns:p14="http://schemas.microsoft.com/office/powerpoint/2010/main" val="344633609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9990666" y="6119026"/>
            <a:ext cx="1603828" cy="365125"/>
          </a:xfrm>
          <a:prstGeom prst="rect">
            <a:avLst/>
          </a:prstGeom>
        </p:spPr>
        <p:txBody>
          <a:bodyPr/>
          <a:lstStyle/>
          <a:p>
            <a:pPr defTabSz="457200"/>
            <a:fld id="{A9FD1432-5836-D849-9A6B-5E9449003542}" type="slidenum">
              <a:rPr lang="nb-NO" smtClean="0">
                <a:solidFill>
                  <a:srgbClr val="3C3C3B"/>
                </a:solidFill>
              </a:rPr>
              <a:pPr defTabSz="457200"/>
              <a:t>‹#›</a:t>
            </a:fld>
            <a:endParaRPr lang="nb-NO">
              <a:solidFill>
                <a:srgbClr val="3C3C3B"/>
              </a:solidFill>
            </a:endParaRPr>
          </a:p>
        </p:txBody>
      </p:sp>
      <p:sp>
        <p:nvSpPr>
          <p:cNvPr id="2" name="Rektangel 1"/>
          <p:cNvSpPr/>
          <p:nvPr userDrawn="1"/>
        </p:nvSpPr>
        <p:spPr>
          <a:xfrm>
            <a:off x="0" y="5867401"/>
            <a:ext cx="12192000" cy="1054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5" name="Plassholder for bilde 4"/>
          <p:cNvSpPr>
            <a:spLocks noGrp="1"/>
          </p:cNvSpPr>
          <p:nvPr>
            <p:ph type="pic" sz="quarter" idx="13"/>
          </p:nvPr>
        </p:nvSpPr>
        <p:spPr>
          <a:xfrm>
            <a:off x="620184" y="819509"/>
            <a:ext cx="10974309" cy="5698768"/>
          </a:xfrm>
          <a:prstGeom prst="rect">
            <a:avLst/>
          </a:prstGeom>
          <a:ln w="12700">
            <a:noFill/>
          </a:ln>
          <a:effectLst>
            <a:outerShdw blurRad="292100" dist="139700" dir="2700000" algn="tl" rotWithShape="0">
              <a:prstClr val="black">
                <a:alpha val="70000"/>
              </a:prstClr>
            </a:outerShdw>
          </a:effectLst>
        </p:spPr>
        <p:txBody>
          <a:bodyPr vert="horz" lIns="91440" tIns="45720" rIns="91440" bIns="45720" rtlCol="0">
            <a:normAutofit/>
          </a:bodyPr>
          <a:lstStyle>
            <a:lvl1pPr>
              <a:defRPr lang="nb-NO"/>
            </a:lvl1pPr>
          </a:lstStyle>
          <a:p>
            <a:pPr marL="0" lvl="0" indent="0">
              <a:buNone/>
            </a:pPr>
            <a:r>
              <a:rPr lang="en-US" smtClean="0"/>
              <a:t>Click icon to add picture</a:t>
            </a:r>
            <a:endParaRPr lang="nb-NO"/>
          </a:p>
        </p:txBody>
      </p:sp>
    </p:spTree>
    <p:extLst>
      <p:ext uri="{BB962C8B-B14F-4D97-AF65-F5344CB8AC3E}">
        <p14:creationId xmlns:p14="http://schemas.microsoft.com/office/powerpoint/2010/main" val="282271287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B6AFC422-C0EA-4F87-8779-5AFD38AC1EBB}" type="datetimeFigureOut">
              <a:rPr lang="nb-NO" smtClean="0"/>
              <a:t>20.03.2019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A957A2C-E337-49E3-BDE7-02F73AE42DF6}" type="slidenum">
              <a:rPr lang="nb-NO" smtClean="0"/>
              <a:t>‹#›</a:t>
            </a:fld>
            <a:endParaRPr lang="nb-NO"/>
          </a:p>
        </p:txBody>
      </p:sp>
    </p:spTree>
    <p:extLst>
      <p:ext uri="{BB962C8B-B14F-4D97-AF65-F5344CB8AC3E}">
        <p14:creationId xmlns:p14="http://schemas.microsoft.com/office/powerpoint/2010/main" val="1119690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D03342E5-DE02-4166-B9B8-794701EAC12E}" type="datetimeFigureOut">
              <a:rPr lang="nb-NO" smtClean="0">
                <a:solidFill>
                  <a:srgbClr val="3C3C3B"/>
                </a:solidFill>
              </a:rPr>
              <a:pPr defTabSz="457200"/>
              <a:t>20.03.2019</a:t>
            </a:fld>
            <a:endParaRPr lang="nb-NO">
              <a:solidFill>
                <a:srgbClr val="3C3C3B"/>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nb-NO">
              <a:solidFill>
                <a:srgbClr val="3C3C3B"/>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194C1557-25FB-49C1-BDE1-01E37B0DE942}" type="slidenum">
              <a:rPr lang="nb-NO" smtClean="0">
                <a:solidFill>
                  <a:srgbClr val="3C3C3B"/>
                </a:solidFill>
              </a:rPr>
              <a:pPr defTabSz="457200"/>
              <a:t>‹#›</a:t>
            </a:fld>
            <a:endParaRPr lang="nb-NO">
              <a:solidFill>
                <a:srgbClr val="3C3C3B"/>
              </a:solidFill>
            </a:endParaRPr>
          </a:p>
        </p:txBody>
      </p:sp>
    </p:spTree>
    <p:extLst>
      <p:ext uri="{BB962C8B-B14F-4D97-AF65-F5344CB8AC3E}">
        <p14:creationId xmlns:p14="http://schemas.microsoft.com/office/powerpoint/2010/main" val="1905047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00174"/>
            <a:ext cx="5388864" cy="44291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6176264" y="1500174"/>
            <a:ext cx="5388864" cy="44291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7363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FORSIDE">
    <p:spTree>
      <p:nvGrpSpPr>
        <p:cNvPr id="1" name=""/>
        <p:cNvGrpSpPr/>
        <p:nvPr/>
      </p:nvGrpSpPr>
      <p:grpSpPr>
        <a:xfrm>
          <a:off x="0" y="0"/>
          <a:ext cx="0" cy="0"/>
          <a:chOff x="0" y="0"/>
          <a:chExt cx="0" cy="0"/>
        </a:xfrm>
      </p:grpSpPr>
      <p:sp>
        <p:nvSpPr>
          <p:cNvPr id="2" name="Tittel 1"/>
          <p:cNvSpPr>
            <a:spLocks noGrp="1"/>
          </p:cNvSpPr>
          <p:nvPr>
            <p:ph type="ctrTitle"/>
          </p:nvPr>
        </p:nvSpPr>
        <p:spPr>
          <a:xfrm>
            <a:off x="1276709" y="2130428"/>
            <a:ext cx="10000891" cy="1397777"/>
          </a:xfrm>
        </p:spPr>
        <p:txBody>
          <a:bodyPr anchor="b" anchorCtr="0"/>
          <a:lstStyle>
            <a:lvl1pPr>
              <a:defRPr>
                <a:solidFill>
                  <a:schemeClr val="tx2">
                    <a:lumMod val="50000"/>
                  </a:schemeClr>
                </a:solidFill>
              </a:defRPr>
            </a:lvl1pPr>
          </a:lstStyle>
          <a:p>
            <a:r>
              <a:rPr lang="en-US" smtClean="0"/>
              <a:t>Click to edit Master title style</a:t>
            </a:r>
            <a:endParaRPr lang="nn-NO" dirty="0"/>
          </a:p>
        </p:txBody>
      </p:sp>
      <p:sp>
        <p:nvSpPr>
          <p:cNvPr id="3" name="Undertittel 2"/>
          <p:cNvSpPr>
            <a:spLocks noGrp="1"/>
          </p:cNvSpPr>
          <p:nvPr>
            <p:ph type="subTitle" idx="1" hasCustomPrompt="1"/>
          </p:nvPr>
        </p:nvSpPr>
        <p:spPr>
          <a:xfrm>
            <a:off x="1276709" y="3626329"/>
            <a:ext cx="10000891" cy="1351112"/>
          </a:xfrm>
          <a:prstGeom prst="rect">
            <a:avLst/>
          </a:prstGeom>
        </p:spPr>
        <p:txBody>
          <a:bodyPr anchor="b" anchorCtr="0">
            <a:normAutofit/>
          </a:bodyPr>
          <a:lstStyle>
            <a:lvl1pPr marL="0" indent="0" algn="l">
              <a:lnSpc>
                <a:spcPts val="2580"/>
              </a:lnSpc>
              <a:buNone/>
              <a:defRPr sz="2400">
                <a:solidFill>
                  <a:schemeClr val="accent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a:t>
            </a:r>
            <a:r>
              <a:rPr lang="nb-NO" dirty="0" smtClean="0"/>
              <a:t>legge inn navn og avdeling</a:t>
            </a:r>
            <a:endParaRPr lang="nn-NO" dirty="0"/>
          </a:p>
        </p:txBody>
      </p:sp>
      <p:pic>
        <p:nvPicPr>
          <p:cNvPr id="9" name="Bilde 4"/>
          <p:cNvPicPr>
            <a:picLocks noChangeAspect="1"/>
          </p:cNvPicPr>
          <p:nvPr userDrawn="1"/>
        </p:nvPicPr>
        <p:blipFill rotWithShape="1">
          <a:blip r:embed="rId2">
            <a:extLst>
              <a:ext uri="{28A0092B-C50C-407E-A947-70E740481C1C}">
                <a14:useLocalDpi xmlns:a14="http://schemas.microsoft.com/office/drawing/2010/main" val="0"/>
              </a:ext>
            </a:extLst>
          </a:blip>
          <a:srcRect b="29536"/>
          <a:stretch/>
        </p:blipFill>
        <p:spPr>
          <a:xfrm>
            <a:off x="0" y="6249076"/>
            <a:ext cx="12192000" cy="608925"/>
          </a:xfrm>
          <a:prstGeom prst="rect">
            <a:avLst/>
          </a:prstGeom>
        </p:spPr>
      </p:pic>
      <p:sp>
        <p:nvSpPr>
          <p:cNvPr id="10" name="Rectangle 9"/>
          <p:cNvSpPr/>
          <p:nvPr userDrawn="1"/>
        </p:nvSpPr>
        <p:spPr>
          <a:xfrm>
            <a:off x="9441101" y="-7046"/>
            <a:ext cx="2755075" cy="603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050" y="662947"/>
            <a:ext cx="2917589" cy="315228"/>
          </a:xfrm>
          <a:prstGeom prst="rect">
            <a:avLst/>
          </a:prstGeom>
        </p:spPr>
      </p:pic>
      <p:sp>
        <p:nvSpPr>
          <p:cNvPr id="12" name="Right Triangle 1"/>
          <p:cNvSpPr/>
          <p:nvPr userDrawn="1"/>
        </p:nvSpPr>
        <p:spPr bwMode="auto">
          <a:xfrm rot="10800000">
            <a:off x="10972798" y="1582"/>
            <a:ext cx="839189" cy="1016371"/>
          </a:xfrm>
          <a:custGeom>
            <a:avLst/>
            <a:gdLst>
              <a:gd name="connsiteX0" fmla="*/ 0 w 1679352"/>
              <a:gd name="connsiteY0" fmla="*/ 2736304 h 2736304"/>
              <a:gd name="connsiteX1" fmla="*/ 0 w 1679352"/>
              <a:gd name="connsiteY1" fmla="*/ 0 h 2736304"/>
              <a:gd name="connsiteX2" fmla="*/ 1679352 w 1679352"/>
              <a:gd name="connsiteY2" fmla="*/ 2736304 h 2736304"/>
              <a:gd name="connsiteX3" fmla="*/ 0 w 1679352"/>
              <a:gd name="connsiteY3" fmla="*/ 2736304 h 2736304"/>
              <a:gd name="connsiteX0" fmla="*/ 1694468 w 1694468"/>
              <a:gd name="connsiteY0" fmla="*/ 2736304 h 2736304"/>
              <a:gd name="connsiteX1" fmla="*/ 1694468 w 1694468"/>
              <a:gd name="connsiteY1" fmla="*/ 0 h 2736304"/>
              <a:gd name="connsiteX2" fmla="*/ 0 w 1694468"/>
              <a:gd name="connsiteY2" fmla="*/ 2736304 h 2736304"/>
              <a:gd name="connsiteX3" fmla="*/ 1694468 w 1694468"/>
              <a:gd name="connsiteY3" fmla="*/ 2736304 h 2736304"/>
            </a:gdLst>
            <a:ahLst/>
            <a:cxnLst>
              <a:cxn ang="0">
                <a:pos x="connsiteX0" y="connsiteY0"/>
              </a:cxn>
              <a:cxn ang="0">
                <a:pos x="connsiteX1" y="connsiteY1"/>
              </a:cxn>
              <a:cxn ang="0">
                <a:pos x="connsiteX2" y="connsiteY2"/>
              </a:cxn>
              <a:cxn ang="0">
                <a:pos x="connsiteX3" y="connsiteY3"/>
              </a:cxn>
            </a:cxnLst>
            <a:rect l="l" t="t" r="r" b="b"/>
            <a:pathLst>
              <a:path w="1694468" h="2736304">
                <a:moveTo>
                  <a:pt x="1694468" y="2736304"/>
                </a:moveTo>
                <a:lnTo>
                  <a:pt x="1694468" y="0"/>
                </a:lnTo>
                <a:lnTo>
                  <a:pt x="0" y="2736304"/>
                </a:lnTo>
                <a:lnTo>
                  <a:pt x="1694468" y="2736304"/>
                </a:lnTo>
                <a:close/>
              </a:path>
            </a:pathLst>
          </a:custGeom>
          <a:solidFill>
            <a:srgbClr val="F4991E"/>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560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userDrawn="1"/>
        </p:nvSpPr>
        <p:spPr>
          <a:xfrm>
            <a:off x="-4" y="662948"/>
            <a:ext cx="641355" cy="8006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Tree>
    <p:extLst>
      <p:ext uri="{BB962C8B-B14F-4D97-AF65-F5344CB8AC3E}">
        <p14:creationId xmlns:p14="http://schemas.microsoft.com/office/powerpoint/2010/main" val="260784617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OG GRAFIKK">
    <p:spTree>
      <p:nvGrpSpPr>
        <p:cNvPr id="1" name=""/>
        <p:cNvGrpSpPr/>
        <p:nvPr/>
      </p:nvGrpSpPr>
      <p:grpSpPr>
        <a:xfrm>
          <a:off x="0" y="0"/>
          <a:ext cx="0" cy="0"/>
          <a:chOff x="0" y="0"/>
          <a:chExt cx="0" cy="0"/>
        </a:xfrm>
      </p:grpSpPr>
      <p:pic>
        <p:nvPicPr>
          <p:cNvPr id="9" name="Bilde 6"/>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b="28695"/>
          <a:stretch/>
        </p:blipFill>
        <p:spPr>
          <a:xfrm>
            <a:off x="-11501" y="6240450"/>
            <a:ext cx="12218895" cy="617546"/>
          </a:xfrm>
          <a:prstGeom prst="rect">
            <a:avLst/>
          </a:prstGeom>
        </p:spPr>
      </p:pic>
      <p:sp>
        <p:nvSpPr>
          <p:cNvPr id="10" name="Rounded Rectangle 9"/>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1"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4" name="Title 3"/>
          <p:cNvSpPr>
            <a:spLocks noGrp="1"/>
          </p:cNvSpPr>
          <p:nvPr>
            <p:ph type="title"/>
          </p:nvPr>
        </p:nvSpPr>
        <p:spPr/>
        <p:txBody>
          <a:bodyPr/>
          <a:lstStyle/>
          <a:p>
            <a:r>
              <a:rPr lang="en-US" smtClean="0"/>
              <a:t>Click to edit Master title style</a:t>
            </a:r>
            <a:endParaRPr lang="nb-NO"/>
          </a:p>
        </p:txBody>
      </p:sp>
      <p:sp>
        <p:nvSpPr>
          <p:cNvPr id="8" name="Content Placeholder 7"/>
          <p:cNvSpPr>
            <a:spLocks noGrp="1"/>
          </p:cNvSpPr>
          <p:nvPr>
            <p:ph sz="quarter" idx="10"/>
          </p:nvPr>
        </p:nvSpPr>
        <p:spPr>
          <a:xfrm>
            <a:off x="609600" y="1785668"/>
            <a:ext cx="10972800" cy="43649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255145881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 SPALTER">
    <p:spTree>
      <p:nvGrpSpPr>
        <p:cNvPr id="1" name=""/>
        <p:cNvGrpSpPr/>
        <p:nvPr/>
      </p:nvGrpSpPr>
      <p:grpSpPr>
        <a:xfrm>
          <a:off x="0" y="0"/>
          <a:ext cx="0" cy="0"/>
          <a:chOff x="0" y="0"/>
          <a:chExt cx="0" cy="0"/>
        </a:xfrm>
      </p:grpSpPr>
      <p:pic>
        <p:nvPicPr>
          <p:cNvPr id="7" name="Bilde 6"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13" name="Rounded Rectangle 10"/>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4"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2" name="Title 1"/>
          <p:cNvSpPr>
            <a:spLocks noGrp="1"/>
          </p:cNvSpPr>
          <p:nvPr>
            <p:ph type="title"/>
          </p:nvPr>
        </p:nvSpPr>
        <p:spPr/>
        <p:txBody>
          <a:bodyPr/>
          <a:lstStyle/>
          <a:p>
            <a:r>
              <a:rPr lang="en-US" smtClean="0"/>
              <a:t>Click to edit Master title style</a:t>
            </a:r>
            <a:endParaRPr lang="nb-NO"/>
          </a:p>
        </p:txBody>
      </p:sp>
      <p:sp>
        <p:nvSpPr>
          <p:cNvPr id="8" name="Content Placeholder 7"/>
          <p:cNvSpPr>
            <a:spLocks noGrp="1"/>
          </p:cNvSpPr>
          <p:nvPr>
            <p:ph sz="quarter" idx="10"/>
          </p:nvPr>
        </p:nvSpPr>
        <p:spPr>
          <a:xfrm>
            <a:off x="609601" y="1770692"/>
            <a:ext cx="5279367" cy="42951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0" name="Content Placeholder 7"/>
          <p:cNvSpPr>
            <a:spLocks noGrp="1"/>
          </p:cNvSpPr>
          <p:nvPr>
            <p:ph sz="quarter" idx="11"/>
          </p:nvPr>
        </p:nvSpPr>
        <p:spPr>
          <a:xfrm>
            <a:off x="6290734" y="1777042"/>
            <a:ext cx="5279367" cy="4295146"/>
          </a:xfrm>
        </p:spPr>
        <p:txBody>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108044300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0" name="Plassholder for tekst 9"/>
          <p:cNvSpPr>
            <a:spLocks noGrp="1"/>
          </p:cNvSpPr>
          <p:nvPr>
            <p:ph type="body" sz="quarter" idx="13" hasCustomPrompt="1"/>
          </p:nvPr>
        </p:nvSpPr>
        <p:spPr>
          <a:xfrm>
            <a:off x="609599" y="1768416"/>
            <a:ext cx="5278968" cy="457200"/>
          </a:xfrm>
          <a:prstGeom prst="rect">
            <a:avLst/>
          </a:prstGeom>
        </p:spPr>
        <p:txBody>
          <a:bodyPr>
            <a:noAutofit/>
          </a:bodyPr>
          <a:lstStyle>
            <a:lvl1pPr marL="0" indent="0">
              <a:buNone/>
              <a:defRPr sz="2400" b="1">
                <a:latin typeface="+mn-lt"/>
              </a:defRPr>
            </a:lvl1pPr>
            <a:lvl2pPr marL="0" indent="0">
              <a:buNone/>
              <a:defRPr/>
            </a:lvl2pPr>
            <a:lvl3pPr marL="266700" indent="0">
              <a:buNone/>
              <a:defRPr/>
            </a:lvl3pPr>
            <a:lvl4pPr marL="534988" indent="0">
              <a:buNone/>
              <a:defRPr/>
            </a:lvl4pPr>
            <a:lvl5pPr marL="715963" indent="0">
              <a:buNone/>
              <a:defRPr/>
            </a:lvl5pPr>
          </a:lstStyle>
          <a:p>
            <a:pPr lvl="0"/>
            <a:r>
              <a:rPr lang="nb-NO" dirty="0" smtClean="0"/>
              <a:t>Klikk for heading</a:t>
            </a:r>
          </a:p>
        </p:txBody>
      </p:sp>
      <p:sp>
        <p:nvSpPr>
          <p:cNvPr id="12" name="Plassholder for tekst 11"/>
          <p:cNvSpPr>
            <a:spLocks noGrp="1"/>
          </p:cNvSpPr>
          <p:nvPr>
            <p:ph type="body" sz="quarter" idx="14" hasCustomPrompt="1"/>
          </p:nvPr>
        </p:nvSpPr>
        <p:spPr>
          <a:xfrm>
            <a:off x="6290734" y="1768416"/>
            <a:ext cx="5281213" cy="476310"/>
          </a:xfrm>
          <a:prstGeom prst="rect">
            <a:avLst/>
          </a:prstGeom>
        </p:spPr>
        <p:txBody>
          <a:bodyPr>
            <a:noAutofit/>
          </a:bodyPr>
          <a:lstStyle>
            <a:lvl1pPr marL="0" indent="0">
              <a:buNone/>
              <a:defRPr sz="2400" b="1" baseline="0"/>
            </a:lvl1pPr>
          </a:lstStyle>
          <a:p>
            <a:pPr lvl="0"/>
            <a:r>
              <a:rPr lang="nb-NO" dirty="0" smtClean="0"/>
              <a:t>Klikk for heading</a:t>
            </a:r>
            <a:endParaRPr lang="nb-NO" dirty="0"/>
          </a:p>
        </p:txBody>
      </p:sp>
      <p:pic>
        <p:nvPicPr>
          <p:cNvPr id="13" name="Bilde 12"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14" name="Rounded Rectangle 10"/>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5"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3" name="Title 2"/>
          <p:cNvSpPr>
            <a:spLocks noGrp="1"/>
          </p:cNvSpPr>
          <p:nvPr>
            <p:ph type="title"/>
          </p:nvPr>
        </p:nvSpPr>
        <p:spPr/>
        <p:txBody>
          <a:bodyPr/>
          <a:lstStyle/>
          <a:p>
            <a:r>
              <a:rPr lang="en-US" smtClean="0"/>
              <a:t>Click to edit Master title style</a:t>
            </a:r>
            <a:endParaRPr lang="nb-NO"/>
          </a:p>
        </p:txBody>
      </p:sp>
      <p:sp>
        <p:nvSpPr>
          <p:cNvPr id="11" name="Content Placeholder 7"/>
          <p:cNvSpPr>
            <a:spLocks noGrp="1"/>
          </p:cNvSpPr>
          <p:nvPr>
            <p:ph sz="quarter" idx="10"/>
          </p:nvPr>
        </p:nvSpPr>
        <p:spPr>
          <a:xfrm>
            <a:off x="609601" y="2293938"/>
            <a:ext cx="5279367" cy="3771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6" name="Content Placeholder 7"/>
          <p:cNvSpPr>
            <a:spLocks noGrp="1"/>
          </p:cNvSpPr>
          <p:nvPr>
            <p:ph sz="quarter" idx="15"/>
          </p:nvPr>
        </p:nvSpPr>
        <p:spPr>
          <a:xfrm>
            <a:off x="6290734" y="2293938"/>
            <a:ext cx="5279367" cy="3771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171815997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ÅBILDER OPPE">
    <p:spTree>
      <p:nvGrpSpPr>
        <p:cNvPr id="1" name=""/>
        <p:cNvGrpSpPr/>
        <p:nvPr/>
      </p:nvGrpSpPr>
      <p:grpSpPr>
        <a:xfrm>
          <a:off x="0" y="0"/>
          <a:ext cx="0" cy="0"/>
          <a:chOff x="0" y="0"/>
          <a:chExt cx="0" cy="0"/>
        </a:xfrm>
      </p:grpSpPr>
      <p:sp>
        <p:nvSpPr>
          <p:cNvPr id="13" name="Plassholder for bilde 12"/>
          <p:cNvSpPr>
            <a:spLocks noGrp="1"/>
          </p:cNvSpPr>
          <p:nvPr>
            <p:ph type="pic" sz="quarter" idx="13"/>
          </p:nvPr>
        </p:nvSpPr>
        <p:spPr>
          <a:xfrm>
            <a:off x="8810446" y="2300188"/>
            <a:ext cx="2755585" cy="1744803"/>
          </a:xfrm>
          <a:prstGeom prst="rect">
            <a:avLst/>
          </a:prstGeom>
          <a:ln w="0">
            <a:noFill/>
          </a:ln>
          <a:effectLst>
            <a:outerShdw blurRad="292100" dist="139700" dir="2700000" algn="tl" rotWithShape="0">
              <a:prstClr val="black">
                <a:alpha val="70000"/>
              </a:prstClr>
            </a:outerShdw>
          </a:effectLst>
        </p:spPr>
        <p:txBody>
          <a:bodyPr/>
          <a:lstStyle>
            <a:lvl1pPr marL="0" indent="0">
              <a:buNone/>
              <a:defRPr/>
            </a:lvl1pPr>
          </a:lstStyle>
          <a:p>
            <a:r>
              <a:rPr lang="en-US" smtClean="0"/>
              <a:t>Click icon to add picture</a:t>
            </a:r>
            <a:endParaRPr lang="nb-NO" dirty="0"/>
          </a:p>
        </p:txBody>
      </p:sp>
      <p:sp>
        <p:nvSpPr>
          <p:cNvPr id="14" name="Plassholder for bilde 12"/>
          <p:cNvSpPr>
            <a:spLocks noGrp="1"/>
          </p:cNvSpPr>
          <p:nvPr>
            <p:ph type="pic" sz="quarter" idx="14"/>
          </p:nvPr>
        </p:nvSpPr>
        <p:spPr>
          <a:xfrm>
            <a:off x="8809609" y="4313209"/>
            <a:ext cx="2756423" cy="1745333"/>
          </a:xfrm>
          <a:prstGeom prst="rect">
            <a:avLst/>
          </a:prstGeom>
          <a:ln w="12700">
            <a:noFill/>
          </a:ln>
          <a:effectLst>
            <a:outerShdw blurRad="292100" dist="139700" dir="2700000" algn="tl" rotWithShape="0">
              <a:prstClr val="black">
                <a:alpha val="70000"/>
              </a:prstClr>
            </a:outerShdw>
          </a:effectLst>
        </p:spPr>
        <p:txBody>
          <a:bodyPr/>
          <a:lstStyle>
            <a:lvl1pPr marL="0" indent="0">
              <a:buNone/>
              <a:defRPr/>
            </a:lvl1pPr>
          </a:lstStyle>
          <a:p>
            <a:r>
              <a:rPr lang="en-US" smtClean="0"/>
              <a:t>Click icon to add picture</a:t>
            </a:r>
            <a:endParaRPr lang="nb-NO" dirty="0"/>
          </a:p>
        </p:txBody>
      </p:sp>
      <p:pic>
        <p:nvPicPr>
          <p:cNvPr id="9" name="Bilde 8"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11" name="Rounded Rectangle 10"/>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2"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3" name="Title 2"/>
          <p:cNvSpPr>
            <a:spLocks noGrp="1"/>
          </p:cNvSpPr>
          <p:nvPr>
            <p:ph type="title"/>
          </p:nvPr>
        </p:nvSpPr>
        <p:spPr/>
        <p:txBody>
          <a:bodyPr/>
          <a:lstStyle/>
          <a:p>
            <a:r>
              <a:rPr lang="en-US" smtClean="0"/>
              <a:t>Click to edit Master title style</a:t>
            </a:r>
            <a:endParaRPr lang="nb-NO"/>
          </a:p>
        </p:txBody>
      </p:sp>
      <p:sp>
        <p:nvSpPr>
          <p:cNvPr id="10" name="Content Placeholder 7"/>
          <p:cNvSpPr>
            <a:spLocks noGrp="1"/>
          </p:cNvSpPr>
          <p:nvPr>
            <p:ph sz="quarter" idx="10"/>
          </p:nvPr>
        </p:nvSpPr>
        <p:spPr>
          <a:xfrm>
            <a:off x="609601" y="1854200"/>
            <a:ext cx="7832785" cy="4217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365968229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MÅBILDER NEDE">
    <p:spTree>
      <p:nvGrpSpPr>
        <p:cNvPr id="1" name=""/>
        <p:cNvGrpSpPr/>
        <p:nvPr/>
      </p:nvGrpSpPr>
      <p:grpSpPr>
        <a:xfrm>
          <a:off x="0" y="0"/>
          <a:ext cx="0" cy="0"/>
          <a:chOff x="0" y="0"/>
          <a:chExt cx="0" cy="0"/>
        </a:xfrm>
      </p:grpSpPr>
      <p:sp>
        <p:nvSpPr>
          <p:cNvPr id="9" name="Plassholder for bilde 8"/>
          <p:cNvSpPr>
            <a:spLocks noGrp="1"/>
          </p:cNvSpPr>
          <p:nvPr>
            <p:ph type="pic" sz="quarter" idx="12"/>
          </p:nvPr>
        </p:nvSpPr>
        <p:spPr>
          <a:xfrm>
            <a:off x="621102" y="4561049"/>
            <a:ext cx="2219865" cy="1498409"/>
          </a:xfrm>
          <a:prstGeom prst="rect">
            <a:avLst/>
          </a:prstGeom>
          <a:ln w="12700">
            <a:noFill/>
          </a:ln>
          <a:effectLst>
            <a:outerShdw blurRad="292100" dist="139700" dir="2700000" sx="95000" sy="95000" algn="tl" rotWithShape="0">
              <a:prstClr val="black">
                <a:alpha val="70000"/>
              </a:prstClr>
            </a:outerShdw>
          </a:effectLst>
        </p:spPr>
        <p:txBody>
          <a:bodyPr vert="horz" lIns="91440" tIns="45720" rIns="91440" bIns="45720" rtlCol="0">
            <a:normAutofit/>
          </a:bodyPr>
          <a:lstStyle>
            <a:lvl1pPr>
              <a:defRPr lang="nb-NO" dirty="0">
                <a:effectLst>
                  <a:outerShdw blurRad="292100" dist="139700" dir="2700000" algn="tl" rotWithShape="0">
                    <a:prstClr val="black">
                      <a:alpha val="65000"/>
                    </a:prstClr>
                  </a:outerShdw>
                </a:effectLst>
              </a:defRPr>
            </a:lvl1pPr>
          </a:lstStyle>
          <a:p>
            <a:pPr marL="0" lvl="0" indent="0">
              <a:buNone/>
            </a:pPr>
            <a:r>
              <a:rPr lang="en-US" smtClean="0"/>
              <a:t>Click icon to add picture</a:t>
            </a:r>
            <a:endParaRPr lang="nb-NO" dirty="0"/>
          </a:p>
        </p:txBody>
      </p:sp>
      <p:sp>
        <p:nvSpPr>
          <p:cNvPr id="10" name="Plassholder for bilde 8"/>
          <p:cNvSpPr>
            <a:spLocks noGrp="1"/>
          </p:cNvSpPr>
          <p:nvPr>
            <p:ph type="pic" sz="quarter" idx="13"/>
          </p:nvPr>
        </p:nvSpPr>
        <p:spPr>
          <a:xfrm>
            <a:off x="3147832" y="4556438"/>
            <a:ext cx="2226697" cy="1503020"/>
          </a:xfrm>
          <a:prstGeom prst="rect">
            <a:avLst/>
          </a:prstGeom>
          <a:ln w="12700">
            <a:noFill/>
          </a:ln>
          <a:effectLst>
            <a:outerShdw blurRad="292100" dist="139700" dir="2700000" sx="95000" sy="95000" algn="tl" rotWithShape="0">
              <a:prstClr val="black">
                <a:alpha val="70000"/>
              </a:prstClr>
            </a:outerShdw>
          </a:effectLst>
        </p:spPr>
        <p:txBody>
          <a:bodyPr vert="horz" lIns="91440" tIns="45720" rIns="91440" bIns="45720" rtlCol="0">
            <a:normAutofit/>
          </a:bodyPr>
          <a:lstStyle>
            <a:lvl1pPr>
              <a:defRPr lang="nb-NO" dirty="0">
                <a:effectLst>
                  <a:outerShdw blurRad="292100" dist="139700" dir="2700000" algn="tl" rotWithShape="0">
                    <a:prstClr val="black">
                      <a:alpha val="65000"/>
                    </a:prstClr>
                  </a:outerShdw>
                </a:effectLst>
              </a:defRPr>
            </a:lvl1pPr>
          </a:lstStyle>
          <a:p>
            <a:pPr marL="0" lvl="0" indent="0">
              <a:buNone/>
            </a:pPr>
            <a:r>
              <a:rPr lang="en-US" smtClean="0"/>
              <a:t>Click icon to add picture</a:t>
            </a:r>
            <a:endParaRPr lang="nb-NO" dirty="0"/>
          </a:p>
        </p:txBody>
      </p:sp>
      <p:sp>
        <p:nvSpPr>
          <p:cNvPr id="11" name="Plassholder for bilde 8"/>
          <p:cNvSpPr>
            <a:spLocks noGrp="1"/>
          </p:cNvSpPr>
          <p:nvPr>
            <p:ph type="pic" sz="quarter" idx="14"/>
          </p:nvPr>
        </p:nvSpPr>
        <p:spPr>
          <a:xfrm>
            <a:off x="5681393" y="4558031"/>
            <a:ext cx="2224337" cy="1501427"/>
          </a:xfrm>
          <a:prstGeom prst="rect">
            <a:avLst/>
          </a:prstGeom>
          <a:ln w="12700">
            <a:noFill/>
          </a:ln>
          <a:effectLst>
            <a:outerShdw blurRad="292100" dist="139700" dir="2700000" sx="95000" sy="95000" algn="tl" rotWithShape="0">
              <a:prstClr val="black">
                <a:alpha val="70000"/>
              </a:prstClr>
            </a:outerShdw>
          </a:effectLst>
        </p:spPr>
        <p:txBody>
          <a:bodyPr vert="horz" lIns="91440" tIns="45720" rIns="91440" bIns="45720" rtlCol="0">
            <a:normAutofit/>
          </a:bodyPr>
          <a:lstStyle>
            <a:lvl1pPr>
              <a:defRPr lang="nb-NO" dirty="0">
                <a:effectLst>
                  <a:outerShdw blurRad="292100" dist="139700" dir="2700000" algn="tl" rotWithShape="0">
                    <a:prstClr val="black">
                      <a:alpha val="65000"/>
                    </a:prstClr>
                  </a:outerShdw>
                </a:effectLst>
              </a:defRPr>
            </a:lvl1pPr>
          </a:lstStyle>
          <a:p>
            <a:pPr marL="0" lvl="0" indent="0">
              <a:buNone/>
            </a:pPr>
            <a:r>
              <a:rPr lang="en-US" smtClean="0"/>
              <a:t>Click icon to add picture</a:t>
            </a:r>
            <a:endParaRPr lang="nb-NO" dirty="0"/>
          </a:p>
        </p:txBody>
      </p:sp>
      <p:sp>
        <p:nvSpPr>
          <p:cNvPr id="12" name="Plassholder for bilde 8"/>
          <p:cNvSpPr>
            <a:spLocks noGrp="1"/>
          </p:cNvSpPr>
          <p:nvPr>
            <p:ph type="pic" sz="quarter" idx="15"/>
          </p:nvPr>
        </p:nvSpPr>
        <p:spPr>
          <a:xfrm>
            <a:off x="8212595" y="4553420"/>
            <a:ext cx="2231168" cy="1506038"/>
          </a:xfrm>
          <a:prstGeom prst="rect">
            <a:avLst/>
          </a:prstGeom>
          <a:ln w="12700">
            <a:noFill/>
          </a:ln>
          <a:effectLst>
            <a:outerShdw blurRad="292100" dist="139700" dir="2700000" sx="95000" sy="95000" algn="tl" rotWithShape="0">
              <a:prstClr val="black">
                <a:alpha val="70000"/>
              </a:prstClr>
            </a:outerShdw>
          </a:effectLst>
        </p:spPr>
        <p:txBody>
          <a:bodyPr vert="horz" lIns="91440" tIns="45720" rIns="91440" bIns="45720" rtlCol="0">
            <a:normAutofit/>
          </a:bodyPr>
          <a:lstStyle>
            <a:lvl1pPr>
              <a:defRPr lang="nb-NO" dirty="0">
                <a:effectLst>
                  <a:outerShdw blurRad="292100" dist="139700" dir="2700000" algn="tl" rotWithShape="0">
                    <a:prstClr val="black">
                      <a:alpha val="65000"/>
                    </a:prstClr>
                  </a:outerShdw>
                </a:effectLst>
              </a:defRPr>
            </a:lvl1pPr>
          </a:lstStyle>
          <a:p>
            <a:pPr marL="0" lvl="0" indent="0">
              <a:buNone/>
            </a:pPr>
            <a:r>
              <a:rPr lang="en-US" smtClean="0"/>
              <a:t>Click icon to add picture</a:t>
            </a:r>
            <a:endParaRPr lang="nb-NO" dirty="0"/>
          </a:p>
        </p:txBody>
      </p:sp>
      <p:pic>
        <p:nvPicPr>
          <p:cNvPr id="13" name="Bilde 12"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14" name="Rounded Rectangle 13"/>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5"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3" name="Title 2"/>
          <p:cNvSpPr>
            <a:spLocks noGrp="1"/>
          </p:cNvSpPr>
          <p:nvPr>
            <p:ph type="title"/>
          </p:nvPr>
        </p:nvSpPr>
        <p:spPr/>
        <p:txBody>
          <a:bodyPr/>
          <a:lstStyle/>
          <a:p>
            <a:r>
              <a:rPr lang="en-US" smtClean="0"/>
              <a:t>Click to edit Master title style</a:t>
            </a:r>
            <a:endParaRPr lang="nb-NO"/>
          </a:p>
        </p:txBody>
      </p:sp>
      <p:sp>
        <p:nvSpPr>
          <p:cNvPr id="16" name="Content Placeholder 7"/>
          <p:cNvSpPr>
            <a:spLocks noGrp="1"/>
          </p:cNvSpPr>
          <p:nvPr>
            <p:ph sz="quarter" idx="10"/>
          </p:nvPr>
        </p:nvSpPr>
        <p:spPr>
          <a:xfrm>
            <a:off x="609600" y="1854200"/>
            <a:ext cx="10972800" cy="25970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69804280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4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609600" y="1847850"/>
            <a:ext cx="10972800" cy="4217988"/>
          </a:xfrm>
          <a:prstGeom prst="rect">
            <a:avLst/>
          </a:prstGeom>
          <a:noFill/>
          <a:ln w="12700">
            <a:noFill/>
          </a:ln>
          <a:effectLst>
            <a:outerShdw blurRad="292100" dist="139700" dir="2700000" algn="tl" rotWithShape="0">
              <a:prstClr val="black">
                <a:alpha val="70000"/>
              </a:prstClr>
            </a:outerShdw>
          </a:effectLst>
        </p:spPr>
        <p:txBody>
          <a:bodyPr vert="horz" lIns="91440" tIns="45720" rIns="91440" bIns="45720" rtlCol="0">
            <a:normAutofit/>
          </a:bodyPr>
          <a:lstStyle>
            <a:lvl1pPr>
              <a:defRPr lang="nb-NO" dirty="0">
                <a:noFill/>
                <a:effectLst>
                  <a:outerShdw blurRad="292100" dist="139700" dir="2700000" sx="95000" sy="95000" algn="ctr" rotWithShape="0">
                    <a:schemeClr val="tx1">
                      <a:alpha val="70000"/>
                    </a:schemeClr>
                  </a:outerShdw>
                </a:effectLst>
              </a:defRPr>
            </a:lvl1pPr>
          </a:lstStyle>
          <a:p>
            <a:pPr marL="0" lvl="0" indent="0">
              <a:buNone/>
            </a:pPr>
            <a:r>
              <a:rPr lang="en-US" smtClean="0"/>
              <a:t>Click icon to add picture</a:t>
            </a:r>
            <a:endParaRPr lang="nb-NO" dirty="0"/>
          </a:p>
        </p:txBody>
      </p:sp>
      <p:pic>
        <p:nvPicPr>
          <p:cNvPr id="6" name="Bilde 5"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8" name="Plassholder for lysbildenummer 5"/>
          <p:cNvSpPr txBox="1">
            <a:spLocks/>
          </p:cNvSpPr>
          <p:nvPr userDrawn="1"/>
        </p:nvSpPr>
        <p:spPr>
          <a:xfrm>
            <a:off x="11620206" y="6311237"/>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b-NO" sz="1050" dirty="0">
              <a:solidFill>
                <a:srgbClr val="3C3C3B">
                  <a:tint val="75000"/>
                </a:srgbClr>
              </a:solidFill>
            </a:endParaRPr>
          </a:p>
        </p:txBody>
      </p:sp>
      <p:sp>
        <p:nvSpPr>
          <p:cNvPr id="9" name="Rounded Rectangle 8"/>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0"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3" name="Title 2"/>
          <p:cNvSpPr>
            <a:spLocks noGrp="1"/>
          </p:cNvSpPr>
          <p:nvPr>
            <p:ph type="title"/>
          </p:nvPr>
        </p:nvSpPr>
        <p:spPr/>
        <p:txBody>
          <a:bodyPr/>
          <a:lstStyle/>
          <a:p>
            <a:r>
              <a:rPr lang="en-US" smtClean="0"/>
              <a:t>Click to edit Master title style</a:t>
            </a:r>
            <a:endParaRPr lang="nb-NO"/>
          </a:p>
        </p:txBody>
      </p:sp>
    </p:spTree>
    <p:extLst>
      <p:ext uri="{BB962C8B-B14F-4D97-AF65-F5344CB8AC3E}">
        <p14:creationId xmlns:p14="http://schemas.microsoft.com/office/powerpoint/2010/main" val="374011331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9990666" y="6119026"/>
            <a:ext cx="1603828" cy="365125"/>
          </a:xfrm>
          <a:prstGeom prst="rect">
            <a:avLst/>
          </a:prstGeom>
        </p:spPr>
        <p:txBody>
          <a:bodyPr/>
          <a:lstStyle/>
          <a:p>
            <a:pPr defTabSz="457200"/>
            <a:fld id="{A9FD1432-5836-D849-9A6B-5E9449003542}" type="slidenum">
              <a:rPr lang="nb-NO" smtClean="0">
                <a:solidFill>
                  <a:srgbClr val="3C3C3B"/>
                </a:solidFill>
              </a:rPr>
              <a:pPr defTabSz="457200"/>
              <a:t>‹#›</a:t>
            </a:fld>
            <a:endParaRPr lang="nb-NO">
              <a:solidFill>
                <a:srgbClr val="3C3C3B"/>
              </a:solidFill>
            </a:endParaRPr>
          </a:p>
        </p:txBody>
      </p:sp>
      <p:sp>
        <p:nvSpPr>
          <p:cNvPr id="2" name="Rektangel 1"/>
          <p:cNvSpPr/>
          <p:nvPr userDrawn="1"/>
        </p:nvSpPr>
        <p:spPr>
          <a:xfrm>
            <a:off x="0" y="5867401"/>
            <a:ext cx="12192000" cy="1054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5" name="Plassholder for bilde 4"/>
          <p:cNvSpPr>
            <a:spLocks noGrp="1"/>
          </p:cNvSpPr>
          <p:nvPr>
            <p:ph type="pic" sz="quarter" idx="13"/>
          </p:nvPr>
        </p:nvSpPr>
        <p:spPr>
          <a:xfrm>
            <a:off x="620184" y="819509"/>
            <a:ext cx="10974309" cy="5698768"/>
          </a:xfrm>
          <a:prstGeom prst="rect">
            <a:avLst/>
          </a:prstGeom>
          <a:ln w="12700">
            <a:noFill/>
          </a:ln>
          <a:effectLst>
            <a:outerShdw blurRad="292100" dist="139700" dir="2700000" algn="tl" rotWithShape="0">
              <a:prstClr val="black">
                <a:alpha val="70000"/>
              </a:prstClr>
            </a:outerShdw>
          </a:effectLst>
        </p:spPr>
        <p:txBody>
          <a:bodyPr vert="horz" lIns="91440" tIns="45720" rIns="91440" bIns="45720" rtlCol="0">
            <a:normAutofit/>
          </a:bodyPr>
          <a:lstStyle>
            <a:lvl1pPr>
              <a:defRPr lang="nb-NO"/>
            </a:lvl1pPr>
          </a:lstStyle>
          <a:p>
            <a:pPr marL="0" lvl="0" indent="0">
              <a:buNone/>
            </a:pPr>
            <a:r>
              <a:rPr lang="en-US" smtClean="0"/>
              <a:t>Click icon to add picture</a:t>
            </a:r>
            <a:endParaRPr lang="nb-NO"/>
          </a:p>
        </p:txBody>
      </p:sp>
    </p:spTree>
    <p:extLst>
      <p:ext uri="{BB962C8B-B14F-4D97-AF65-F5344CB8AC3E}">
        <p14:creationId xmlns:p14="http://schemas.microsoft.com/office/powerpoint/2010/main" val="384913456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nb-N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AFC422-C0EA-4F87-8779-5AFD38AC1EBB}" type="datetimeFigureOut">
              <a:rPr lang="nb-NO" smtClean="0"/>
              <a:t>20.03.2019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7A957A2C-E337-49E3-BDE7-02F73AE42DF6}" type="slidenum">
              <a:rPr lang="nb-NO" smtClean="0"/>
              <a:t>‹#›</a:t>
            </a:fld>
            <a:endParaRPr lang="nb-NO"/>
          </a:p>
        </p:txBody>
      </p:sp>
    </p:spTree>
    <p:extLst>
      <p:ext uri="{BB962C8B-B14F-4D97-AF65-F5344CB8AC3E}">
        <p14:creationId xmlns:p14="http://schemas.microsoft.com/office/powerpoint/2010/main" val="208131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D03342E5-DE02-4166-B9B8-794701EAC12E}" type="datetimeFigureOut">
              <a:rPr lang="nb-NO" smtClean="0">
                <a:solidFill>
                  <a:srgbClr val="3C3C3B"/>
                </a:solidFill>
              </a:rPr>
              <a:pPr defTabSz="457200"/>
              <a:t>20.03.2019</a:t>
            </a:fld>
            <a:endParaRPr lang="nb-NO">
              <a:solidFill>
                <a:srgbClr val="3C3C3B"/>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nb-NO">
              <a:solidFill>
                <a:srgbClr val="3C3C3B"/>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194C1557-25FB-49C1-BDE1-01E37B0DE942}" type="slidenum">
              <a:rPr lang="nb-NO" smtClean="0">
                <a:solidFill>
                  <a:srgbClr val="3C3C3B"/>
                </a:solidFill>
              </a:rPr>
              <a:pPr defTabSz="457200"/>
              <a:t>‹#›</a:t>
            </a:fld>
            <a:endParaRPr lang="nb-NO">
              <a:solidFill>
                <a:srgbClr val="3C3C3B"/>
              </a:solidFill>
            </a:endParaRPr>
          </a:p>
        </p:txBody>
      </p:sp>
    </p:spTree>
    <p:extLst>
      <p:ext uri="{BB962C8B-B14F-4D97-AF65-F5344CB8AC3E}">
        <p14:creationId xmlns:p14="http://schemas.microsoft.com/office/powerpoint/2010/main" val="1470067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00174"/>
            <a:ext cx="5388864" cy="44291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6176264" y="1500174"/>
            <a:ext cx="5388864" cy="44291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79223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FORSIDE">
    <p:spTree>
      <p:nvGrpSpPr>
        <p:cNvPr id="1" name=""/>
        <p:cNvGrpSpPr/>
        <p:nvPr/>
      </p:nvGrpSpPr>
      <p:grpSpPr>
        <a:xfrm>
          <a:off x="0" y="0"/>
          <a:ext cx="0" cy="0"/>
          <a:chOff x="0" y="0"/>
          <a:chExt cx="0" cy="0"/>
        </a:xfrm>
      </p:grpSpPr>
      <p:sp>
        <p:nvSpPr>
          <p:cNvPr id="2" name="Tittel 1"/>
          <p:cNvSpPr>
            <a:spLocks noGrp="1"/>
          </p:cNvSpPr>
          <p:nvPr>
            <p:ph type="ctrTitle"/>
          </p:nvPr>
        </p:nvSpPr>
        <p:spPr>
          <a:xfrm>
            <a:off x="1276709" y="2130428"/>
            <a:ext cx="10000891" cy="1397777"/>
          </a:xfrm>
        </p:spPr>
        <p:txBody>
          <a:bodyPr anchor="b" anchorCtr="0"/>
          <a:lstStyle>
            <a:lvl1pPr>
              <a:defRPr>
                <a:solidFill>
                  <a:schemeClr val="tx2">
                    <a:lumMod val="50000"/>
                  </a:schemeClr>
                </a:solidFill>
              </a:defRPr>
            </a:lvl1pPr>
          </a:lstStyle>
          <a:p>
            <a:r>
              <a:rPr lang="en-US" smtClean="0"/>
              <a:t>Click to edit Master title style</a:t>
            </a:r>
            <a:endParaRPr lang="nn-NO" dirty="0"/>
          </a:p>
        </p:txBody>
      </p:sp>
      <p:sp>
        <p:nvSpPr>
          <p:cNvPr id="3" name="Undertittel 2"/>
          <p:cNvSpPr>
            <a:spLocks noGrp="1"/>
          </p:cNvSpPr>
          <p:nvPr>
            <p:ph type="subTitle" idx="1" hasCustomPrompt="1"/>
          </p:nvPr>
        </p:nvSpPr>
        <p:spPr>
          <a:xfrm>
            <a:off x="1276709" y="3626329"/>
            <a:ext cx="10000891" cy="1351112"/>
          </a:xfrm>
          <a:prstGeom prst="rect">
            <a:avLst/>
          </a:prstGeom>
        </p:spPr>
        <p:txBody>
          <a:bodyPr anchor="b" anchorCtr="0">
            <a:normAutofit/>
          </a:bodyPr>
          <a:lstStyle>
            <a:lvl1pPr marL="0" indent="0" algn="l">
              <a:lnSpc>
                <a:spcPts val="2580"/>
              </a:lnSpc>
              <a:buNone/>
              <a:defRPr sz="2400">
                <a:solidFill>
                  <a:schemeClr val="accent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a:t>
            </a:r>
            <a:r>
              <a:rPr lang="nb-NO" dirty="0" smtClean="0"/>
              <a:t>legge inn navn og avdeling</a:t>
            </a:r>
            <a:endParaRPr lang="nn-NO" dirty="0"/>
          </a:p>
        </p:txBody>
      </p:sp>
      <p:pic>
        <p:nvPicPr>
          <p:cNvPr id="9" name="Bilde 4"/>
          <p:cNvPicPr>
            <a:picLocks noChangeAspect="1"/>
          </p:cNvPicPr>
          <p:nvPr userDrawn="1"/>
        </p:nvPicPr>
        <p:blipFill rotWithShape="1">
          <a:blip r:embed="rId2">
            <a:extLst>
              <a:ext uri="{28A0092B-C50C-407E-A947-70E740481C1C}">
                <a14:useLocalDpi xmlns:a14="http://schemas.microsoft.com/office/drawing/2010/main" val="0"/>
              </a:ext>
            </a:extLst>
          </a:blip>
          <a:srcRect b="29536"/>
          <a:stretch/>
        </p:blipFill>
        <p:spPr>
          <a:xfrm>
            <a:off x="0" y="6249076"/>
            <a:ext cx="12192000" cy="608925"/>
          </a:xfrm>
          <a:prstGeom prst="rect">
            <a:avLst/>
          </a:prstGeom>
        </p:spPr>
      </p:pic>
      <p:sp>
        <p:nvSpPr>
          <p:cNvPr id="10" name="Rectangle 9"/>
          <p:cNvSpPr/>
          <p:nvPr userDrawn="1"/>
        </p:nvSpPr>
        <p:spPr>
          <a:xfrm>
            <a:off x="9441101" y="-7046"/>
            <a:ext cx="2755075" cy="603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050" y="662947"/>
            <a:ext cx="2917589" cy="315228"/>
          </a:xfrm>
          <a:prstGeom prst="rect">
            <a:avLst/>
          </a:prstGeom>
        </p:spPr>
      </p:pic>
      <p:sp>
        <p:nvSpPr>
          <p:cNvPr id="12" name="Right Triangle 1"/>
          <p:cNvSpPr/>
          <p:nvPr userDrawn="1"/>
        </p:nvSpPr>
        <p:spPr bwMode="auto">
          <a:xfrm rot="10800000">
            <a:off x="10972798" y="1582"/>
            <a:ext cx="839189" cy="1016371"/>
          </a:xfrm>
          <a:custGeom>
            <a:avLst/>
            <a:gdLst>
              <a:gd name="connsiteX0" fmla="*/ 0 w 1679352"/>
              <a:gd name="connsiteY0" fmla="*/ 2736304 h 2736304"/>
              <a:gd name="connsiteX1" fmla="*/ 0 w 1679352"/>
              <a:gd name="connsiteY1" fmla="*/ 0 h 2736304"/>
              <a:gd name="connsiteX2" fmla="*/ 1679352 w 1679352"/>
              <a:gd name="connsiteY2" fmla="*/ 2736304 h 2736304"/>
              <a:gd name="connsiteX3" fmla="*/ 0 w 1679352"/>
              <a:gd name="connsiteY3" fmla="*/ 2736304 h 2736304"/>
              <a:gd name="connsiteX0" fmla="*/ 1694468 w 1694468"/>
              <a:gd name="connsiteY0" fmla="*/ 2736304 h 2736304"/>
              <a:gd name="connsiteX1" fmla="*/ 1694468 w 1694468"/>
              <a:gd name="connsiteY1" fmla="*/ 0 h 2736304"/>
              <a:gd name="connsiteX2" fmla="*/ 0 w 1694468"/>
              <a:gd name="connsiteY2" fmla="*/ 2736304 h 2736304"/>
              <a:gd name="connsiteX3" fmla="*/ 1694468 w 1694468"/>
              <a:gd name="connsiteY3" fmla="*/ 2736304 h 2736304"/>
            </a:gdLst>
            <a:ahLst/>
            <a:cxnLst>
              <a:cxn ang="0">
                <a:pos x="connsiteX0" y="connsiteY0"/>
              </a:cxn>
              <a:cxn ang="0">
                <a:pos x="connsiteX1" y="connsiteY1"/>
              </a:cxn>
              <a:cxn ang="0">
                <a:pos x="connsiteX2" y="connsiteY2"/>
              </a:cxn>
              <a:cxn ang="0">
                <a:pos x="connsiteX3" y="connsiteY3"/>
              </a:cxn>
            </a:cxnLst>
            <a:rect l="l" t="t" r="r" b="b"/>
            <a:pathLst>
              <a:path w="1694468" h="2736304">
                <a:moveTo>
                  <a:pt x="1694468" y="2736304"/>
                </a:moveTo>
                <a:lnTo>
                  <a:pt x="1694468" y="0"/>
                </a:lnTo>
                <a:lnTo>
                  <a:pt x="0" y="2736304"/>
                </a:lnTo>
                <a:lnTo>
                  <a:pt x="1694468" y="2736304"/>
                </a:lnTo>
                <a:close/>
              </a:path>
            </a:pathLst>
          </a:custGeom>
          <a:solidFill>
            <a:srgbClr val="F4991E"/>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560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userDrawn="1"/>
        </p:nvSpPr>
        <p:spPr>
          <a:xfrm>
            <a:off x="-4" y="662948"/>
            <a:ext cx="641355" cy="8006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Tree>
    <p:extLst>
      <p:ext uri="{BB962C8B-B14F-4D97-AF65-F5344CB8AC3E}">
        <p14:creationId xmlns:p14="http://schemas.microsoft.com/office/powerpoint/2010/main" val="325895400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 OG GRAFIKK">
    <p:spTree>
      <p:nvGrpSpPr>
        <p:cNvPr id="1" name=""/>
        <p:cNvGrpSpPr/>
        <p:nvPr/>
      </p:nvGrpSpPr>
      <p:grpSpPr>
        <a:xfrm>
          <a:off x="0" y="0"/>
          <a:ext cx="0" cy="0"/>
          <a:chOff x="0" y="0"/>
          <a:chExt cx="0" cy="0"/>
        </a:xfrm>
      </p:grpSpPr>
      <p:pic>
        <p:nvPicPr>
          <p:cNvPr id="9" name="Bilde 6"/>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b="28695"/>
          <a:stretch/>
        </p:blipFill>
        <p:spPr>
          <a:xfrm>
            <a:off x="-11501" y="6240450"/>
            <a:ext cx="12218895" cy="617546"/>
          </a:xfrm>
          <a:prstGeom prst="rect">
            <a:avLst/>
          </a:prstGeom>
        </p:spPr>
      </p:pic>
      <p:sp>
        <p:nvSpPr>
          <p:cNvPr id="10" name="Rounded Rectangle 9"/>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1"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4" name="Title 3"/>
          <p:cNvSpPr>
            <a:spLocks noGrp="1"/>
          </p:cNvSpPr>
          <p:nvPr>
            <p:ph type="title"/>
          </p:nvPr>
        </p:nvSpPr>
        <p:spPr/>
        <p:txBody>
          <a:bodyPr/>
          <a:lstStyle/>
          <a:p>
            <a:r>
              <a:rPr lang="en-US" smtClean="0"/>
              <a:t>Click to edit Master title style</a:t>
            </a:r>
            <a:endParaRPr lang="nb-NO"/>
          </a:p>
        </p:txBody>
      </p:sp>
      <p:sp>
        <p:nvSpPr>
          <p:cNvPr id="8" name="Content Placeholder 7"/>
          <p:cNvSpPr>
            <a:spLocks noGrp="1"/>
          </p:cNvSpPr>
          <p:nvPr>
            <p:ph sz="quarter" idx="10"/>
          </p:nvPr>
        </p:nvSpPr>
        <p:spPr>
          <a:xfrm>
            <a:off x="609600" y="1785668"/>
            <a:ext cx="10972800" cy="43649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262501570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 SPALTER">
    <p:spTree>
      <p:nvGrpSpPr>
        <p:cNvPr id="1" name=""/>
        <p:cNvGrpSpPr/>
        <p:nvPr/>
      </p:nvGrpSpPr>
      <p:grpSpPr>
        <a:xfrm>
          <a:off x="0" y="0"/>
          <a:ext cx="0" cy="0"/>
          <a:chOff x="0" y="0"/>
          <a:chExt cx="0" cy="0"/>
        </a:xfrm>
      </p:grpSpPr>
      <p:pic>
        <p:nvPicPr>
          <p:cNvPr id="7" name="Bilde 6"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13" name="Rounded Rectangle 10"/>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4"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2" name="Title 1"/>
          <p:cNvSpPr>
            <a:spLocks noGrp="1"/>
          </p:cNvSpPr>
          <p:nvPr>
            <p:ph type="title"/>
          </p:nvPr>
        </p:nvSpPr>
        <p:spPr/>
        <p:txBody>
          <a:bodyPr/>
          <a:lstStyle/>
          <a:p>
            <a:r>
              <a:rPr lang="en-US" smtClean="0"/>
              <a:t>Click to edit Master title style</a:t>
            </a:r>
            <a:endParaRPr lang="nb-NO"/>
          </a:p>
        </p:txBody>
      </p:sp>
      <p:sp>
        <p:nvSpPr>
          <p:cNvPr id="8" name="Content Placeholder 7"/>
          <p:cNvSpPr>
            <a:spLocks noGrp="1"/>
          </p:cNvSpPr>
          <p:nvPr>
            <p:ph sz="quarter" idx="10"/>
          </p:nvPr>
        </p:nvSpPr>
        <p:spPr>
          <a:xfrm>
            <a:off x="609601" y="1770692"/>
            <a:ext cx="5279367" cy="42951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0" name="Content Placeholder 7"/>
          <p:cNvSpPr>
            <a:spLocks noGrp="1"/>
          </p:cNvSpPr>
          <p:nvPr>
            <p:ph sz="quarter" idx="11"/>
          </p:nvPr>
        </p:nvSpPr>
        <p:spPr>
          <a:xfrm>
            <a:off x="6290734" y="1777042"/>
            <a:ext cx="5279367" cy="4295146"/>
          </a:xfrm>
        </p:spPr>
        <p:txBody>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42157193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0" name="Plassholder for tekst 9"/>
          <p:cNvSpPr>
            <a:spLocks noGrp="1"/>
          </p:cNvSpPr>
          <p:nvPr>
            <p:ph type="body" sz="quarter" idx="13" hasCustomPrompt="1"/>
          </p:nvPr>
        </p:nvSpPr>
        <p:spPr>
          <a:xfrm>
            <a:off x="609599" y="1768416"/>
            <a:ext cx="5278968" cy="457200"/>
          </a:xfrm>
          <a:prstGeom prst="rect">
            <a:avLst/>
          </a:prstGeom>
        </p:spPr>
        <p:txBody>
          <a:bodyPr>
            <a:noAutofit/>
          </a:bodyPr>
          <a:lstStyle>
            <a:lvl1pPr marL="0" indent="0">
              <a:buNone/>
              <a:defRPr sz="2400" b="1">
                <a:latin typeface="+mn-lt"/>
              </a:defRPr>
            </a:lvl1pPr>
            <a:lvl2pPr marL="0" indent="0">
              <a:buNone/>
              <a:defRPr/>
            </a:lvl2pPr>
            <a:lvl3pPr marL="266700" indent="0">
              <a:buNone/>
              <a:defRPr/>
            </a:lvl3pPr>
            <a:lvl4pPr marL="534988" indent="0">
              <a:buNone/>
              <a:defRPr/>
            </a:lvl4pPr>
            <a:lvl5pPr marL="715963" indent="0">
              <a:buNone/>
              <a:defRPr/>
            </a:lvl5pPr>
          </a:lstStyle>
          <a:p>
            <a:pPr lvl="0"/>
            <a:r>
              <a:rPr lang="nb-NO" dirty="0" smtClean="0"/>
              <a:t>Klikk for heading</a:t>
            </a:r>
          </a:p>
        </p:txBody>
      </p:sp>
      <p:sp>
        <p:nvSpPr>
          <p:cNvPr id="12" name="Plassholder for tekst 11"/>
          <p:cNvSpPr>
            <a:spLocks noGrp="1"/>
          </p:cNvSpPr>
          <p:nvPr>
            <p:ph type="body" sz="quarter" idx="14" hasCustomPrompt="1"/>
          </p:nvPr>
        </p:nvSpPr>
        <p:spPr>
          <a:xfrm>
            <a:off x="6290734" y="1768416"/>
            <a:ext cx="5281213" cy="476310"/>
          </a:xfrm>
          <a:prstGeom prst="rect">
            <a:avLst/>
          </a:prstGeom>
        </p:spPr>
        <p:txBody>
          <a:bodyPr>
            <a:noAutofit/>
          </a:bodyPr>
          <a:lstStyle>
            <a:lvl1pPr marL="0" indent="0">
              <a:buNone/>
              <a:defRPr sz="2400" b="1" baseline="0"/>
            </a:lvl1pPr>
          </a:lstStyle>
          <a:p>
            <a:pPr lvl="0"/>
            <a:r>
              <a:rPr lang="nb-NO" dirty="0" smtClean="0"/>
              <a:t>Klikk for heading</a:t>
            </a:r>
            <a:endParaRPr lang="nb-NO" dirty="0"/>
          </a:p>
        </p:txBody>
      </p:sp>
      <p:pic>
        <p:nvPicPr>
          <p:cNvPr id="13" name="Bilde 12"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14" name="Rounded Rectangle 10"/>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5"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3" name="Title 2"/>
          <p:cNvSpPr>
            <a:spLocks noGrp="1"/>
          </p:cNvSpPr>
          <p:nvPr>
            <p:ph type="title"/>
          </p:nvPr>
        </p:nvSpPr>
        <p:spPr/>
        <p:txBody>
          <a:bodyPr/>
          <a:lstStyle/>
          <a:p>
            <a:r>
              <a:rPr lang="en-US" smtClean="0"/>
              <a:t>Click to edit Master title style</a:t>
            </a:r>
            <a:endParaRPr lang="nb-NO"/>
          </a:p>
        </p:txBody>
      </p:sp>
      <p:sp>
        <p:nvSpPr>
          <p:cNvPr id="11" name="Content Placeholder 7"/>
          <p:cNvSpPr>
            <a:spLocks noGrp="1"/>
          </p:cNvSpPr>
          <p:nvPr>
            <p:ph sz="quarter" idx="10"/>
          </p:nvPr>
        </p:nvSpPr>
        <p:spPr>
          <a:xfrm>
            <a:off x="609601" y="2293938"/>
            <a:ext cx="5279367" cy="3771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6" name="Content Placeholder 7"/>
          <p:cNvSpPr>
            <a:spLocks noGrp="1"/>
          </p:cNvSpPr>
          <p:nvPr>
            <p:ph sz="quarter" idx="15"/>
          </p:nvPr>
        </p:nvSpPr>
        <p:spPr>
          <a:xfrm>
            <a:off x="6290734" y="2293938"/>
            <a:ext cx="5279367" cy="3771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159440022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MÅBILDER OPPE">
    <p:spTree>
      <p:nvGrpSpPr>
        <p:cNvPr id="1" name=""/>
        <p:cNvGrpSpPr/>
        <p:nvPr/>
      </p:nvGrpSpPr>
      <p:grpSpPr>
        <a:xfrm>
          <a:off x="0" y="0"/>
          <a:ext cx="0" cy="0"/>
          <a:chOff x="0" y="0"/>
          <a:chExt cx="0" cy="0"/>
        </a:xfrm>
      </p:grpSpPr>
      <p:sp>
        <p:nvSpPr>
          <p:cNvPr id="13" name="Plassholder for bilde 12"/>
          <p:cNvSpPr>
            <a:spLocks noGrp="1"/>
          </p:cNvSpPr>
          <p:nvPr>
            <p:ph type="pic" sz="quarter" idx="13"/>
          </p:nvPr>
        </p:nvSpPr>
        <p:spPr>
          <a:xfrm>
            <a:off x="8810446" y="2300188"/>
            <a:ext cx="2755585" cy="1744803"/>
          </a:xfrm>
          <a:prstGeom prst="rect">
            <a:avLst/>
          </a:prstGeom>
          <a:ln w="0">
            <a:noFill/>
          </a:ln>
          <a:effectLst>
            <a:outerShdw blurRad="292100" dist="139700" dir="2700000" algn="tl" rotWithShape="0">
              <a:prstClr val="black">
                <a:alpha val="70000"/>
              </a:prstClr>
            </a:outerShdw>
          </a:effectLst>
        </p:spPr>
        <p:txBody>
          <a:bodyPr/>
          <a:lstStyle>
            <a:lvl1pPr marL="0" indent="0">
              <a:buNone/>
              <a:defRPr/>
            </a:lvl1pPr>
          </a:lstStyle>
          <a:p>
            <a:r>
              <a:rPr lang="en-US" smtClean="0"/>
              <a:t>Click icon to add picture</a:t>
            </a:r>
            <a:endParaRPr lang="nb-NO" dirty="0"/>
          </a:p>
        </p:txBody>
      </p:sp>
      <p:sp>
        <p:nvSpPr>
          <p:cNvPr id="14" name="Plassholder for bilde 12"/>
          <p:cNvSpPr>
            <a:spLocks noGrp="1"/>
          </p:cNvSpPr>
          <p:nvPr>
            <p:ph type="pic" sz="quarter" idx="14"/>
          </p:nvPr>
        </p:nvSpPr>
        <p:spPr>
          <a:xfrm>
            <a:off x="8809609" y="4313209"/>
            <a:ext cx="2756423" cy="1745333"/>
          </a:xfrm>
          <a:prstGeom prst="rect">
            <a:avLst/>
          </a:prstGeom>
          <a:ln w="12700">
            <a:noFill/>
          </a:ln>
          <a:effectLst>
            <a:outerShdw blurRad="292100" dist="139700" dir="2700000" algn="tl" rotWithShape="0">
              <a:prstClr val="black">
                <a:alpha val="70000"/>
              </a:prstClr>
            </a:outerShdw>
          </a:effectLst>
        </p:spPr>
        <p:txBody>
          <a:bodyPr/>
          <a:lstStyle>
            <a:lvl1pPr marL="0" indent="0">
              <a:buNone/>
              <a:defRPr/>
            </a:lvl1pPr>
          </a:lstStyle>
          <a:p>
            <a:r>
              <a:rPr lang="en-US" smtClean="0"/>
              <a:t>Click icon to add picture</a:t>
            </a:r>
            <a:endParaRPr lang="nb-NO" dirty="0"/>
          </a:p>
        </p:txBody>
      </p:sp>
      <p:pic>
        <p:nvPicPr>
          <p:cNvPr id="9" name="Bilde 8"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11" name="Rounded Rectangle 10"/>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2"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3" name="Title 2"/>
          <p:cNvSpPr>
            <a:spLocks noGrp="1"/>
          </p:cNvSpPr>
          <p:nvPr>
            <p:ph type="title"/>
          </p:nvPr>
        </p:nvSpPr>
        <p:spPr/>
        <p:txBody>
          <a:bodyPr/>
          <a:lstStyle/>
          <a:p>
            <a:r>
              <a:rPr lang="en-US" smtClean="0"/>
              <a:t>Click to edit Master title style</a:t>
            </a:r>
            <a:endParaRPr lang="nb-NO"/>
          </a:p>
        </p:txBody>
      </p:sp>
      <p:sp>
        <p:nvSpPr>
          <p:cNvPr id="10" name="Content Placeholder 7"/>
          <p:cNvSpPr>
            <a:spLocks noGrp="1"/>
          </p:cNvSpPr>
          <p:nvPr>
            <p:ph sz="quarter" idx="10"/>
          </p:nvPr>
        </p:nvSpPr>
        <p:spPr>
          <a:xfrm>
            <a:off x="609601" y="1854200"/>
            <a:ext cx="7832785" cy="4217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43105542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ÅBILDER NEDE">
    <p:spTree>
      <p:nvGrpSpPr>
        <p:cNvPr id="1" name=""/>
        <p:cNvGrpSpPr/>
        <p:nvPr/>
      </p:nvGrpSpPr>
      <p:grpSpPr>
        <a:xfrm>
          <a:off x="0" y="0"/>
          <a:ext cx="0" cy="0"/>
          <a:chOff x="0" y="0"/>
          <a:chExt cx="0" cy="0"/>
        </a:xfrm>
      </p:grpSpPr>
      <p:sp>
        <p:nvSpPr>
          <p:cNvPr id="9" name="Plassholder for bilde 8"/>
          <p:cNvSpPr>
            <a:spLocks noGrp="1"/>
          </p:cNvSpPr>
          <p:nvPr>
            <p:ph type="pic" sz="quarter" idx="12"/>
          </p:nvPr>
        </p:nvSpPr>
        <p:spPr>
          <a:xfrm>
            <a:off x="621102" y="4561049"/>
            <a:ext cx="2219865" cy="1498409"/>
          </a:xfrm>
          <a:prstGeom prst="rect">
            <a:avLst/>
          </a:prstGeom>
          <a:ln w="12700">
            <a:noFill/>
          </a:ln>
          <a:effectLst>
            <a:outerShdw blurRad="292100" dist="139700" dir="2700000" sx="95000" sy="95000" algn="tl" rotWithShape="0">
              <a:prstClr val="black">
                <a:alpha val="70000"/>
              </a:prstClr>
            </a:outerShdw>
          </a:effectLst>
        </p:spPr>
        <p:txBody>
          <a:bodyPr vert="horz" lIns="91440" tIns="45720" rIns="91440" bIns="45720" rtlCol="0">
            <a:normAutofit/>
          </a:bodyPr>
          <a:lstStyle>
            <a:lvl1pPr>
              <a:defRPr lang="nb-NO" dirty="0">
                <a:effectLst>
                  <a:outerShdw blurRad="292100" dist="139700" dir="2700000" algn="tl" rotWithShape="0">
                    <a:prstClr val="black">
                      <a:alpha val="65000"/>
                    </a:prstClr>
                  </a:outerShdw>
                </a:effectLst>
              </a:defRPr>
            </a:lvl1pPr>
          </a:lstStyle>
          <a:p>
            <a:pPr marL="0" lvl="0" indent="0">
              <a:buNone/>
            </a:pPr>
            <a:r>
              <a:rPr lang="en-US" smtClean="0"/>
              <a:t>Click icon to add picture</a:t>
            </a:r>
            <a:endParaRPr lang="nb-NO" dirty="0"/>
          </a:p>
        </p:txBody>
      </p:sp>
      <p:sp>
        <p:nvSpPr>
          <p:cNvPr id="10" name="Plassholder for bilde 8"/>
          <p:cNvSpPr>
            <a:spLocks noGrp="1"/>
          </p:cNvSpPr>
          <p:nvPr>
            <p:ph type="pic" sz="quarter" idx="13"/>
          </p:nvPr>
        </p:nvSpPr>
        <p:spPr>
          <a:xfrm>
            <a:off x="3147832" y="4556438"/>
            <a:ext cx="2226697" cy="1503020"/>
          </a:xfrm>
          <a:prstGeom prst="rect">
            <a:avLst/>
          </a:prstGeom>
          <a:ln w="12700">
            <a:noFill/>
          </a:ln>
          <a:effectLst>
            <a:outerShdw blurRad="292100" dist="139700" dir="2700000" sx="95000" sy="95000" algn="tl" rotWithShape="0">
              <a:prstClr val="black">
                <a:alpha val="70000"/>
              </a:prstClr>
            </a:outerShdw>
          </a:effectLst>
        </p:spPr>
        <p:txBody>
          <a:bodyPr vert="horz" lIns="91440" tIns="45720" rIns="91440" bIns="45720" rtlCol="0">
            <a:normAutofit/>
          </a:bodyPr>
          <a:lstStyle>
            <a:lvl1pPr>
              <a:defRPr lang="nb-NO" dirty="0">
                <a:effectLst>
                  <a:outerShdw blurRad="292100" dist="139700" dir="2700000" algn="tl" rotWithShape="0">
                    <a:prstClr val="black">
                      <a:alpha val="65000"/>
                    </a:prstClr>
                  </a:outerShdw>
                </a:effectLst>
              </a:defRPr>
            </a:lvl1pPr>
          </a:lstStyle>
          <a:p>
            <a:pPr marL="0" lvl="0" indent="0">
              <a:buNone/>
            </a:pPr>
            <a:r>
              <a:rPr lang="en-US" smtClean="0"/>
              <a:t>Click icon to add picture</a:t>
            </a:r>
            <a:endParaRPr lang="nb-NO" dirty="0"/>
          </a:p>
        </p:txBody>
      </p:sp>
      <p:sp>
        <p:nvSpPr>
          <p:cNvPr id="11" name="Plassholder for bilde 8"/>
          <p:cNvSpPr>
            <a:spLocks noGrp="1"/>
          </p:cNvSpPr>
          <p:nvPr>
            <p:ph type="pic" sz="quarter" idx="14"/>
          </p:nvPr>
        </p:nvSpPr>
        <p:spPr>
          <a:xfrm>
            <a:off x="5681393" y="4558031"/>
            <a:ext cx="2224337" cy="1501427"/>
          </a:xfrm>
          <a:prstGeom prst="rect">
            <a:avLst/>
          </a:prstGeom>
          <a:ln w="12700">
            <a:noFill/>
          </a:ln>
          <a:effectLst>
            <a:outerShdw blurRad="292100" dist="139700" dir="2700000" sx="95000" sy="95000" algn="tl" rotWithShape="0">
              <a:prstClr val="black">
                <a:alpha val="70000"/>
              </a:prstClr>
            </a:outerShdw>
          </a:effectLst>
        </p:spPr>
        <p:txBody>
          <a:bodyPr vert="horz" lIns="91440" tIns="45720" rIns="91440" bIns="45720" rtlCol="0">
            <a:normAutofit/>
          </a:bodyPr>
          <a:lstStyle>
            <a:lvl1pPr>
              <a:defRPr lang="nb-NO" dirty="0">
                <a:effectLst>
                  <a:outerShdw blurRad="292100" dist="139700" dir="2700000" algn="tl" rotWithShape="0">
                    <a:prstClr val="black">
                      <a:alpha val="65000"/>
                    </a:prstClr>
                  </a:outerShdw>
                </a:effectLst>
              </a:defRPr>
            </a:lvl1pPr>
          </a:lstStyle>
          <a:p>
            <a:pPr marL="0" lvl="0" indent="0">
              <a:buNone/>
            </a:pPr>
            <a:r>
              <a:rPr lang="en-US" smtClean="0"/>
              <a:t>Click icon to add picture</a:t>
            </a:r>
            <a:endParaRPr lang="nb-NO" dirty="0"/>
          </a:p>
        </p:txBody>
      </p:sp>
      <p:sp>
        <p:nvSpPr>
          <p:cNvPr id="12" name="Plassholder for bilde 8"/>
          <p:cNvSpPr>
            <a:spLocks noGrp="1"/>
          </p:cNvSpPr>
          <p:nvPr>
            <p:ph type="pic" sz="quarter" idx="15"/>
          </p:nvPr>
        </p:nvSpPr>
        <p:spPr>
          <a:xfrm>
            <a:off x="8212595" y="4553420"/>
            <a:ext cx="2231168" cy="1506038"/>
          </a:xfrm>
          <a:prstGeom prst="rect">
            <a:avLst/>
          </a:prstGeom>
          <a:ln w="12700">
            <a:noFill/>
          </a:ln>
          <a:effectLst>
            <a:outerShdw blurRad="292100" dist="139700" dir="2700000" sx="95000" sy="95000" algn="tl" rotWithShape="0">
              <a:prstClr val="black">
                <a:alpha val="70000"/>
              </a:prstClr>
            </a:outerShdw>
          </a:effectLst>
        </p:spPr>
        <p:txBody>
          <a:bodyPr vert="horz" lIns="91440" tIns="45720" rIns="91440" bIns="45720" rtlCol="0">
            <a:normAutofit/>
          </a:bodyPr>
          <a:lstStyle>
            <a:lvl1pPr>
              <a:defRPr lang="nb-NO" dirty="0">
                <a:effectLst>
                  <a:outerShdw blurRad="292100" dist="139700" dir="2700000" algn="tl" rotWithShape="0">
                    <a:prstClr val="black">
                      <a:alpha val="65000"/>
                    </a:prstClr>
                  </a:outerShdw>
                </a:effectLst>
              </a:defRPr>
            </a:lvl1pPr>
          </a:lstStyle>
          <a:p>
            <a:pPr marL="0" lvl="0" indent="0">
              <a:buNone/>
            </a:pPr>
            <a:r>
              <a:rPr lang="en-US" smtClean="0"/>
              <a:t>Click icon to add picture</a:t>
            </a:r>
            <a:endParaRPr lang="nb-NO" dirty="0"/>
          </a:p>
        </p:txBody>
      </p:sp>
      <p:pic>
        <p:nvPicPr>
          <p:cNvPr id="13" name="Bilde 12"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14" name="Rounded Rectangle 13"/>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5"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3" name="Title 2"/>
          <p:cNvSpPr>
            <a:spLocks noGrp="1"/>
          </p:cNvSpPr>
          <p:nvPr>
            <p:ph type="title"/>
          </p:nvPr>
        </p:nvSpPr>
        <p:spPr/>
        <p:txBody>
          <a:bodyPr/>
          <a:lstStyle/>
          <a:p>
            <a:r>
              <a:rPr lang="en-US" smtClean="0"/>
              <a:t>Click to edit Master title style</a:t>
            </a:r>
            <a:endParaRPr lang="nb-NO"/>
          </a:p>
        </p:txBody>
      </p:sp>
      <p:sp>
        <p:nvSpPr>
          <p:cNvPr id="16" name="Content Placeholder 7"/>
          <p:cNvSpPr>
            <a:spLocks noGrp="1"/>
          </p:cNvSpPr>
          <p:nvPr>
            <p:ph sz="quarter" idx="10"/>
          </p:nvPr>
        </p:nvSpPr>
        <p:spPr>
          <a:xfrm>
            <a:off x="609600" y="1854200"/>
            <a:ext cx="10972800" cy="25970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8241102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4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609600" y="1847850"/>
            <a:ext cx="10972800" cy="4217988"/>
          </a:xfrm>
          <a:prstGeom prst="rect">
            <a:avLst/>
          </a:prstGeom>
          <a:noFill/>
          <a:ln w="12700">
            <a:noFill/>
          </a:ln>
          <a:effectLst>
            <a:outerShdw blurRad="292100" dist="139700" dir="2700000" algn="tl" rotWithShape="0">
              <a:prstClr val="black">
                <a:alpha val="70000"/>
              </a:prstClr>
            </a:outerShdw>
          </a:effectLst>
        </p:spPr>
        <p:txBody>
          <a:bodyPr vert="horz" lIns="91440" tIns="45720" rIns="91440" bIns="45720" rtlCol="0">
            <a:normAutofit/>
          </a:bodyPr>
          <a:lstStyle>
            <a:lvl1pPr>
              <a:defRPr lang="nb-NO" dirty="0">
                <a:noFill/>
                <a:effectLst>
                  <a:outerShdw blurRad="292100" dist="139700" dir="2700000" sx="95000" sy="95000" algn="ctr" rotWithShape="0">
                    <a:schemeClr val="tx1">
                      <a:alpha val="70000"/>
                    </a:schemeClr>
                  </a:outerShdw>
                </a:effectLst>
              </a:defRPr>
            </a:lvl1pPr>
          </a:lstStyle>
          <a:p>
            <a:pPr marL="0" lvl="0" indent="0">
              <a:buNone/>
            </a:pPr>
            <a:r>
              <a:rPr lang="en-US" smtClean="0"/>
              <a:t>Click icon to add picture</a:t>
            </a:r>
            <a:endParaRPr lang="nb-NO" dirty="0"/>
          </a:p>
        </p:txBody>
      </p:sp>
      <p:pic>
        <p:nvPicPr>
          <p:cNvPr id="6" name="Bilde 5"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8" name="Plassholder for lysbildenummer 5"/>
          <p:cNvSpPr txBox="1">
            <a:spLocks/>
          </p:cNvSpPr>
          <p:nvPr userDrawn="1"/>
        </p:nvSpPr>
        <p:spPr>
          <a:xfrm>
            <a:off x="11620206" y="6311237"/>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b-NO" sz="1050" dirty="0">
              <a:solidFill>
                <a:srgbClr val="3C3C3B">
                  <a:tint val="75000"/>
                </a:srgbClr>
              </a:solidFill>
            </a:endParaRPr>
          </a:p>
        </p:txBody>
      </p:sp>
      <p:sp>
        <p:nvSpPr>
          <p:cNvPr id="9" name="Rounded Rectangle 8"/>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0"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3" name="Title 2"/>
          <p:cNvSpPr>
            <a:spLocks noGrp="1"/>
          </p:cNvSpPr>
          <p:nvPr>
            <p:ph type="title"/>
          </p:nvPr>
        </p:nvSpPr>
        <p:spPr/>
        <p:txBody>
          <a:bodyPr/>
          <a:lstStyle/>
          <a:p>
            <a:r>
              <a:rPr lang="en-US" smtClean="0"/>
              <a:t>Click to edit Master title style</a:t>
            </a:r>
            <a:endParaRPr lang="nb-NO"/>
          </a:p>
        </p:txBody>
      </p:sp>
    </p:spTree>
    <p:extLst>
      <p:ext uri="{BB962C8B-B14F-4D97-AF65-F5344CB8AC3E}">
        <p14:creationId xmlns:p14="http://schemas.microsoft.com/office/powerpoint/2010/main" val="3047335553"/>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9990666" y="6119026"/>
            <a:ext cx="1603828" cy="365125"/>
          </a:xfrm>
          <a:prstGeom prst="rect">
            <a:avLst/>
          </a:prstGeom>
        </p:spPr>
        <p:txBody>
          <a:bodyPr/>
          <a:lstStyle/>
          <a:p>
            <a:pPr defTabSz="457200"/>
            <a:fld id="{A9FD1432-5836-D849-9A6B-5E9449003542}" type="slidenum">
              <a:rPr lang="nb-NO" smtClean="0">
                <a:solidFill>
                  <a:srgbClr val="3C3C3B"/>
                </a:solidFill>
              </a:rPr>
              <a:pPr defTabSz="457200"/>
              <a:t>‹#›</a:t>
            </a:fld>
            <a:endParaRPr lang="nb-NO">
              <a:solidFill>
                <a:srgbClr val="3C3C3B"/>
              </a:solidFill>
            </a:endParaRPr>
          </a:p>
        </p:txBody>
      </p:sp>
      <p:sp>
        <p:nvSpPr>
          <p:cNvPr id="2" name="Rektangel 1"/>
          <p:cNvSpPr/>
          <p:nvPr userDrawn="1"/>
        </p:nvSpPr>
        <p:spPr>
          <a:xfrm>
            <a:off x="0" y="5867401"/>
            <a:ext cx="12192000" cy="1054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5" name="Plassholder for bilde 4"/>
          <p:cNvSpPr>
            <a:spLocks noGrp="1"/>
          </p:cNvSpPr>
          <p:nvPr>
            <p:ph type="pic" sz="quarter" idx="13"/>
          </p:nvPr>
        </p:nvSpPr>
        <p:spPr>
          <a:xfrm>
            <a:off x="620184" y="819509"/>
            <a:ext cx="10974309" cy="5698768"/>
          </a:xfrm>
          <a:prstGeom prst="rect">
            <a:avLst/>
          </a:prstGeom>
          <a:ln w="12700">
            <a:noFill/>
          </a:ln>
          <a:effectLst>
            <a:outerShdw blurRad="292100" dist="139700" dir="2700000" algn="tl" rotWithShape="0">
              <a:prstClr val="black">
                <a:alpha val="70000"/>
              </a:prstClr>
            </a:outerShdw>
          </a:effectLst>
        </p:spPr>
        <p:txBody>
          <a:bodyPr vert="horz" lIns="91440" tIns="45720" rIns="91440" bIns="45720" rtlCol="0">
            <a:normAutofit/>
          </a:bodyPr>
          <a:lstStyle>
            <a:lvl1pPr>
              <a:defRPr lang="nb-NO"/>
            </a:lvl1pPr>
          </a:lstStyle>
          <a:p>
            <a:pPr marL="0" lvl="0" indent="0">
              <a:buNone/>
            </a:pPr>
            <a:r>
              <a:rPr lang="en-US" smtClean="0"/>
              <a:t>Click icon to add picture</a:t>
            </a:r>
            <a:endParaRPr lang="nb-NO"/>
          </a:p>
        </p:txBody>
      </p:sp>
    </p:spTree>
    <p:extLst>
      <p:ext uri="{BB962C8B-B14F-4D97-AF65-F5344CB8AC3E}">
        <p14:creationId xmlns:p14="http://schemas.microsoft.com/office/powerpoint/2010/main" val="20329510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Date Placeholder 4"/>
          <p:cNvSpPr>
            <a:spLocks noGrp="1"/>
          </p:cNvSpPr>
          <p:nvPr>
            <p:ph type="dt" sz="half" idx="10"/>
          </p:nvPr>
        </p:nvSpPr>
        <p:spPr/>
        <p:txBody>
          <a:bodyPr/>
          <a:lstStyle/>
          <a:p>
            <a:fld id="{B6AFC422-C0EA-4F87-8779-5AFD38AC1EBB}" type="datetimeFigureOut">
              <a:rPr lang="nb-NO" smtClean="0"/>
              <a:t>20.03.2019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7A957A2C-E337-49E3-BDE7-02F73AE42DF6}" type="slidenum">
              <a:rPr lang="nb-NO" smtClean="0"/>
              <a:t>‹#›</a:t>
            </a:fld>
            <a:endParaRPr lang="nb-NO"/>
          </a:p>
        </p:txBody>
      </p:sp>
    </p:spTree>
    <p:extLst>
      <p:ext uri="{BB962C8B-B14F-4D97-AF65-F5344CB8AC3E}">
        <p14:creationId xmlns:p14="http://schemas.microsoft.com/office/powerpoint/2010/main" val="21413268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FAD46F4A-B0E3-498E-8871-09982E0D3757}" type="datetimeFigureOut">
              <a:rPr lang="nb-NO" smtClean="0">
                <a:solidFill>
                  <a:srgbClr val="3C3C3B"/>
                </a:solidFill>
              </a:rPr>
              <a:pPr defTabSz="457200"/>
              <a:t>20.03.2019</a:t>
            </a:fld>
            <a:endParaRPr lang="nb-NO">
              <a:solidFill>
                <a:srgbClr val="3C3C3B"/>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nb-NO">
              <a:solidFill>
                <a:srgbClr val="3C3C3B"/>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1B141263-9A83-4556-8D10-CC1144E660C9}" type="slidenum">
              <a:rPr lang="nb-NO" smtClean="0">
                <a:solidFill>
                  <a:srgbClr val="3C3C3B"/>
                </a:solidFill>
              </a:rPr>
              <a:pPr defTabSz="457200"/>
              <a:t>‹#›</a:t>
            </a:fld>
            <a:endParaRPr lang="nb-NO">
              <a:solidFill>
                <a:srgbClr val="3C3C3B"/>
              </a:solidFill>
            </a:endParaRPr>
          </a:p>
        </p:txBody>
      </p:sp>
    </p:spTree>
    <p:extLst>
      <p:ext uri="{BB962C8B-B14F-4D97-AF65-F5344CB8AC3E}">
        <p14:creationId xmlns:p14="http://schemas.microsoft.com/office/powerpoint/2010/main" val="5620373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00174"/>
            <a:ext cx="5388864" cy="44291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6176264" y="1500174"/>
            <a:ext cx="5388864" cy="44291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60314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FORSIDE">
    <p:spTree>
      <p:nvGrpSpPr>
        <p:cNvPr id="1" name=""/>
        <p:cNvGrpSpPr/>
        <p:nvPr/>
      </p:nvGrpSpPr>
      <p:grpSpPr>
        <a:xfrm>
          <a:off x="0" y="0"/>
          <a:ext cx="0" cy="0"/>
          <a:chOff x="0" y="0"/>
          <a:chExt cx="0" cy="0"/>
        </a:xfrm>
      </p:grpSpPr>
      <p:sp>
        <p:nvSpPr>
          <p:cNvPr id="2" name="Tittel 1"/>
          <p:cNvSpPr>
            <a:spLocks noGrp="1"/>
          </p:cNvSpPr>
          <p:nvPr>
            <p:ph type="ctrTitle"/>
          </p:nvPr>
        </p:nvSpPr>
        <p:spPr>
          <a:xfrm>
            <a:off x="1276709" y="2130428"/>
            <a:ext cx="10000891" cy="1397777"/>
          </a:xfrm>
        </p:spPr>
        <p:txBody>
          <a:bodyPr anchor="b" anchorCtr="0"/>
          <a:lstStyle>
            <a:lvl1pPr>
              <a:defRPr>
                <a:solidFill>
                  <a:schemeClr val="tx2">
                    <a:lumMod val="50000"/>
                  </a:schemeClr>
                </a:solidFill>
              </a:defRPr>
            </a:lvl1pPr>
          </a:lstStyle>
          <a:p>
            <a:r>
              <a:rPr lang="en-US" smtClean="0"/>
              <a:t>Click to edit Master title style</a:t>
            </a:r>
            <a:endParaRPr lang="nn-NO" dirty="0"/>
          </a:p>
        </p:txBody>
      </p:sp>
      <p:sp>
        <p:nvSpPr>
          <p:cNvPr id="3" name="Undertittel 2"/>
          <p:cNvSpPr>
            <a:spLocks noGrp="1"/>
          </p:cNvSpPr>
          <p:nvPr>
            <p:ph type="subTitle" idx="1" hasCustomPrompt="1"/>
          </p:nvPr>
        </p:nvSpPr>
        <p:spPr>
          <a:xfrm>
            <a:off x="1276709" y="3626329"/>
            <a:ext cx="10000891" cy="1351112"/>
          </a:xfrm>
          <a:prstGeom prst="rect">
            <a:avLst/>
          </a:prstGeom>
        </p:spPr>
        <p:txBody>
          <a:bodyPr anchor="b" anchorCtr="0">
            <a:normAutofit/>
          </a:bodyPr>
          <a:lstStyle>
            <a:lvl1pPr marL="0" indent="0" algn="l">
              <a:lnSpc>
                <a:spcPts val="2580"/>
              </a:lnSpc>
              <a:buNone/>
              <a:defRPr sz="2400">
                <a:solidFill>
                  <a:schemeClr val="accent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Klikk for å </a:t>
            </a:r>
            <a:r>
              <a:rPr lang="nb-NO" dirty="0" smtClean="0"/>
              <a:t>legge inn navn og avdeling</a:t>
            </a:r>
            <a:endParaRPr lang="nn-NO" dirty="0"/>
          </a:p>
        </p:txBody>
      </p:sp>
      <p:pic>
        <p:nvPicPr>
          <p:cNvPr id="9" name="Bilde 4"/>
          <p:cNvPicPr>
            <a:picLocks noChangeAspect="1"/>
          </p:cNvPicPr>
          <p:nvPr userDrawn="1"/>
        </p:nvPicPr>
        <p:blipFill rotWithShape="1">
          <a:blip r:embed="rId2">
            <a:extLst>
              <a:ext uri="{28A0092B-C50C-407E-A947-70E740481C1C}">
                <a14:useLocalDpi xmlns:a14="http://schemas.microsoft.com/office/drawing/2010/main" val="0"/>
              </a:ext>
            </a:extLst>
          </a:blip>
          <a:srcRect b="29536"/>
          <a:stretch/>
        </p:blipFill>
        <p:spPr>
          <a:xfrm>
            <a:off x="0" y="6249076"/>
            <a:ext cx="12192000" cy="608925"/>
          </a:xfrm>
          <a:prstGeom prst="rect">
            <a:avLst/>
          </a:prstGeom>
        </p:spPr>
      </p:pic>
      <p:sp>
        <p:nvSpPr>
          <p:cNvPr id="10" name="Rectangle 9"/>
          <p:cNvSpPr/>
          <p:nvPr userDrawn="1"/>
        </p:nvSpPr>
        <p:spPr>
          <a:xfrm>
            <a:off x="9441101" y="-7046"/>
            <a:ext cx="2755075" cy="603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1050" y="662947"/>
            <a:ext cx="2917589" cy="315228"/>
          </a:xfrm>
          <a:prstGeom prst="rect">
            <a:avLst/>
          </a:prstGeom>
        </p:spPr>
      </p:pic>
      <p:sp>
        <p:nvSpPr>
          <p:cNvPr id="12" name="Right Triangle 1"/>
          <p:cNvSpPr/>
          <p:nvPr userDrawn="1"/>
        </p:nvSpPr>
        <p:spPr bwMode="auto">
          <a:xfrm rot="10800000">
            <a:off x="10972798" y="1582"/>
            <a:ext cx="839189" cy="1016371"/>
          </a:xfrm>
          <a:custGeom>
            <a:avLst/>
            <a:gdLst>
              <a:gd name="connsiteX0" fmla="*/ 0 w 1679352"/>
              <a:gd name="connsiteY0" fmla="*/ 2736304 h 2736304"/>
              <a:gd name="connsiteX1" fmla="*/ 0 w 1679352"/>
              <a:gd name="connsiteY1" fmla="*/ 0 h 2736304"/>
              <a:gd name="connsiteX2" fmla="*/ 1679352 w 1679352"/>
              <a:gd name="connsiteY2" fmla="*/ 2736304 h 2736304"/>
              <a:gd name="connsiteX3" fmla="*/ 0 w 1679352"/>
              <a:gd name="connsiteY3" fmla="*/ 2736304 h 2736304"/>
              <a:gd name="connsiteX0" fmla="*/ 1694468 w 1694468"/>
              <a:gd name="connsiteY0" fmla="*/ 2736304 h 2736304"/>
              <a:gd name="connsiteX1" fmla="*/ 1694468 w 1694468"/>
              <a:gd name="connsiteY1" fmla="*/ 0 h 2736304"/>
              <a:gd name="connsiteX2" fmla="*/ 0 w 1694468"/>
              <a:gd name="connsiteY2" fmla="*/ 2736304 h 2736304"/>
              <a:gd name="connsiteX3" fmla="*/ 1694468 w 1694468"/>
              <a:gd name="connsiteY3" fmla="*/ 2736304 h 2736304"/>
            </a:gdLst>
            <a:ahLst/>
            <a:cxnLst>
              <a:cxn ang="0">
                <a:pos x="connsiteX0" y="connsiteY0"/>
              </a:cxn>
              <a:cxn ang="0">
                <a:pos x="connsiteX1" y="connsiteY1"/>
              </a:cxn>
              <a:cxn ang="0">
                <a:pos x="connsiteX2" y="connsiteY2"/>
              </a:cxn>
              <a:cxn ang="0">
                <a:pos x="connsiteX3" y="connsiteY3"/>
              </a:cxn>
            </a:cxnLst>
            <a:rect l="l" t="t" r="r" b="b"/>
            <a:pathLst>
              <a:path w="1694468" h="2736304">
                <a:moveTo>
                  <a:pt x="1694468" y="2736304"/>
                </a:moveTo>
                <a:lnTo>
                  <a:pt x="1694468" y="0"/>
                </a:lnTo>
                <a:lnTo>
                  <a:pt x="0" y="2736304"/>
                </a:lnTo>
                <a:lnTo>
                  <a:pt x="1694468" y="2736304"/>
                </a:lnTo>
                <a:close/>
              </a:path>
            </a:pathLst>
          </a:custGeom>
          <a:solidFill>
            <a:srgbClr val="F4991E"/>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5600">
              <a:solidFill>
                <a:srgbClr val="000000"/>
              </a:solidFill>
              <a:latin typeface="Gill Sans" charset="0"/>
              <a:ea typeface="ヒラギノ角ゴ ProN W3" charset="0"/>
              <a:cs typeface="ヒラギノ角ゴ ProN W3" charset="0"/>
              <a:sym typeface="Gill Sans" charset="0"/>
            </a:endParaRPr>
          </a:p>
        </p:txBody>
      </p:sp>
      <p:sp>
        <p:nvSpPr>
          <p:cNvPr id="14" name="Rectangle 13"/>
          <p:cNvSpPr/>
          <p:nvPr userDrawn="1"/>
        </p:nvSpPr>
        <p:spPr>
          <a:xfrm>
            <a:off x="-4" y="662948"/>
            <a:ext cx="641355" cy="8006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Tree>
    <p:extLst>
      <p:ext uri="{BB962C8B-B14F-4D97-AF65-F5344CB8AC3E}">
        <p14:creationId xmlns:p14="http://schemas.microsoft.com/office/powerpoint/2010/main" val="3314136869"/>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KST OG GRAFIKK">
    <p:spTree>
      <p:nvGrpSpPr>
        <p:cNvPr id="1" name=""/>
        <p:cNvGrpSpPr/>
        <p:nvPr/>
      </p:nvGrpSpPr>
      <p:grpSpPr>
        <a:xfrm>
          <a:off x="0" y="0"/>
          <a:ext cx="0" cy="0"/>
          <a:chOff x="0" y="0"/>
          <a:chExt cx="0" cy="0"/>
        </a:xfrm>
      </p:grpSpPr>
      <p:pic>
        <p:nvPicPr>
          <p:cNvPr id="9" name="Bilde 6"/>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b="28695"/>
          <a:stretch/>
        </p:blipFill>
        <p:spPr>
          <a:xfrm>
            <a:off x="-11501" y="6240450"/>
            <a:ext cx="12218895" cy="617546"/>
          </a:xfrm>
          <a:prstGeom prst="rect">
            <a:avLst/>
          </a:prstGeom>
        </p:spPr>
      </p:pic>
      <p:sp>
        <p:nvSpPr>
          <p:cNvPr id="10" name="Rounded Rectangle 9"/>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1"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4" name="Title 3"/>
          <p:cNvSpPr>
            <a:spLocks noGrp="1"/>
          </p:cNvSpPr>
          <p:nvPr>
            <p:ph type="title"/>
          </p:nvPr>
        </p:nvSpPr>
        <p:spPr/>
        <p:txBody>
          <a:bodyPr/>
          <a:lstStyle/>
          <a:p>
            <a:r>
              <a:rPr lang="en-US" smtClean="0"/>
              <a:t>Click to edit Master title style</a:t>
            </a:r>
            <a:endParaRPr lang="nb-NO"/>
          </a:p>
        </p:txBody>
      </p:sp>
      <p:sp>
        <p:nvSpPr>
          <p:cNvPr id="8" name="Content Placeholder 7"/>
          <p:cNvSpPr>
            <a:spLocks noGrp="1"/>
          </p:cNvSpPr>
          <p:nvPr>
            <p:ph sz="quarter" idx="10"/>
          </p:nvPr>
        </p:nvSpPr>
        <p:spPr>
          <a:xfrm>
            <a:off x="609600" y="1785668"/>
            <a:ext cx="10972800" cy="43649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75231738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 SPALTER">
    <p:spTree>
      <p:nvGrpSpPr>
        <p:cNvPr id="1" name=""/>
        <p:cNvGrpSpPr/>
        <p:nvPr/>
      </p:nvGrpSpPr>
      <p:grpSpPr>
        <a:xfrm>
          <a:off x="0" y="0"/>
          <a:ext cx="0" cy="0"/>
          <a:chOff x="0" y="0"/>
          <a:chExt cx="0" cy="0"/>
        </a:xfrm>
      </p:grpSpPr>
      <p:pic>
        <p:nvPicPr>
          <p:cNvPr id="7" name="Bilde 6"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13" name="Rounded Rectangle 10"/>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4"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2" name="Title 1"/>
          <p:cNvSpPr>
            <a:spLocks noGrp="1"/>
          </p:cNvSpPr>
          <p:nvPr>
            <p:ph type="title"/>
          </p:nvPr>
        </p:nvSpPr>
        <p:spPr/>
        <p:txBody>
          <a:bodyPr/>
          <a:lstStyle/>
          <a:p>
            <a:r>
              <a:rPr lang="en-US" smtClean="0"/>
              <a:t>Click to edit Master title style</a:t>
            </a:r>
            <a:endParaRPr lang="nb-NO"/>
          </a:p>
        </p:txBody>
      </p:sp>
      <p:sp>
        <p:nvSpPr>
          <p:cNvPr id="8" name="Content Placeholder 7"/>
          <p:cNvSpPr>
            <a:spLocks noGrp="1"/>
          </p:cNvSpPr>
          <p:nvPr>
            <p:ph sz="quarter" idx="10"/>
          </p:nvPr>
        </p:nvSpPr>
        <p:spPr>
          <a:xfrm>
            <a:off x="609601" y="1770692"/>
            <a:ext cx="5279367" cy="42951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0" name="Content Placeholder 7"/>
          <p:cNvSpPr>
            <a:spLocks noGrp="1"/>
          </p:cNvSpPr>
          <p:nvPr>
            <p:ph sz="quarter" idx="11"/>
          </p:nvPr>
        </p:nvSpPr>
        <p:spPr>
          <a:xfrm>
            <a:off x="6290734" y="1777042"/>
            <a:ext cx="5279367" cy="4295146"/>
          </a:xfrm>
        </p:spPr>
        <p:txBody>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116756810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0" name="Plassholder for tekst 9"/>
          <p:cNvSpPr>
            <a:spLocks noGrp="1"/>
          </p:cNvSpPr>
          <p:nvPr>
            <p:ph type="body" sz="quarter" idx="13" hasCustomPrompt="1"/>
          </p:nvPr>
        </p:nvSpPr>
        <p:spPr>
          <a:xfrm>
            <a:off x="609599" y="1768416"/>
            <a:ext cx="5278968" cy="457200"/>
          </a:xfrm>
          <a:prstGeom prst="rect">
            <a:avLst/>
          </a:prstGeom>
        </p:spPr>
        <p:txBody>
          <a:bodyPr>
            <a:noAutofit/>
          </a:bodyPr>
          <a:lstStyle>
            <a:lvl1pPr marL="0" indent="0">
              <a:buNone/>
              <a:defRPr sz="2400" b="1">
                <a:latin typeface="+mn-lt"/>
              </a:defRPr>
            </a:lvl1pPr>
            <a:lvl2pPr marL="0" indent="0">
              <a:buNone/>
              <a:defRPr/>
            </a:lvl2pPr>
            <a:lvl3pPr marL="266700" indent="0">
              <a:buNone/>
              <a:defRPr/>
            </a:lvl3pPr>
            <a:lvl4pPr marL="534988" indent="0">
              <a:buNone/>
              <a:defRPr/>
            </a:lvl4pPr>
            <a:lvl5pPr marL="715963" indent="0">
              <a:buNone/>
              <a:defRPr/>
            </a:lvl5pPr>
          </a:lstStyle>
          <a:p>
            <a:pPr lvl="0"/>
            <a:r>
              <a:rPr lang="nb-NO" dirty="0" smtClean="0"/>
              <a:t>Klikk for heading</a:t>
            </a:r>
          </a:p>
        </p:txBody>
      </p:sp>
      <p:sp>
        <p:nvSpPr>
          <p:cNvPr id="12" name="Plassholder for tekst 11"/>
          <p:cNvSpPr>
            <a:spLocks noGrp="1"/>
          </p:cNvSpPr>
          <p:nvPr>
            <p:ph type="body" sz="quarter" idx="14" hasCustomPrompt="1"/>
          </p:nvPr>
        </p:nvSpPr>
        <p:spPr>
          <a:xfrm>
            <a:off x="6290734" y="1768416"/>
            <a:ext cx="5281213" cy="476310"/>
          </a:xfrm>
          <a:prstGeom prst="rect">
            <a:avLst/>
          </a:prstGeom>
        </p:spPr>
        <p:txBody>
          <a:bodyPr>
            <a:noAutofit/>
          </a:bodyPr>
          <a:lstStyle>
            <a:lvl1pPr marL="0" indent="0">
              <a:buNone/>
              <a:defRPr sz="2400" b="1" baseline="0"/>
            </a:lvl1pPr>
          </a:lstStyle>
          <a:p>
            <a:pPr lvl="0"/>
            <a:r>
              <a:rPr lang="nb-NO" dirty="0" smtClean="0"/>
              <a:t>Klikk for heading</a:t>
            </a:r>
            <a:endParaRPr lang="nb-NO" dirty="0"/>
          </a:p>
        </p:txBody>
      </p:sp>
      <p:pic>
        <p:nvPicPr>
          <p:cNvPr id="13" name="Bilde 12"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14" name="Rounded Rectangle 10"/>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5"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3" name="Title 2"/>
          <p:cNvSpPr>
            <a:spLocks noGrp="1"/>
          </p:cNvSpPr>
          <p:nvPr>
            <p:ph type="title"/>
          </p:nvPr>
        </p:nvSpPr>
        <p:spPr/>
        <p:txBody>
          <a:bodyPr/>
          <a:lstStyle/>
          <a:p>
            <a:r>
              <a:rPr lang="en-US" smtClean="0"/>
              <a:t>Click to edit Master title style</a:t>
            </a:r>
            <a:endParaRPr lang="nb-NO"/>
          </a:p>
        </p:txBody>
      </p:sp>
      <p:sp>
        <p:nvSpPr>
          <p:cNvPr id="11" name="Content Placeholder 7"/>
          <p:cNvSpPr>
            <a:spLocks noGrp="1"/>
          </p:cNvSpPr>
          <p:nvPr>
            <p:ph sz="quarter" idx="10"/>
          </p:nvPr>
        </p:nvSpPr>
        <p:spPr>
          <a:xfrm>
            <a:off x="609601" y="2293938"/>
            <a:ext cx="5279367" cy="3771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6" name="Content Placeholder 7"/>
          <p:cNvSpPr>
            <a:spLocks noGrp="1"/>
          </p:cNvSpPr>
          <p:nvPr>
            <p:ph sz="quarter" idx="15"/>
          </p:nvPr>
        </p:nvSpPr>
        <p:spPr>
          <a:xfrm>
            <a:off x="6290734" y="2293938"/>
            <a:ext cx="5279367" cy="3771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52754239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MÅBILDER OPPE">
    <p:spTree>
      <p:nvGrpSpPr>
        <p:cNvPr id="1" name=""/>
        <p:cNvGrpSpPr/>
        <p:nvPr/>
      </p:nvGrpSpPr>
      <p:grpSpPr>
        <a:xfrm>
          <a:off x="0" y="0"/>
          <a:ext cx="0" cy="0"/>
          <a:chOff x="0" y="0"/>
          <a:chExt cx="0" cy="0"/>
        </a:xfrm>
      </p:grpSpPr>
      <p:sp>
        <p:nvSpPr>
          <p:cNvPr id="13" name="Plassholder for bilde 12"/>
          <p:cNvSpPr>
            <a:spLocks noGrp="1"/>
          </p:cNvSpPr>
          <p:nvPr>
            <p:ph type="pic" sz="quarter" idx="13"/>
          </p:nvPr>
        </p:nvSpPr>
        <p:spPr>
          <a:xfrm>
            <a:off x="8810446" y="2300188"/>
            <a:ext cx="2755585" cy="1744803"/>
          </a:xfrm>
          <a:prstGeom prst="rect">
            <a:avLst/>
          </a:prstGeom>
          <a:ln w="0">
            <a:noFill/>
          </a:ln>
          <a:effectLst>
            <a:outerShdw blurRad="292100" dist="139700" dir="2700000" algn="tl" rotWithShape="0">
              <a:prstClr val="black">
                <a:alpha val="70000"/>
              </a:prstClr>
            </a:outerShdw>
          </a:effectLst>
        </p:spPr>
        <p:txBody>
          <a:bodyPr/>
          <a:lstStyle>
            <a:lvl1pPr marL="0" indent="0">
              <a:buNone/>
              <a:defRPr/>
            </a:lvl1pPr>
          </a:lstStyle>
          <a:p>
            <a:r>
              <a:rPr lang="en-US" smtClean="0"/>
              <a:t>Click icon to add picture</a:t>
            </a:r>
            <a:endParaRPr lang="nb-NO" dirty="0"/>
          </a:p>
        </p:txBody>
      </p:sp>
      <p:sp>
        <p:nvSpPr>
          <p:cNvPr id="14" name="Plassholder for bilde 12"/>
          <p:cNvSpPr>
            <a:spLocks noGrp="1"/>
          </p:cNvSpPr>
          <p:nvPr>
            <p:ph type="pic" sz="quarter" idx="14"/>
          </p:nvPr>
        </p:nvSpPr>
        <p:spPr>
          <a:xfrm>
            <a:off x="8809609" y="4313209"/>
            <a:ext cx="2756423" cy="1745333"/>
          </a:xfrm>
          <a:prstGeom prst="rect">
            <a:avLst/>
          </a:prstGeom>
          <a:ln w="12700">
            <a:noFill/>
          </a:ln>
          <a:effectLst>
            <a:outerShdw blurRad="292100" dist="139700" dir="2700000" algn="tl" rotWithShape="0">
              <a:prstClr val="black">
                <a:alpha val="70000"/>
              </a:prstClr>
            </a:outerShdw>
          </a:effectLst>
        </p:spPr>
        <p:txBody>
          <a:bodyPr/>
          <a:lstStyle>
            <a:lvl1pPr marL="0" indent="0">
              <a:buNone/>
              <a:defRPr/>
            </a:lvl1pPr>
          </a:lstStyle>
          <a:p>
            <a:r>
              <a:rPr lang="en-US" smtClean="0"/>
              <a:t>Click icon to add picture</a:t>
            </a:r>
            <a:endParaRPr lang="nb-NO" dirty="0"/>
          </a:p>
        </p:txBody>
      </p:sp>
      <p:pic>
        <p:nvPicPr>
          <p:cNvPr id="9" name="Bilde 8"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11" name="Rounded Rectangle 10"/>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2"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3" name="Title 2"/>
          <p:cNvSpPr>
            <a:spLocks noGrp="1"/>
          </p:cNvSpPr>
          <p:nvPr>
            <p:ph type="title"/>
          </p:nvPr>
        </p:nvSpPr>
        <p:spPr/>
        <p:txBody>
          <a:bodyPr/>
          <a:lstStyle/>
          <a:p>
            <a:r>
              <a:rPr lang="en-US" smtClean="0"/>
              <a:t>Click to edit Master title style</a:t>
            </a:r>
            <a:endParaRPr lang="nb-NO"/>
          </a:p>
        </p:txBody>
      </p:sp>
      <p:sp>
        <p:nvSpPr>
          <p:cNvPr id="10" name="Content Placeholder 7"/>
          <p:cNvSpPr>
            <a:spLocks noGrp="1"/>
          </p:cNvSpPr>
          <p:nvPr>
            <p:ph sz="quarter" idx="10"/>
          </p:nvPr>
        </p:nvSpPr>
        <p:spPr>
          <a:xfrm>
            <a:off x="609601" y="1854200"/>
            <a:ext cx="7832785" cy="4217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1205947591"/>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MÅBILDER NEDE">
    <p:spTree>
      <p:nvGrpSpPr>
        <p:cNvPr id="1" name=""/>
        <p:cNvGrpSpPr/>
        <p:nvPr/>
      </p:nvGrpSpPr>
      <p:grpSpPr>
        <a:xfrm>
          <a:off x="0" y="0"/>
          <a:ext cx="0" cy="0"/>
          <a:chOff x="0" y="0"/>
          <a:chExt cx="0" cy="0"/>
        </a:xfrm>
      </p:grpSpPr>
      <p:sp>
        <p:nvSpPr>
          <p:cNvPr id="9" name="Plassholder for bilde 8"/>
          <p:cNvSpPr>
            <a:spLocks noGrp="1"/>
          </p:cNvSpPr>
          <p:nvPr>
            <p:ph type="pic" sz="quarter" idx="12"/>
          </p:nvPr>
        </p:nvSpPr>
        <p:spPr>
          <a:xfrm>
            <a:off x="621102" y="4561049"/>
            <a:ext cx="2219865" cy="1498409"/>
          </a:xfrm>
          <a:prstGeom prst="rect">
            <a:avLst/>
          </a:prstGeom>
          <a:ln w="12700">
            <a:noFill/>
          </a:ln>
          <a:effectLst>
            <a:outerShdw blurRad="292100" dist="139700" dir="2700000" sx="95000" sy="95000" algn="tl" rotWithShape="0">
              <a:prstClr val="black">
                <a:alpha val="70000"/>
              </a:prstClr>
            </a:outerShdw>
          </a:effectLst>
        </p:spPr>
        <p:txBody>
          <a:bodyPr vert="horz" lIns="91440" tIns="45720" rIns="91440" bIns="45720" rtlCol="0">
            <a:normAutofit/>
          </a:bodyPr>
          <a:lstStyle>
            <a:lvl1pPr>
              <a:defRPr lang="nb-NO" dirty="0">
                <a:effectLst>
                  <a:outerShdw blurRad="292100" dist="139700" dir="2700000" algn="tl" rotWithShape="0">
                    <a:prstClr val="black">
                      <a:alpha val="65000"/>
                    </a:prstClr>
                  </a:outerShdw>
                </a:effectLst>
              </a:defRPr>
            </a:lvl1pPr>
          </a:lstStyle>
          <a:p>
            <a:pPr marL="0" lvl="0" indent="0">
              <a:buNone/>
            </a:pPr>
            <a:r>
              <a:rPr lang="en-US" smtClean="0"/>
              <a:t>Click icon to add picture</a:t>
            </a:r>
            <a:endParaRPr lang="nb-NO" dirty="0"/>
          </a:p>
        </p:txBody>
      </p:sp>
      <p:sp>
        <p:nvSpPr>
          <p:cNvPr id="10" name="Plassholder for bilde 8"/>
          <p:cNvSpPr>
            <a:spLocks noGrp="1"/>
          </p:cNvSpPr>
          <p:nvPr>
            <p:ph type="pic" sz="quarter" idx="13"/>
          </p:nvPr>
        </p:nvSpPr>
        <p:spPr>
          <a:xfrm>
            <a:off x="3147832" y="4556438"/>
            <a:ext cx="2226697" cy="1503020"/>
          </a:xfrm>
          <a:prstGeom prst="rect">
            <a:avLst/>
          </a:prstGeom>
          <a:ln w="12700">
            <a:noFill/>
          </a:ln>
          <a:effectLst>
            <a:outerShdw blurRad="292100" dist="139700" dir="2700000" sx="95000" sy="95000" algn="tl" rotWithShape="0">
              <a:prstClr val="black">
                <a:alpha val="70000"/>
              </a:prstClr>
            </a:outerShdw>
          </a:effectLst>
        </p:spPr>
        <p:txBody>
          <a:bodyPr vert="horz" lIns="91440" tIns="45720" rIns="91440" bIns="45720" rtlCol="0">
            <a:normAutofit/>
          </a:bodyPr>
          <a:lstStyle>
            <a:lvl1pPr>
              <a:defRPr lang="nb-NO" dirty="0">
                <a:effectLst>
                  <a:outerShdw blurRad="292100" dist="139700" dir="2700000" algn="tl" rotWithShape="0">
                    <a:prstClr val="black">
                      <a:alpha val="65000"/>
                    </a:prstClr>
                  </a:outerShdw>
                </a:effectLst>
              </a:defRPr>
            </a:lvl1pPr>
          </a:lstStyle>
          <a:p>
            <a:pPr marL="0" lvl="0" indent="0">
              <a:buNone/>
            </a:pPr>
            <a:r>
              <a:rPr lang="en-US" smtClean="0"/>
              <a:t>Click icon to add picture</a:t>
            </a:r>
            <a:endParaRPr lang="nb-NO" dirty="0"/>
          </a:p>
        </p:txBody>
      </p:sp>
      <p:sp>
        <p:nvSpPr>
          <p:cNvPr id="11" name="Plassholder for bilde 8"/>
          <p:cNvSpPr>
            <a:spLocks noGrp="1"/>
          </p:cNvSpPr>
          <p:nvPr>
            <p:ph type="pic" sz="quarter" idx="14"/>
          </p:nvPr>
        </p:nvSpPr>
        <p:spPr>
          <a:xfrm>
            <a:off x="5681393" y="4558031"/>
            <a:ext cx="2224337" cy="1501427"/>
          </a:xfrm>
          <a:prstGeom prst="rect">
            <a:avLst/>
          </a:prstGeom>
          <a:ln w="12700">
            <a:noFill/>
          </a:ln>
          <a:effectLst>
            <a:outerShdw blurRad="292100" dist="139700" dir="2700000" sx="95000" sy="95000" algn="tl" rotWithShape="0">
              <a:prstClr val="black">
                <a:alpha val="70000"/>
              </a:prstClr>
            </a:outerShdw>
          </a:effectLst>
        </p:spPr>
        <p:txBody>
          <a:bodyPr vert="horz" lIns="91440" tIns="45720" rIns="91440" bIns="45720" rtlCol="0">
            <a:normAutofit/>
          </a:bodyPr>
          <a:lstStyle>
            <a:lvl1pPr>
              <a:defRPr lang="nb-NO" dirty="0">
                <a:effectLst>
                  <a:outerShdw blurRad="292100" dist="139700" dir="2700000" algn="tl" rotWithShape="0">
                    <a:prstClr val="black">
                      <a:alpha val="65000"/>
                    </a:prstClr>
                  </a:outerShdw>
                </a:effectLst>
              </a:defRPr>
            </a:lvl1pPr>
          </a:lstStyle>
          <a:p>
            <a:pPr marL="0" lvl="0" indent="0">
              <a:buNone/>
            </a:pPr>
            <a:r>
              <a:rPr lang="en-US" smtClean="0"/>
              <a:t>Click icon to add picture</a:t>
            </a:r>
            <a:endParaRPr lang="nb-NO" dirty="0"/>
          </a:p>
        </p:txBody>
      </p:sp>
      <p:sp>
        <p:nvSpPr>
          <p:cNvPr id="12" name="Plassholder for bilde 8"/>
          <p:cNvSpPr>
            <a:spLocks noGrp="1"/>
          </p:cNvSpPr>
          <p:nvPr>
            <p:ph type="pic" sz="quarter" idx="15"/>
          </p:nvPr>
        </p:nvSpPr>
        <p:spPr>
          <a:xfrm>
            <a:off x="8212595" y="4553420"/>
            <a:ext cx="2231168" cy="1506038"/>
          </a:xfrm>
          <a:prstGeom prst="rect">
            <a:avLst/>
          </a:prstGeom>
          <a:ln w="12700">
            <a:noFill/>
          </a:ln>
          <a:effectLst>
            <a:outerShdw blurRad="292100" dist="139700" dir="2700000" sx="95000" sy="95000" algn="tl" rotWithShape="0">
              <a:prstClr val="black">
                <a:alpha val="70000"/>
              </a:prstClr>
            </a:outerShdw>
          </a:effectLst>
        </p:spPr>
        <p:txBody>
          <a:bodyPr vert="horz" lIns="91440" tIns="45720" rIns="91440" bIns="45720" rtlCol="0">
            <a:normAutofit/>
          </a:bodyPr>
          <a:lstStyle>
            <a:lvl1pPr>
              <a:defRPr lang="nb-NO" dirty="0">
                <a:effectLst>
                  <a:outerShdw blurRad="292100" dist="139700" dir="2700000" algn="tl" rotWithShape="0">
                    <a:prstClr val="black">
                      <a:alpha val="65000"/>
                    </a:prstClr>
                  </a:outerShdw>
                </a:effectLst>
              </a:defRPr>
            </a:lvl1pPr>
          </a:lstStyle>
          <a:p>
            <a:pPr marL="0" lvl="0" indent="0">
              <a:buNone/>
            </a:pPr>
            <a:r>
              <a:rPr lang="en-US" smtClean="0"/>
              <a:t>Click icon to add picture</a:t>
            </a:r>
            <a:endParaRPr lang="nb-NO" dirty="0"/>
          </a:p>
        </p:txBody>
      </p:sp>
      <p:pic>
        <p:nvPicPr>
          <p:cNvPr id="13" name="Bilde 12"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14" name="Rounded Rectangle 13"/>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5"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3" name="Title 2"/>
          <p:cNvSpPr>
            <a:spLocks noGrp="1"/>
          </p:cNvSpPr>
          <p:nvPr>
            <p:ph type="title"/>
          </p:nvPr>
        </p:nvSpPr>
        <p:spPr/>
        <p:txBody>
          <a:bodyPr/>
          <a:lstStyle/>
          <a:p>
            <a:r>
              <a:rPr lang="en-US" smtClean="0"/>
              <a:t>Click to edit Master title style</a:t>
            </a:r>
            <a:endParaRPr lang="nb-NO"/>
          </a:p>
        </p:txBody>
      </p:sp>
      <p:sp>
        <p:nvSpPr>
          <p:cNvPr id="16" name="Content Placeholder 7"/>
          <p:cNvSpPr>
            <a:spLocks noGrp="1"/>
          </p:cNvSpPr>
          <p:nvPr>
            <p:ph sz="quarter" idx="10"/>
          </p:nvPr>
        </p:nvSpPr>
        <p:spPr>
          <a:xfrm>
            <a:off x="609600" y="1854200"/>
            <a:ext cx="10972800" cy="25970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3540629003"/>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4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609600" y="1847850"/>
            <a:ext cx="10972800" cy="4217988"/>
          </a:xfrm>
          <a:prstGeom prst="rect">
            <a:avLst/>
          </a:prstGeom>
          <a:noFill/>
          <a:ln w="12700">
            <a:noFill/>
          </a:ln>
          <a:effectLst>
            <a:outerShdw blurRad="292100" dist="139700" dir="2700000" algn="tl" rotWithShape="0">
              <a:prstClr val="black">
                <a:alpha val="70000"/>
              </a:prstClr>
            </a:outerShdw>
          </a:effectLst>
        </p:spPr>
        <p:txBody>
          <a:bodyPr vert="horz" lIns="91440" tIns="45720" rIns="91440" bIns="45720" rtlCol="0">
            <a:normAutofit/>
          </a:bodyPr>
          <a:lstStyle>
            <a:lvl1pPr>
              <a:defRPr lang="nb-NO" dirty="0">
                <a:noFill/>
                <a:effectLst>
                  <a:outerShdw blurRad="292100" dist="139700" dir="2700000" sx="95000" sy="95000" algn="ctr" rotWithShape="0">
                    <a:schemeClr val="tx1">
                      <a:alpha val="70000"/>
                    </a:schemeClr>
                  </a:outerShdw>
                </a:effectLst>
              </a:defRPr>
            </a:lvl1pPr>
          </a:lstStyle>
          <a:p>
            <a:pPr marL="0" lvl="0" indent="0">
              <a:buNone/>
            </a:pPr>
            <a:r>
              <a:rPr lang="en-US" smtClean="0"/>
              <a:t>Click icon to add picture</a:t>
            </a:r>
            <a:endParaRPr lang="nb-NO" dirty="0"/>
          </a:p>
        </p:txBody>
      </p:sp>
      <p:pic>
        <p:nvPicPr>
          <p:cNvPr id="6" name="Bilde 5" descr="multiconsult_faglan#11223E8.eps"/>
          <p:cNvPicPr>
            <a:picLocks noChangeAspect="1"/>
          </p:cNvPicPr>
          <p:nvPr userDrawn="1"/>
        </p:nvPicPr>
        <p:blipFill rotWithShape="1">
          <a:blip r:embed="rId2">
            <a:alphaModFix amt="25000"/>
            <a:extLst>
              <a:ext uri="{28A0092B-C50C-407E-A947-70E740481C1C}">
                <a14:useLocalDpi xmlns:a14="http://schemas.microsoft.com/office/drawing/2010/main"/>
              </a:ext>
            </a:extLst>
          </a:blip>
          <a:srcRect b="24652"/>
          <a:stretch/>
        </p:blipFill>
        <p:spPr>
          <a:xfrm>
            <a:off x="1" y="6128312"/>
            <a:ext cx="12207393" cy="729688"/>
          </a:xfrm>
          <a:prstGeom prst="rect">
            <a:avLst/>
          </a:prstGeom>
        </p:spPr>
      </p:pic>
      <p:sp>
        <p:nvSpPr>
          <p:cNvPr id="8" name="Plassholder for lysbildenummer 5"/>
          <p:cNvSpPr txBox="1">
            <a:spLocks/>
          </p:cNvSpPr>
          <p:nvPr userDrawn="1"/>
        </p:nvSpPr>
        <p:spPr>
          <a:xfrm>
            <a:off x="11620206" y="6311237"/>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nb-NO" sz="1050" dirty="0">
              <a:solidFill>
                <a:srgbClr val="3C3C3B">
                  <a:tint val="75000"/>
                </a:srgbClr>
              </a:solidFill>
            </a:endParaRPr>
          </a:p>
        </p:txBody>
      </p:sp>
      <p:sp>
        <p:nvSpPr>
          <p:cNvPr id="9" name="Rounded Rectangle 8"/>
          <p:cNvSpPr/>
          <p:nvPr userDrawn="1"/>
        </p:nvSpPr>
        <p:spPr>
          <a:xfrm>
            <a:off x="11815225" y="6332025"/>
            <a:ext cx="606809" cy="216000"/>
          </a:xfrm>
          <a:prstGeom prst="round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10" name="Plassholder for lysbildenummer 5"/>
          <p:cNvSpPr txBox="1">
            <a:spLocks/>
          </p:cNvSpPr>
          <p:nvPr userDrawn="1"/>
        </p:nvSpPr>
        <p:spPr>
          <a:xfrm>
            <a:off x="11620206" y="6250855"/>
            <a:ext cx="598689" cy="365125"/>
          </a:xfrm>
          <a:prstGeom prst="rect">
            <a:avLst/>
          </a:prstGeom>
          <a:noFill/>
        </p:spPr>
        <p:txBody>
          <a:bodyPr vert="horz" lIns="91440" tIns="45720" rIns="91440" bIns="45720" rtlCol="0" anchor="ctr"/>
          <a:lstStyle>
            <a:defPPr>
              <a:defRPr lang="nn-NO"/>
            </a:defPPr>
            <a:lvl1pPr marL="0" algn="r" defTabSz="457200" rtl="0" eaLnBrk="1" latinLnBrk="0" hangingPunct="1">
              <a:defRPr sz="10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9FD1432-5836-D849-9A6B-5E9449003542}" type="slidenum">
              <a:rPr lang="nb-NO" sz="1050" smtClean="0">
                <a:solidFill>
                  <a:srgbClr val="3C3C3B">
                    <a:tint val="75000"/>
                  </a:srgbClr>
                </a:solidFill>
              </a:rPr>
              <a:pPr/>
              <a:t>‹#›</a:t>
            </a:fld>
            <a:endParaRPr lang="nb-NO" sz="1050" dirty="0">
              <a:solidFill>
                <a:srgbClr val="3C3C3B">
                  <a:tint val="75000"/>
                </a:srgbClr>
              </a:solidFill>
            </a:endParaRPr>
          </a:p>
        </p:txBody>
      </p:sp>
      <p:sp>
        <p:nvSpPr>
          <p:cNvPr id="3" name="Title 2"/>
          <p:cNvSpPr>
            <a:spLocks noGrp="1"/>
          </p:cNvSpPr>
          <p:nvPr>
            <p:ph type="title"/>
          </p:nvPr>
        </p:nvSpPr>
        <p:spPr/>
        <p:txBody>
          <a:bodyPr/>
          <a:lstStyle/>
          <a:p>
            <a:r>
              <a:rPr lang="en-US" smtClean="0"/>
              <a:t>Click to edit Master title style</a:t>
            </a:r>
            <a:endParaRPr lang="nb-NO"/>
          </a:p>
        </p:txBody>
      </p:sp>
    </p:spTree>
    <p:extLst>
      <p:ext uri="{BB962C8B-B14F-4D97-AF65-F5344CB8AC3E}">
        <p14:creationId xmlns:p14="http://schemas.microsoft.com/office/powerpoint/2010/main" val="2182594227"/>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ORT BILDE">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9990666" y="6119026"/>
            <a:ext cx="1603828" cy="365125"/>
          </a:xfrm>
          <a:prstGeom prst="rect">
            <a:avLst/>
          </a:prstGeom>
        </p:spPr>
        <p:txBody>
          <a:bodyPr/>
          <a:lstStyle/>
          <a:p>
            <a:pPr defTabSz="457200"/>
            <a:fld id="{A9FD1432-5836-D849-9A6B-5E9449003542}" type="slidenum">
              <a:rPr lang="nb-NO" smtClean="0">
                <a:solidFill>
                  <a:srgbClr val="3C3C3B"/>
                </a:solidFill>
              </a:rPr>
              <a:pPr defTabSz="457200"/>
              <a:t>‹#›</a:t>
            </a:fld>
            <a:endParaRPr lang="nb-NO">
              <a:solidFill>
                <a:srgbClr val="3C3C3B"/>
              </a:solidFill>
            </a:endParaRPr>
          </a:p>
        </p:txBody>
      </p:sp>
      <p:sp>
        <p:nvSpPr>
          <p:cNvPr id="2" name="Rektangel 1"/>
          <p:cNvSpPr/>
          <p:nvPr userDrawn="1"/>
        </p:nvSpPr>
        <p:spPr>
          <a:xfrm>
            <a:off x="0" y="5867401"/>
            <a:ext cx="12192000" cy="10541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b-NO" sz="1800">
              <a:solidFill>
                <a:prstClr val="white"/>
              </a:solidFill>
            </a:endParaRPr>
          </a:p>
        </p:txBody>
      </p:sp>
      <p:sp>
        <p:nvSpPr>
          <p:cNvPr id="5" name="Plassholder for bilde 4"/>
          <p:cNvSpPr>
            <a:spLocks noGrp="1"/>
          </p:cNvSpPr>
          <p:nvPr>
            <p:ph type="pic" sz="quarter" idx="13"/>
          </p:nvPr>
        </p:nvSpPr>
        <p:spPr>
          <a:xfrm>
            <a:off x="620184" y="819509"/>
            <a:ext cx="10974309" cy="5698768"/>
          </a:xfrm>
          <a:prstGeom prst="rect">
            <a:avLst/>
          </a:prstGeom>
          <a:ln w="12700">
            <a:noFill/>
          </a:ln>
          <a:effectLst>
            <a:outerShdw blurRad="292100" dist="139700" dir="2700000" algn="tl" rotWithShape="0">
              <a:prstClr val="black">
                <a:alpha val="70000"/>
              </a:prstClr>
            </a:outerShdw>
          </a:effectLst>
        </p:spPr>
        <p:txBody>
          <a:bodyPr vert="horz" lIns="91440" tIns="45720" rIns="91440" bIns="45720" rtlCol="0">
            <a:normAutofit/>
          </a:bodyPr>
          <a:lstStyle>
            <a:lvl1pPr>
              <a:defRPr lang="nb-NO"/>
            </a:lvl1pPr>
          </a:lstStyle>
          <a:p>
            <a:pPr marL="0" lvl="0" indent="0">
              <a:buNone/>
            </a:pPr>
            <a:r>
              <a:rPr lang="en-US" smtClean="0"/>
              <a:t>Click icon to add picture</a:t>
            </a:r>
            <a:endParaRPr lang="nb-NO"/>
          </a:p>
        </p:txBody>
      </p:sp>
    </p:spTree>
    <p:extLst>
      <p:ext uri="{BB962C8B-B14F-4D97-AF65-F5344CB8AC3E}">
        <p14:creationId xmlns:p14="http://schemas.microsoft.com/office/powerpoint/2010/main" val="4052655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nb-N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Date Placeholder 6"/>
          <p:cNvSpPr>
            <a:spLocks noGrp="1"/>
          </p:cNvSpPr>
          <p:nvPr>
            <p:ph type="dt" sz="half" idx="10"/>
          </p:nvPr>
        </p:nvSpPr>
        <p:spPr/>
        <p:txBody>
          <a:bodyPr/>
          <a:lstStyle/>
          <a:p>
            <a:fld id="{B6AFC422-C0EA-4F87-8779-5AFD38AC1EBB}" type="datetimeFigureOut">
              <a:rPr lang="nb-NO" smtClean="0"/>
              <a:t>20.03.2019</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7A957A2C-E337-49E3-BDE7-02F73AE42DF6}" type="slidenum">
              <a:rPr lang="nb-NO" smtClean="0"/>
              <a:t>‹#›</a:t>
            </a:fld>
            <a:endParaRPr lang="nb-NO"/>
          </a:p>
        </p:txBody>
      </p:sp>
    </p:spTree>
    <p:extLst>
      <p:ext uri="{BB962C8B-B14F-4D97-AF65-F5344CB8AC3E}">
        <p14:creationId xmlns:p14="http://schemas.microsoft.com/office/powerpoint/2010/main" val="10815021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457200"/>
            <a:fld id="{D03342E5-DE02-4166-B9B8-794701EAC12E}" type="datetimeFigureOut">
              <a:rPr lang="nb-NO" smtClean="0">
                <a:solidFill>
                  <a:srgbClr val="3C3C3B"/>
                </a:solidFill>
              </a:rPr>
              <a:pPr defTabSz="457200"/>
              <a:t>20.03.2019</a:t>
            </a:fld>
            <a:endParaRPr lang="nb-NO">
              <a:solidFill>
                <a:srgbClr val="3C3C3B"/>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457200"/>
            <a:endParaRPr lang="nb-NO">
              <a:solidFill>
                <a:srgbClr val="3C3C3B"/>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457200"/>
            <a:fld id="{194C1557-25FB-49C1-BDE1-01E37B0DE942}" type="slidenum">
              <a:rPr lang="nb-NO" smtClean="0">
                <a:solidFill>
                  <a:srgbClr val="3C3C3B"/>
                </a:solidFill>
              </a:rPr>
              <a:pPr defTabSz="457200"/>
              <a:t>‹#›</a:t>
            </a:fld>
            <a:endParaRPr lang="nb-NO">
              <a:solidFill>
                <a:srgbClr val="3C3C3B"/>
              </a:solidFill>
            </a:endParaRPr>
          </a:p>
        </p:txBody>
      </p:sp>
    </p:spTree>
    <p:extLst>
      <p:ext uri="{BB962C8B-B14F-4D97-AF65-F5344CB8AC3E}">
        <p14:creationId xmlns:p14="http://schemas.microsoft.com/office/powerpoint/2010/main" val="34192775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00174"/>
            <a:ext cx="5388864" cy="44291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2"/>
          </p:nvPr>
        </p:nvSpPr>
        <p:spPr>
          <a:xfrm>
            <a:off x="6176264" y="1500174"/>
            <a:ext cx="5388864" cy="44291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1285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2"/>
          <p:cNvSpPr>
            <a:spLocks noGrp="1"/>
          </p:cNvSpPr>
          <p:nvPr>
            <p:ph type="dt" sz="half" idx="10"/>
          </p:nvPr>
        </p:nvSpPr>
        <p:spPr/>
        <p:txBody>
          <a:bodyPr/>
          <a:lstStyle/>
          <a:p>
            <a:fld id="{B6AFC422-C0EA-4F87-8779-5AFD38AC1EBB}" type="datetimeFigureOut">
              <a:rPr lang="nb-NO" smtClean="0"/>
              <a:t>20.03.2019</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7A957A2C-E337-49E3-BDE7-02F73AE42DF6}" type="slidenum">
              <a:rPr lang="nb-NO" smtClean="0"/>
              <a:t>‹#›</a:t>
            </a:fld>
            <a:endParaRPr lang="nb-NO"/>
          </a:p>
        </p:txBody>
      </p:sp>
    </p:spTree>
    <p:extLst>
      <p:ext uri="{BB962C8B-B14F-4D97-AF65-F5344CB8AC3E}">
        <p14:creationId xmlns:p14="http://schemas.microsoft.com/office/powerpoint/2010/main" val="1689024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AFC422-C0EA-4F87-8779-5AFD38AC1EBB}" type="datetimeFigureOut">
              <a:rPr lang="nb-NO" smtClean="0"/>
              <a:t>20.03.2019</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7A957A2C-E337-49E3-BDE7-02F73AE42DF6}" type="slidenum">
              <a:rPr lang="nb-NO" smtClean="0"/>
              <a:t>‹#›</a:t>
            </a:fld>
            <a:endParaRPr lang="nb-NO"/>
          </a:p>
        </p:txBody>
      </p:sp>
    </p:spTree>
    <p:extLst>
      <p:ext uri="{BB962C8B-B14F-4D97-AF65-F5344CB8AC3E}">
        <p14:creationId xmlns:p14="http://schemas.microsoft.com/office/powerpoint/2010/main" val="416202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b-N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AFC422-C0EA-4F87-8779-5AFD38AC1EBB}" type="datetimeFigureOut">
              <a:rPr lang="nb-NO" smtClean="0"/>
              <a:t>20.03.2019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7A957A2C-E337-49E3-BDE7-02F73AE42DF6}" type="slidenum">
              <a:rPr lang="nb-NO" smtClean="0"/>
              <a:t>‹#›</a:t>
            </a:fld>
            <a:endParaRPr lang="nb-NO"/>
          </a:p>
        </p:txBody>
      </p:sp>
    </p:spTree>
    <p:extLst>
      <p:ext uri="{BB962C8B-B14F-4D97-AF65-F5344CB8AC3E}">
        <p14:creationId xmlns:p14="http://schemas.microsoft.com/office/powerpoint/2010/main" val="3187445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nb-NO"/>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AFC422-C0EA-4F87-8779-5AFD38AC1EBB}" type="datetimeFigureOut">
              <a:rPr lang="nb-NO" smtClean="0"/>
              <a:t>20.03.2019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7A957A2C-E337-49E3-BDE7-02F73AE42DF6}" type="slidenum">
              <a:rPr lang="nb-NO" smtClean="0"/>
              <a:t>‹#›</a:t>
            </a:fld>
            <a:endParaRPr lang="nb-NO"/>
          </a:p>
        </p:txBody>
      </p:sp>
    </p:spTree>
    <p:extLst>
      <p:ext uri="{BB962C8B-B14F-4D97-AF65-F5344CB8AC3E}">
        <p14:creationId xmlns:p14="http://schemas.microsoft.com/office/powerpoint/2010/main" val="162562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nb-NO"/>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FC422-C0EA-4F87-8779-5AFD38AC1EBB}" type="datetimeFigureOut">
              <a:rPr lang="nb-NO" smtClean="0"/>
              <a:t>20.03.2019</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957A2C-E337-49E3-BDE7-02F73AE42DF6}" type="slidenum">
              <a:rPr lang="nb-NO" smtClean="0"/>
              <a:t>‹#›</a:t>
            </a:fld>
            <a:endParaRPr lang="nb-NO"/>
          </a:p>
        </p:txBody>
      </p:sp>
    </p:spTree>
    <p:extLst>
      <p:ext uri="{BB962C8B-B14F-4D97-AF65-F5344CB8AC3E}">
        <p14:creationId xmlns:p14="http://schemas.microsoft.com/office/powerpoint/2010/main" val="4136805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771829"/>
            <a:ext cx="10972800" cy="901696"/>
          </a:xfrm>
          <a:prstGeom prst="rect">
            <a:avLst/>
          </a:prstGeom>
        </p:spPr>
        <p:txBody>
          <a:bodyPr vert="horz" lIns="0" tIns="0" rIns="0" bIns="45720" rtlCol="0" anchor="t" anchorCtr="0">
            <a:normAutofit/>
          </a:bodyPr>
          <a:lstStyle/>
          <a:p>
            <a:r>
              <a:rPr lang="nb-NO" dirty="0" smtClean="0"/>
              <a:t>Klikk for å redigere tittelstil </a:t>
            </a:r>
            <a:br>
              <a:rPr lang="nb-NO" dirty="0" smtClean="0"/>
            </a:br>
            <a:r>
              <a:rPr lang="nb-NO" dirty="0" smtClean="0"/>
              <a:t>som noen ganger kan gå over to linjer</a:t>
            </a:r>
            <a:endParaRPr lang="nn-NO" dirty="0"/>
          </a:p>
        </p:txBody>
      </p:sp>
      <p:sp>
        <p:nvSpPr>
          <p:cNvPr id="7" name="TextBox 6"/>
          <p:cNvSpPr txBox="1"/>
          <p:nvPr/>
        </p:nvSpPr>
        <p:spPr>
          <a:xfrm>
            <a:off x="8332968" y="286248"/>
            <a:ext cx="3249433" cy="307777"/>
          </a:xfrm>
          <a:prstGeom prst="rect">
            <a:avLst/>
          </a:prstGeom>
          <a:noFill/>
        </p:spPr>
        <p:txBody>
          <a:bodyPr wrap="square" rtlCol="0">
            <a:spAutoFit/>
          </a:bodyPr>
          <a:lstStyle/>
          <a:p>
            <a:pPr algn="r" defTabSz="457200"/>
            <a:r>
              <a:rPr lang="nb-NO" sz="1400" dirty="0">
                <a:solidFill>
                  <a:srgbClr val="212121">
                    <a:lumMod val="60000"/>
                    <a:lumOff val="40000"/>
                  </a:srgbClr>
                </a:solidFill>
                <a:latin typeface="Arial" pitchFamily="34" charset="0"/>
                <a:cs typeface="Arial" pitchFamily="34" charset="0"/>
              </a:rPr>
              <a:t>multiconsult.no</a:t>
            </a:r>
          </a:p>
        </p:txBody>
      </p:sp>
      <p:sp>
        <p:nvSpPr>
          <p:cNvPr id="4" name="Text Placeholder 3"/>
          <p:cNvSpPr>
            <a:spLocks noGrp="1"/>
          </p:cNvSpPr>
          <p:nvPr>
            <p:ph type="body" idx="1"/>
          </p:nvPr>
        </p:nvSpPr>
        <p:spPr>
          <a:xfrm>
            <a:off x="609600" y="1751159"/>
            <a:ext cx="10972800" cy="440729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0" name="Right Triangle 1"/>
          <p:cNvSpPr/>
          <p:nvPr userDrawn="1"/>
        </p:nvSpPr>
        <p:spPr bwMode="auto">
          <a:xfrm rot="10800000">
            <a:off x="-1" y="702822"/>
            <a:ext cx="490847" cy="594481"/>
          </a:xfrm>
          <a:custGeom>
            <a:avLst/>
            <a:gdLst>
              <a:gd name="connsiteX0" fmla="*/ 0 w 1679352"/>
              <a:gd name="connsiteY0" fmla="*/ 2736304 h 2736304"/>
              <a:gd name="connsiteX1" fmla="*/ 0 w 1679352"/>
              <a:gd name="connsiteY1" fmla="*/ 0 h 2736304"/>
              <a:gd name="connsiteX2" fmla="*/ 1679352 w 1679352"/>
              <a:gd name="connsiteY2" fmla="*/ 2736304 h 2736304"/>
              <a:gd name="connsiteX3" fmla="*/ 0 w 1679352"/>
              <a:gd name="connsiteY3" fmla="*/ 2736304 h 2736304"/>
              <a:gd name="connsiteX0" fmla="*/ 1694468 w 1694468"/>
              <a:gd name="connsiteY0" fmla="*/ 2736304 h 2736304"/>
              <a:gd name="connsiteX1" fmla="*/ 1694468 w 1694468"/>
              <a:gd name="connsiteY1" fmla="*/ 0 h 2736304"/>
              <a:gd name="connsiteX2" fmla="*/ 0 w 1694468"/>
              <a:gd name="connsiteY2" fmla="*/ 2736304 h 2736304"/>
              <a:gd name="connsiteX3" fmla="*/ 1694468 w 1694468"/>
              <a:gd name="connsiteY3" fmla="*/ 2736304 h 2736304"/>
            </a:gdLst>
            <a:ahLst/>
            <a:cxnLst>
              <a:cxn ang="0">
                <a:pos x="connsiteX0" y="connsiteY0"/>
              </a:cxn>
              <a:cxn ang="0">
                <a:pos x="connsiteX1" y="connsiteY1"/>
              </a:cxn>
              <a:cxn ang="0">
                <a:pos x="connsiteX2" y="connsiteY2"/>
              </a:cxn>
              <a:cxn ang="0">
                <a:pos x="connsiteX3" y="connsiteY3"/>
              </a:cxn>
            </a:cxnLst>
            <a:rect l="l" t="t" r="r" b="b"/>
            <a:pathLst>
              <a:path w="1694468" h="2736304">
                <a:moveTo>
                  <a:pt x="1694468" y="2736304"/>
                </a:moveTo>
                <a:lnTo>
                  <a:pt x="1694468" y="0"/>
                </a:lnTo>
                <a:lnTo>
                  <a:pt x="0" y="2736304"/>
                </a:lnTo>
                <a:lnTo>
                  <a:pt x="1694468" y="2736304"/>
                </a:lnTo>
                <a:close/>
              </a:path>
            </a:pathLst>
          </a:custGeom>
          <a:solidFill>
            <a:srgbClr val="F4991E"/>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5600">
              <a:solidFill>
                <a:srgbClr val="00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0487712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iming>
    <p:tnLst>
      <p:par>
        <p:cTn id="1" dur="indefinite" restart="never" nodeType="tmRoot"/>
      </p:par>
    </p:tnLst>
  </p:timing>
  <p:hf sldNum="0" hdr="0" ftr="0" dt="0"/>
  <p:txStyles>
    <p:titleStyle>
      <a:lvl1pPr algn="l" defTabSz="457200" rtl="0" eaLnBrk="1" latinLnBrk="0" hangingPunct="1">
        <a:lnSpc>
          <a:spcPct val="90000"/>
        </a:lnSpc>
        <a:spcBef>
          <a:spcPct val="0"/>
        </a:spcBef>
        <a:buNone/>
        <a:defRPr sz="3200" b="1" kern="1200" spc="0">
          <a:solidFill>
            <a:schemeClr val="accent1">
              <a:lumMod val="50000"/>
            </a:schemeClr>
          </a:solidFill>
          <a:latin typeface="+mj-lt"/>
          <a:ea typeface="+mj-ea"/>
          <a:cs typeface="+mj-cs"/>
        </a:defRPr>
      </a:lvl1pPr>
    </p:titleStyle>
    <p:bodyStyle>
      <a:lvl1pPr marL="180000" indent="-180000" algn="l" defTabSz="457200" rtl="0" eaLnBrk="1" latinLnBrk="0" hangingPunct="1">
        <a:lnSpc>
          <a:spcPct val="100000"/>
        </a:lnSpc>
        <a:spcBef>
          <a:spcPts val="300"/>
        </a:spcBef>
        <a:spcAft>
          <a:spcPts val="0"/>
        </a:spcAft>
        <a:buClr>
          <a:srgbClr val="F4991E"/>
        </a:buClr>
        <a:buFont typeface="Arial"/>
        <a:buChar char="•"/>
        <a:defRPr sz="2400" kern="1200">
          <a:solidFill>
            <a:schemeClr val="accent1">
              <a:lumMod val="50000"/>
            </a:schemeClr>
          </a:solidFill>
          <a:latin typeface="+mn-lt"/>
          <a:ea typeface="+mn-ea"/>
          <a:cs typeface="+mn-cs"/>
        </a:defRPr>
      </a:lvl1pPr>
      <a:lvl2pPr marL="449263" indent="-269875" algn="l" defTabSz="457200" rtl="0" eaLnBrk="1" latinLnBrk="0" hangingPunct="1">
        <a:spcBef>
          <a:spcPts val="300"/>
        </a:spcBef>
        <a:buClr>
          <a:srgbClr val="F4991E"/>
        </a:buClr>
        <a:buFont typeface="Courier New" panose="02070309020205020404" pitchFamily="49" charset="0"/>
        <a:buChar char="­"/>
        <a:defRPr sz="2400" kern="1200">
          <a:solidFill>
            <a:schemeClr val="tx2">
              <a:lumMod val="50000"/>
            </a:schemeClr>
          </a:solidFill>
          <a:latin typeface="+mn-lt"/>
          <a:ea typeface="+mn-ea"/>
          <a:cs typeface="+mn-cs"/>
        </a:defRPr>
      </a:lvl2pPr>
      <a:lvl3pPr marL="627063" indent="-179388" algn="l" defTabSz="457200" rtl="0" eaLnBrk="1" latinLnBrk="0" hangingPunct="1">
        <a:spcBef>
          <a:spcPts val="300"/>
        </a:spcBef>
        <a:buClr>
          <a:srgbClr val="F4991E"/>
        </a:buClr>
        <a:buFont typeface="Wingdings" pitchFamily="2" charset="2"/>
        <a:buChar char="§"/>
        <a:defRPr sz="2000" kern="1200">
          <a:solidFill>
            <a:schemeClr val="accent1">
              <a:lumMod val="50000"/>
            </a:schemeClr>
          </a:solidFill>
          <a:latin typeface="+mn-lt"/>
          <a:ea typeface="+mn-ea"/>
          <a:cs typeface="+mn-cs"/>
        </a:defRPr>
      </a:lvl3pPr>
      <a:lvl4pPr marL="804863" indent="-179388" algn="l" defTabSz="457200" rtl="0" eaLnBrk="1" latinLnBrk="0" hangingPunct="1">
        <a:spcBef>
          <a:spcPts val="200"/>
        </a:spcBef>
        <a:buClr>
          <a:srgbClr val="F4991E"/>
        </a:buClr>
        <a:buFont typeface="Calibri" pitchFamily="34" charset="0"/>
        <a:buChar char="»"/>
        <a:defRPr sz="1800" kern="1200">
          <a:solidFill>
            <a:schemeClr val="accent1">
              <a:lumMod val="50000"/>
            </a:schemeClr>
          </a:solidFill>
          <a:latin typeface="+mn-lt"/>
          <a:ea typeface="+mn-ea"/>
          <a:cs typeface="+mn-cs"/>
        </a:defRPr>
      </a:lvl4pPr>
      <a:lvl5pPr marL="984250" indent="-179388" algn="l" defTabSz="439738" rtl="0" eaLnBrk="1" latinLnBrk="0" hangingPunct="1">
        <a:spcBef>
          <a:spcPts val="200"/>
        </a:spcBef>
        <a:buClr>
          <a:srgbClr val="F4991E"/>
        </a:buClr>
        <a:buFont typeface="Arial" pitchFamily="34" charset="0"/>
        <a:buChar char="•"/>
        <a:defRPr sz="1600" kern="1200">
          <a:solidFill>
            <a:schemeClr val="accent1">
              <a:lumMod val="50000"/>
            </a:schemeClr>
          </a:solidFill>
          <a:latin typeface="+mn-lt"/>
          <a:ea typeface="+mn-ea"/>
          <a:cs typeface="+mn-cs"/>
        </a:defRPr>
      </a:lvl5pPr>
      <a:lvl6pPr marL="1461600" indent="-252000" algn="l" defTabSz="457200" rtl="0" eaLnBrk="1" latinLnBrk="0" hangingPunct="1">
        <a:spcBef>
          <a:spcPct val="20000"/>
        </a:spcBef>
        <a:buClr>
          <a:schemeClr val="accent2"/>
        </a:buClr>
        <a:buFont typeface="Arial"/>
        <a:buChar char="•"/>
        <a:tabLst/>
        <a:defRPr sz="1400" kern="1200">
          <a:solidFill>
            <a:schemeClr val="accent1">
              <a:lumMod val="50000"/>
            </a:schemeClr>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771829"/>
            <a:ext cx="10972800" cy="901696"/>
          </a:xfrm>
          <a:prstGeom prst="rect">
            <a:avLst/>
          </a:prstGeom>
        </p:spPr>
        <p:txBody>
          <a:bodyPr vert="horz" lIns="0" tIns="0" rIns="0" bIns="45720" rtlCol="0" anchor="t" anchorCtr="0">
            <a:normAutofit/>
          </a:bodyPr>
          <a:lstStyle/>
          <a:p>
            <a:r>
              <a:rPr lang="nb-NO" dirty="0" smtClean="0"/>
              <a:t>Klikk for å redigere tittelstil </a:t>
            </a:r>
            <a:br>
              <a:rPr lang="nb-NO" dirty="0" smtClean="0"/>
            </a:br>
            <a:r>
              <a:rPr lang="nb-NO" dirty="0" smtClean="0"/>
              <a:t>som noen ganger kan gå over to linjer</a:t>
            </a:r>
            <a:endParaRPr lang="nn-NO" dirty="0"/>
          </a:p>
        </p:txBody>
      </p:sp>
      <p:sp>
        <p:nvSpPr>
          <p:cNvPr id="7" name="TextBox 6"/>
          <p:cNvSpPr txBox="1"/>
          <p:nvPr/>
        </p:nvSpPr>
        <p:spPr>
          <a:xfrm>
            <a:off x="8332968" y="286248"/>
            <a:ext cx="3249433" cy="307777"/>
          </a:xfrm>
          <a:prstGeom prst="rect">
            <a:avLst/>
          </a:prstGeom>
          <a:noFill/>
        </p:spPr>
        <p:txBody>
          <a:bodyPr wrap="square" rtlCol="0">
            <a:spAutoFit/>
          </a:bodyPr>
          <a:lstStyle/>
          <a:p>
            <a:pPr algn="r" defTabSz="457200"/>
            <a:r>
              <a:rPr lang="nb-NO" sz="1400" dirty="0">
                <a:solidFill>
                  <a:srgbClr val="212121">
                    <a:lumMod val="60000"/>
                    <a:lumOff val="40000"/>
                  </a:srgbClr>
                </a:solidFill>
                <a:latin typeface="Arial" pitchFamily="34" charset="0"/>
                <a:cs typeface="Arial" pitchFamily="34" charset="0"/>
              </a:rPr>
              <a:t>multiconsult.no</a:t>
            </a:r>
          </a:p>
        </p:txBody>
      </p:sp>
      <p:sp>
        <p:nvSpPr>
          <p:cNvPr id="4" name="Text Placeholder 3"/>
          <p:cNvSpPr>
            <a:spLocks noGrp="1"/>
          </p:cNvSpPr>
          <p:nvPr>
            <p:ph type="body" idx="1"/>
          </p:nvPr>
        </p:nvSpPr>
        <p:spPr>
          <a:xfrm>
            <a:off x="609600" y="1751159"/>
            <a:ext cx="10972800" cy="440729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0" name="Right Triangle 1"/>
          <p:cNvSpPr/>
          <p:nvPr userDrawn="1"/>
        </p:nvSpPr>
        <p:spPr bwMode="auto">
          <a:xfrm rot="10800000">
            <a:off x="-1" y="702822"/>
            <a:ext cx="490847" cy="594481"/>
          </a:xfrm>
          <a:custGeom>
            <a:avLst/>
            <a:gdLst>
              <a:gd name="connsiteX0" fmla="*/ 0 w 1679352"/>
              <a:gd name="connsiteY0" fmla="*/ 2736304 h 2736304"/>
              <a:gd name="connsiteX1" fmla="*/ 0 w 1679352"/>
              <a:gd name="connsiteY1" fmla="*/ 0 h 2736304"/>
              <a:gd name="connsiteX2" fmla="*/ 1679352 w 1679352"/>
              <a:gd name="connsiteY2" fmla="*/ 2736304 h 2736304"/>
              <a:gd name="connsiteX3" fmla="*/ 0 w 1679352"/>
              <a:gd name="connsiteY3" fmla="*/ 2736304 h 2736304"/>
              <a:gd name="connsiteX0" fmla="*/ 1694468 w 1694468"/>
              <a:gd name="connsiteY0" fmla="*/ 2736304 h 2736304"/>
              <a:gd name="connsiteX1" fmla="*/ 1694468 w 1694468"/>
              <a:gd name="connsiteY1" fmla="*/ 0 h 2736304"/>
              <a:gd name="connsiteX2" fmla="*/ 0 w 1694468"/>
              <a:gd name="connsiteY2" fmla="*/ 2736304 h 2736304"/>
              <a:gd name="connsiteX3" fmla="*/ 1694468 w 1694468"/>
              <a:gd name="connsiteY3" fmla="*/ 2736304 h 2736304"/>
            </a:gdLst>
            <a:ahLst/>
            <a:cxnLst>
              <a:cxn ang="0">
                <a:pos x="connsiteX0" y="connsiteY0"/>
              </a:cxn>
              <a:cxn ang="0">
                <a:pos x="connsiteX1" y="connsiteY1"/>
              </a:cxn>
              <a:cxn ang="0">
                <a:pos x="connsiteX2" y="connsiteY2"/>
              </a:cxn>
              <a:cxn ang="0">
                <a:pos x="connsiteX3" y="connsiteY3"/>
              </a:cxn>
            </a:cxnLst>
            <a:rect l="l" t="t" r="r" b="b"/>
            <a:pathLst>
              <a:path w="1694468" h="2736304">
                <a:moveTo>
                  <a:pt x="1694468" y="2736304"/>
                </a:moveTo>
                <a:lnTo>
                  <a:pt x="1694468" y="0"/>
                </a:lnTo>
                <a:lnTo>
                  <a:pt x="0" y="2736304"/>
                </a:lnTo>
                <a:lnTo>
                  <a:pt x="1694468" y="2736304"/>
                </a:lnTo>
                <a:close/>
              </a:path>
            </a:pathLst>
          </a:custGeom>
          <a:solidFill>
            <a:srgbClr val="F4991E"/>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5600">
              <a:solidFill>
                <a:srgbClr val="00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90801383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iming>
    <p:tnLst>
      <p:par>
        <p:cTn id="1" dur="indefinite" restart="never" nodeType="tmRoot"/>
      </p:par>
    </p:tnLst>
  </p:timing>
  <p:hf sldNum="0" hdr="0" ftr="0" dt="0"/>
  <p:txStyles>
    <p:titleStyle>
      <a:lvl1pPr algn="l" defTabSz="457200" rtl="0" eaLnBrk="1" latinLnBrk="0" hangingPunct="1">
        <a:lnSpc>
          <a:spcPct val="90000"/>
        </a:lnSpc>
        <a:spcBef>
          <a:spcPct val="0"/>
        </a:spcBef>
        <a:buNone/>
        <a:defRPr sz="3200" b="1" kern="1200" spc="0">
          <a:solidFill>
            <a:schemeClr val="accent1">
              <a:lumMod val="50000"/>
            </a:schemeClr>
          </a:solidFill>
          <a:latin typeface="+mj-lt"/>
          <a:ea typeface="+mj-ea"/>
          <a:cs typeface="+mj-cs"/>
        </a:defRPr>
      </a:lvl1pPr>
    </p:titleStyle>
    <p:bodyStyle>
      <a:lvl1pPr marL="180000" indent="-180000" algn="l" defTabSz="457200" rtl="0" eaLnBrk="1" latinLnBrk="0" hangingPunct="1">
        <a:lnSpc>
          <a:spcPct val="100000"/>
        </a:lnSpc>
        <a:spcBef>
          <a:spcPts val="300"/>
        </a:spcBef>
        <a:spcAft>
          <a:spcPts val="0"/>
        </a:spcAft>
        <a:buClr>
          <a:srgbClr val="F4991E"/>
        </a:buClr>
        <a:buFont typeface="Arial"/>
        <a:buChar char="•"/>
        <a:defRPr sz="2400" kern="1200">
          <a:solidFill>
            <a:schemeClr val="accent1">
              <a:lumMod val="50000"/>
            </a:schemeClr>
          </a:solidFill>
          <a:latin typeface="+mn-lt"/>
          <a:ea typeface="+mn-ea"/>
          <a:cs typeface="+mn-cs"/>
        </a:defRPr>
      </a:lvl1pPr>
      <a:lvl2pPr marL="449263" indent="-269875" algn="l" defTabSz="457200" rtl="0" eaLnBrk="1" latinLnBrk="0" hangingPunct="1">
        <a:spcBef>
          <a:spcPts val="300"/>
        </a:spcBef>
        <a:buClr>
          <a:srgbClr val="F4991E"/>
        </a:buClr>
        <a:buFont typeface="Courier New" panose="02070309020205020404" pitchFamily="49" charset="0"/>
        <a:buChar char="­"/>
        <a:defRPr sz="2400" kern="1200">
          <a:solidFill>
            <a:schemeClr val="tx2">
              <a:lumMod val="50000"/>
            </a:schemeClr>
          </a:solidFill>
          <a:latin typeface="+mn-lt"/>
          <a:ea typeface="+mn-ea"/>
          <a:cs typeface="+mn-cs"/>
        </a:defRPr>
      </a:lvl2pPr>
      <a:lvl3pPr marL="627063" indent="-179388" algn="l" defTabSz="457200" rtl="0" eaLnBrk="1" latinLnBrk="0" hangingPunct="1">
        <a:spcBef>
          <a:spcPts val="300"/>
        </a:spcBef>
        <a:buClr>
          <a:srgbClr val="F4991E"/>
        </a:buClr>
        <a:buFont typeface="Wingdings" pitchFamily="2" charset="2"/>
        <a:buChar char="§"/>
        <a:defRPr sz="2000" kern="1200">
          <a:solidFill>
            <a:schemeClr val="accent1">
              <a:lumMod val="50000"/>
            </a:schemeClr>
          </a:solidFill>
          <a:latin typeface="+mn-lt"/>
          <a:ea typeface="+mn-ea"/>
          <a:cs typeface="+mn-cs"/>
        </a:defRPr>
      </a:lvl3pPr>
      <a:lvl4pPr marL="804863" indent="-179388" algn="l" defTabSz="457200" rtl="0" eaLnBrk="1" latinLnBrk="0" hangingPunct="1">
        <a:spcBef>
          <a:spcPts val="200"/>
        </a:spcBef>
        <a:buClr>
          <a:srgbClr val="F4991E"/>
        </a:buClr>
        <a:buFont typeface="Calibri" pitchFamily="34" charset="0"/>
        <a:buChar char="»"/>
        <a:defRPr sz="1800" kern="1200">
          <a:solidFill>
            <a:schemeClr val="accent1">
              <a:lumMod val="50000"/>
            </a:schemeClr>
          </a:solidFill>
          <a:latin typeface="+mn-lt"/>
          <a:ea typeface="+mn-ea"/>
          <a:cs typeface="+mn-cs"/>
        </a:defRPr>
      </a:lvl4pPr>
      <a:lvl5pPr marL="984250" indent="-179388" algn="l" defTabSz="439738" rtl="0" eaLnBrk="1" latinLnBrk="0" hangingPunct="1">
        <a:spcBef>
          <a:spcPts val="200"/>
        </a:spcBef>
        <a:buClr>
          <a:srgbClr val="F4991E"/>
        </a:buClr>
        <a:buFont typeface="Arial" pitchFamily="34" charset="0"/>
        <a:buChar char="•"/>
        <a:defRPr sz="1600" kern="1200">
          <a:solidFill>
            <a:schemeClr val="accent1">
              <a:lumMod val="50000"/>
            </a:schemeClr>
          </a:solidFill>
          <a:latin typeface="+mn-lt"/>
          <a:ea typeface="+mn-ea"/>
          <a:cs typeface="+mn-cs"/>
        </a:defRPr>
      </a:lvl5pPr>
      <a:lvl6pPr marL="1461600" indent="-252000" algn="l" defTabSz="457200" rtl="0" eaLnBrk="1" latinLnBrk="0" hangingPunct="1">
        <a:spcBef>
          <a:spcPct val="20000"/>
        </a:spcBef>
        <a:buClr>
          <a:schemeClr val="accent2"/>
        </a:buClr>
        <a:buFont typeface="Arial"/>
        <a:buChar char="•"/>
        <a:tabLst/>
        <a:defRPr sz="1400" kern="1200">
          <a:solidFill>
            <a:schemeClr val="accent1">
              <a:lumMod val="50000"/>
            </a:schemeClr>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771829"/>
            <a:ext cx="10972800" cy="901696"/>
          </a:xfrm>
          <a:prstGeom prst="rect">
            <a:avLst/>
          </a:prstGeom>
        </p:spPr>
        <p:txBody>
          <a:bodyPr vert="horz" lIns="0" tIns="0" rIns="0" bIns="45720" rtlCol="0" anchor="t" anchorCtr="0">
            <a:normAutofit/>
          </a:bodyPr>
          <a:lstStyle/>
          <a:p>
            <a:r>
              <a:rPr lang="nb-NO" dirty="0" smtClean="0"/>
              <a:t>Klikk for å redigere tittelstil </a:t>
            </a:r>
            <a:br>
              <a:rPr lang="nb-NO" dirty="0" smtClean="0"/>
            </a:br>
            <a:r>
              <a:rPr lang="nb-NO" dirty="0" smtClean="0"/>
              <a:t>som noen ganger kan gå over to linjer</a:t>
            </a:r>
            <a:endParaRPr lang="nn-NO" dirty="0"/>
          </a:p>
        </p:txBody>
      </p:sp>
      <p:sp>
        <p:nvSpPr>
          <p:cNvPr id="7" name="TextBox 6"/>
          <p:cNvSpPr txBox="1"/>
          <p:nvPr/>
        </p:nvSpPr>
        <p:spPr>
          <a:xfrm>
            <a:off x="8332968" y="286248"/>
            <a:ext cx="3249433" cy="307777"/>
          </a:xfrm>
          <a:prstGeom prst="rect">
            <a:avLst/>
          </a:prstGeom>
          <a:noFill/>
        </p:spPr>
        <p:txBody>
          <a:bodyPr wrap="square" rtlCol="0">
            <a:spAutoFit/>
          </a:bodyPr>
          <a:lstStyle/>
          <a:p>
            <a:pPr algn="r" defTabSz="457200"/>
            <a:r>
              <a:rPr lang="nb-NO" sz="1400" dirty="0">
                <a:solidFill>
                  <a:srgbClr val="212121">
                    <a:lumMod val="60000"/>
                    <a:lumOff val="40000"/>
                  </a:srgbClr>
                </a:solidFill>
                <a:latin typeface="Arial" pitchFamily="34" charset="0"/>
                <a:cs typeface="Arial" pitchFamily="34" charset="0"/>
              </a:rPr>
              <a:t>multiconsult.no</a:t>
            </a:r>
          </a:p>
        </p:txBody>
      </p:sp>
      <p:sp>
        <p:nvSpPr>
          <p:cNvPr id="4" name="Text Placeholder 3"/>
          <p:cNvSpPr>
            <a:spLocks noGrp="1"/>
          </p:cNvSpPr>
          <p:nvPr>
            <p:ph type="body" idx="1"/>
          </p:nvPr>
        </p:nvSpPr>
        <p:spPr>
          <a:xfrm>
            <a:off x="609600" y="1751159"/>
            <a:ext cx="10972800" cy="440729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0" name="Right Triangle 1"/>
          <p:cNvSpPr/>
          <p:nvPr userDrawn="1"/>
        </p:nvSpPr>
        <p:spPr bwMode="auto">
          <a:xfrm rot="10800000">
            <a:off x="-1" y="702822"/>
            <a:ext cx="490847" cy="594481"/>
          </a:xfrm>
          <a:custGeom>
            <a:avLst/>
            <a:gdLst>
              <a:gd name="connsiteX0" fmla="*/ 0 w 1679352"/>
              <a:gd name="connsiteY0" fmla="*/ 2736304 h 2736304"/>
              <a:gd name="connsiteX1" fmla="*/ 0 w 1679352"/>
              <a:gd name="connsiteY1" fmla="*/ 0 h 2736304"/>
              <a:gd name="connsiteX2" fmla="*/ 1679352 w 1679352"/>
              <a:gd name="connsiteY2" fmla="*/ 2736304 h 2736304"/>
              <a:gd name="connsiteX3" fmla="*/ 0 w 1679352"/>
              <a:gd name="connsiteY3" fmla="*/ 2736304 h 2736304"/>
              <a:gd name="connsiteX0" fmla="*/ 1694468 w 1694468"/>
              <a:gd name="connsiteY0" fmla="*/ 2736304 h 2736304"/>
              <a:gd name="connsiteX1" fmla="*/ 1694468 w 1694468"/>
              <a:gd name="connsiteY1" fmla="*/ 0 h 2736304"/>
              <a:gd name="connsiteX2" fmla="*/ 0 w 1694468"/>
              <a:gd name="connsiteY2" fmla="*/ 2736304 h 2736304"/>
              <a:gd name="connsiteX3" fmla="*/ 1694468 w 1694468"/>
              <a:gd name="connsiteY3" fmla="*/ 2736304 h 2736304"/>
            </a:gdLst>
            <a:ahLst/>
            <a:cxnLst>
              <a:cxn ang="0">
                <a:pos x="connsiteX0" y="connsiteY0"/>
              </a:cxn>
              <a:cxn ang="0">
                <a:pos x="connsiteX1" y="connsiteY1"/>
              </a:cxn>
              <a:cxn ang="0">
                <a:pos x="connsiteX2" y="connsiteY2"/>
              </a:cxn>
              <a:cxn ang="0">
                <a:pos x="connsiteX3" y="connsiteY3"/>
              </a:cxn>
            </a:cxnLst>
            <a:rect l="l" t="t" r="r" b="b"/>
            <a:pathLst>
              <a:path w="1694468" h="2736304">
                <a:moveTo>
                  <a:pt x="1694468" y="2736304"/>
                </a:moveTo>
                <a:lnTo>
                  <a:pt x="1694468" y="0"/>
                </a:lnTo>
                <a:lnTo>
                  <a:pt x="0" y="2736304"/>
                </a:lnTo>
                <a:lnTo>
                  <a:pt x="1694468" y="2736304"/>
                </a:lnTo>
                <a:close/>
              </a:path>
            </a:pathLst>
          </a:custGeom>
          <a:solidFill>
            <a:srgbClr val="F4991E"/>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5600">
              <a:solidFill>
                <a:srgbClr val="00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47823894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Lst>
  <p:timing>
    <p:tnLst>
      <p:par>
        <p:cTn id="1" dur="indefinite" restart="never" nodeType="tmRoot"/>
      </p:par>
    </p:tnLst>
  </p:timing>
  <p:hf sldNum="0" hdr="0" ftr="0" dt="0"/>
  <p:txStyles>
    <p:titleStyle>
      <a:lvl1pPr algn="l" defTabSz="457200" rtl="0" eaLnBrk="1" latinLnBrk="0" hangingPunct="1">
        <a:lnSpc>
          <a:spcPct val="90000"/>
        </a:lnSpc>
        <a:spcBef>
          <a:spcPct val="0"/>
        </a:spcBef>
        <a:buNone/>
        <a:defRPr sz="3200" b="1" kern="1200" spc="0">
          <a:solidFill>
            <a:schemeClr val="accent1">
              <a:lumMod val="50000"/>
            </a:schemeClr>
          </a:solidFill>
          <a:latin typeface="+mj-lt"/>
          <a:ea typeface="+mj-ea"/>
          <a:cs typeface="+mj-cs"/>
        </a:defRPr>
      </a:lvl1pPr>
    </p:titleStyle>
    <p:bodyStyle>
      <a:lvl1pPr marL="180000" indent="-180000" algn="l" defTabSz="457200" rtl="0" eaLnBrk="1" latinLnBrk="0" hangingPunct="1">
        <a:lnSpc>
          <a:spcPct val="100000"/>
        </a:lnSpc>
        <a:spcBef>
          <a:spcPts val="300"/>
        </a:spcBef>
        <a:spcAft>
          <a:spcPts val="0"/>
        </a:spcAft>
        <a:buClr>
          <a:srgbClr val="F4991E"/>
        </a:buClr>
        <a:buFont typeface="Arial"/>
        <a:buChar char="•"/>
        <a:defRPr sz="2400" kern="1200">
          <a:solidFill>
            <a:schemeClr val="accent1">
              <a:lumMod val="50000"/>
            </a:schemeClr>
          </a:solidFill>
          <a:latin typeface="+mn-lt"/>
          <a:ea typeface="+mn-ea"/>
          <a:cs typeface="+mn-cs"/>
        </a:defRPr>
      </a:lvl1pPr>
      <a:lvl2pPr marL="449263" indent="-269875" algn="l" defTabSz="457200" rtl="0" eaLnBrk="1" latinLnBrk="0" hangingPunct="1">
        <a:spcBef>
          <a:spcPts val="300"/>
        </a:spcBef>
        <a:buClr>
          <a:srgbClr val="F4991E"/>
        </a:buClr>
        <a:buFont typeface="Courier New" panose="02070309020205020404" pitchFamily="49" charset="0"/>
        <a:buChar char="­"/>
        <a:defRPr sz="2400" kern="1200">
          <a:solidFill>
            <a:schemeClr val="tx2">
              <a:lumMod val="50000"/>
            </a:schemeClr>
          </a:solidFill>
          <a:latin typeface="+mn-lt"/>
          <a:ea typeface="+mn-ea"/>
          <a:cs typeface="+mn-cs"/>
        </a:defRPr>
      </a:lvl2pPr>
      <a:lvl3pPr marL="627063" indent="-179388" algn="l" defTabSz="457200" rtl="0" eaLnBrk="1" latinLnBrk="0" hangingPunct="1">
        <a:spcBef>
          <a:spcPts val="300"/>
        </a:spcBef>
        <a:buClr>
          <a:srgbClr val="F4991E"/>
        </a:buClr>
        <a:buFont typeface="Wingdings" pitchFamily="2" charset="2"/>
        <a:buChar char="§"/>
        <a:defRPr sz="2000" kern="1200">
          <a:solidFill>
            <a:schemeClr val="accent1">
              <a:lumMod val="50000"/>
            </a:schemeClr>
          </a:solidFill>
          <a:latin typeface="+mn-lt"/>
          <a:ea typeface="+mn-ea"/>
          <a:cs typeface="+mn-cs"/>
        </a:defRPr>
      </a:lvl3pPr>
      <a:lvl4pPr marL="804863" indent="-179388" algn="l" defTabSz="457200" rtl="0" eaLnBrk="1" latinLnBrk="0" hangingPunct="1">
        <a:spcBef>
          <a:spcPts val="200"/>
        </a:spcBef>
        <a:buClr>
          <a:srgbClr val="F4991E"/>
        </a:buClr>
        <a:buFont typeface="Calibri" pitchFamily="34" charset="0"/>
        <a:buChar char="»"/>
        <a:defRPr sz="1800" kern="1200">
          <a:solidFill>
            <a:schemeClr val="accent1">
              <a:lumMod val="50000"/>
            </a:schemeClr>
          </a:solidFill>
          <a:latin typeface="+mn-lt"/>
          <a:ea typeface="+mn-ea"/>
          <a:cs typeface="+mn-cs"/>
        </a:defRPr>
      </a:lvl4pPr>
      <a:lvl5pPr marL="984250" indent="-179388" algn="l" defTabSz="439738" rtl="0" eaLnBrk="1" latinLnBrk="0" hangingPunct="1">
        <a:spcBef>
          <a:spcPts val="200"/>
        </a:spcBef>
        <a:buClr>
          <a:srgbClr val="F4991E"/>
        </a:buClr>
        <a:buFont typeface="Arial" pitchFamily="34" charset="0"/>
        <a:buChar char="•"/>
        <a:defRPr sz="1600" kern="1200">
          <a:solidFill>
            <a:schemeClr val="accent1">
              <a:lumMod val="50000"/>
            </a:schemeClr>
          </a:solidFill>
          <a:latin typeface="+mn-lt"/>
          <a:ea typeface="+mn-ea"/>
          <a:cs typeface="+mn-cs"/>
        </a:defRPr>
      </a:lvl5pPr>
      <a:lvl6pPr marL="1461600" indent="-252000" algn="l" defTabSz="457200" rtl="0" eaLnBrk="1" latinLnBrk="0" hangingPunct="1">
        <a:spcBef>
          <a:spcPct val="20000"/>
        </a:spcBef>
        <a:buClr>
          <a:schemeClr val="accent2"/>
        </a:buClr>
        <a:buFont typeface="Arial"/>
        <a:buChar char="•"/>
        <a:tabLst/>
        <a:defRPr sz="1400" kern="1200">
          <a:solidFill>
            <a:schemeClr val="accent1">
              <a:lumMod val="50000"/>
            </a:schemeClr>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771829"/>
            <a:ext cx="10972800" cy="901696"/>
          </a:xfrm>
          <a:prstGeom prst="rect">
            <a:avLst/>
          </a:prstGeom>
        </p:spPr>
        <p:txBody>
          <a:bodyPr vert="horz" lIns="0" tIns="0" rIns="0" bIns="45720" rtlCol="0" anchor="t" anchorCtr="0">
            <a:normAutofit/>
          </a:bodyPr>
          <a:lstStyle/>
          <a:p>
            <a:r>
              <a:rPr lang="nb-NO" dirty="0" smtClean="0"/>
              <a:t>Klikk for å redigere tittelstil </a:t>
            </a:r>
            <a:br>
              <a:rPr lang="nb-NO" dirty="0" smtClean="0"/>
            </a:br>
            <a:r>
              <a:rPr lang="nb-NO" dirty="0" smtClean="0"/>
              <a:t>som noen ganger kan gå over to linjer</a:t>
            </a:r>
            <a:endParaRPr lang="nn-NO" dirty="0"/>
          </a:p>
        </p:txBody>
      </p:sp>
      <p:sp>
        <p:nvSpPr>
          <p:cNvPr id="7" name="TextBox 6"/>
          <p:cNvSpPr txBox="1"/>
          <p:nvPr/>
        </p:nvSpPr>
        <p:spPr>
          <a:xfrm>
            <a:off x="8332968" y="286248"/>
            <a:ext cx="3249433" cy="307777"/>
          </a:xfrm>
          <a:prstGeom prst="rect">
            <a:avLst/>
          </a:prstGeom>
          <a:noFill/>
        </p:spPr>
        <p:txBody>
          <a:bodyPr wrap="square" rtlCol="0">
            <a:spAutoFit/>
          </a:bodyPr>
          <a:lstStyle/>
          <a:p>
            <a:pPr algn="r" defTabSz="457200"/>
            <a:r>
              <a:rPr lang="nb-NO" sz="1400" dirty="0">
                <a:solidFill>
                  <a:srgbClr val="212121">
                    <a:lumMod val="60000"/>
                    <a:lumOff val="40000"/>
                  </a:srgbClr>
                </a:solidFill>
                <a:latin typeface="Arial" pitchFamily="34" charset="0"/>
                <a:cs typeface="Arial" pitchFamily="34" charset="0"/>
              </a:rPr>
              <a:t>multiconsult.no</a:t>
            </a:r>
          </a:p>
        </p:txBody>
      </p:sp>
      <p:sp>
        <p:nvSpPr>
          <p:cNvPr id="4" name="Text Placeholder 3"/>
          <p:cNvSpPr>
            <a:spLocks noGrp="1"/>
          </p:cNvSpPr>
          <p:nvPr>
            <p:ph type="body" idx="1"/>
          </p:nvPr>
        </p:nvSpPr>
        <p:spPr>
          <a:xfrm>
            <a:off x="609600" y="1751159"/>
            <a:ext cx="10972800" cy="440729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0" name="Right Triangle 1"/>
          <p:cNvSpPr/>
          <p:nvPr userDrawn="1"/>
        </p:nvSpPr>
        <p:spPr bwMode="auto">
          <a:xfrm rot="10800000">
            <a:off x="-1" y="702822"/>
            <a:ext cx="490847" cy="594481"/>
          </a:xfrm>
          <a:custGeom>
            <a:avLst/>
            <a:gdLst>
              <a:gd name="connsiteX0" fmla="*/ 0 w 1679352"/>
              <a:gd name="connsiteY0" fmla="*/ 2736304 h 2736304"/>
              <a:gd name="connsiteX1" fmla="*/ 0 w 1679352"/>
              <a:gd name="connsiteY1" fmla="*/ 0 h 2736304"/>
              <a:gd name="connsiteX2" fmla="*/ 1679352 w 1679352"/>
              <a:gd name="connsiteY2" fmla="*/ 2736304 h 2736304"/>
              <a:gd name="connsiteX3" fmla="*/ 0 w 1679352"/>
              <a:gd name="connsiteY3" fmla="*/ 2736304 h 2736304"/>
              <a:gd name="connsiteX0" fmla="*/ 1694468 w 1694468"/>
              <a:gd name="connsiteY0" fmla="*/ 2736304 h 2736304"/>
              <a:gd name="connsiteX1" fmla="*/ 1694468 w 1694468"/>
              <a:gd name="connsiteY1" fmla="*/ 0 h 2736304"/>
              <a:gd name="connsiteX2" fmla="*/ 0 w 1694468"/>
              <a:gd name="connsiteY2" fmla="*/ 2736304 h 2736304"/>
              <a:gd name="connsiteX3" fmla="*/ 1694468 w 1694468"/>
              <a:gd name="connsiteY3" fmla="*/ 2736304 h 2736304"/>
            </a:gdLst>
            <a:ahLst/>
            <a:cxnLst>
              <a:cxn ang="0">
                <a:pos x="connsiteX0" y="connsiteY0"/>
              </a:cxn>
              <a:cxn ang="0">
                <a:pos x="connsiteX1" y="connsiteY1"/>
              </a:cxn>
              <a:cxn ang="0">
                <a:pos x="connsiteX2" y="connsiteY2"/>
              </a:cxn>
              <a:cxn ang="0">
                <a:pos x="connsiteX3" y="connsiteY3"/>
              </a:cxn>
            </a:cxnLst>
            <a:rect l="l" t="t" r="r" b="b"/>
            <a:pathLst>
              <a:path w="1694468" h="2736304">
                <a:moveTo>
                  <a:pt x="1694468" y="2736304"/>
                </a:moveTo>
                <a:lnTo>
                  <a:pt x="1694468" y="0"/>
                </a:lnTo>
                <a:lnTo>
                  <a:pt x="0" y="2736304"/>
                </a:lnTo>
                <a:lnTo>
                  <a:pt x="1694468" y="2736304"/>
                </a:lnTo>
                <a:close/>
              </a:path>
            </a:pathLst>
          </a:custGeom>
          <a:solidFill>
            <a:srgbClr val="F4991E"/>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nb-NO" sz="5600">
              <a:solidFill>
                <a:srgbClr val="000000"/>
              </a:solidFill>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7201864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timing>
    <p:tnLst>
      <p:par>
        <p:cTn id="1" dur="indefinite" restart="never" nodeType="tmRoot"/>
      </p:par>
    </p:tnLst>
  </p:timing>
  <p:hf sldNum="0" hdr="0" ftr="0" dt="0"/>
  <p:txStyles>
    <p:titleStyle>
      <a:lvl1pPr algn="l" defTabSz="457200" rtl="0" eaLnBrk="1" latinLnBrk="0" hangingPunct="1">
        <a:lnSpc>
          <a:spcPct val="90000"/>
        </a:lnSpc>
        <a:spcBef>
          <a:spcPct val="0"/>
        </a:spcBef>
        <a:buNone/>
        <a:defRPr sz="3200" b="1" kern="1200" spc="0">
          <a:solidFill>
            <a:schemeClr val="accent1">
              <a:lumMod val="50000"/>
            </a:schemeClr>
          </a:solidFill>
          <a:latin typeface="+mj-lt"/>
          <a:ea typeface="+mj-ea"/>
          <a:cs typeface="+mj-cs"/>
        </a:defRPr>
      </a:lvl1pPr>
    </p:titleStyle>
    <p:bodyStyle>
      <a:lvl1pPr marL="180000" indent="-180000" algn="l" defTabSz="457200" rtl="0" eaLnBrk="1" latinLnBrk="0" hangingPunct="1">
        <a:lnSpc>
          <a:spcPct val="100000"/>
        </a:lnSpc>
        <a:spcBef>
          <a:spcPts val="300"/>
        </a:spcBef>
        <a:spcAft>
          <a:spcPts val="0"/>
        </a:spcAft>
        <a:buClr>
          <a:srgbClr val="F4991E"/>
        </a:buClr>
        <a:buFont typeface="Arial"/>
        <a:buChar char="•"/>
        <a:defRPr sz="2400" kern="1200">
          <a:solidFill>
            <a:schemeClr val="accent1">
              <a:lumMod val="50000"/>
            </a:schemeClr>
          </a:solidFill>
          <a:latin typeface="+mn-lt"/>
          <a:ea typeface="+mn-ea"/>
          <a:cs typeface="+mn-cs"/>
        </a:defRPr>
      </a:lvl1pPr>
      <a:lvl2pPr marL="449263" indent="-269875" algn="l" defTabSz="457200" rtl="0" eaLnBrk="1" latinLnBrk="0" hangingPunct="1">
        <a:spcBef>
          <a:spcPts val="300"/>
        </a:spcBef>
        <a:buClr>
          <a:srgbClr val="F4991E"/>
        </a:buClr>
        <a:buFont typeface="Courier New" panose="02070309020205020404" pitchFamily="49" charset="0"/>
        <a:buChar char="­"/>
        <a:defRPr sz="2400" kern="1200">
          <a:solidFill>
            <a:schemeClr val="tx2">
              <a:lumMod val="50000"/>
            </a:schemeClr>
          </a:solidFill>
          <a:latin typeface="+mn-lt"/>
          <a:ea typeface="+mn-ea"/>
          <a:cs typeface="+mn-cs"/>
        </a:defRPr>
      </a:lvl2pPr>
      <a:lvl3pPr marL="627063" indent="-179388" algn="l" defTabSz="457200" rtl="0" eaLnBrk="1" latinLnBrk="0" hangingPunct="1">
        <a:spcBef>
          <a:spcPts val="300"/>
        </a:spcBef>
        <a:buClr>
          <a:srgbClr val="F4991E"/>
        </a:buClr>
        <a:buFont typeface="Wingdings" pitchFamily="2" charset="2"/>
        <a:buChar char="§"/>
        <a:defRPr sz="2000" kern="1200">
          <a:solidFill>
            <a:schemeClr val="accent1">
              <a:lumMod val="50000"/>
            </a:schemeClr>
          </a:solidFill>
          <a:latin typeface="+mn-lt"/>
          <a:ea typeface="+mn-ea"/>
          <a:cs typeface="+mn-cs"/>
        </a:defRPr>
      </a:lvl3pPr>
      <a:lvl4pPr marL="804863" indent="-179388" algn="l" defTabSz="457200" rtl="0" eaLnBrk="1" latinLnBrk="0" hangingPunct="1">
        <a:spcBef>
          <a:spcPts val="200"/>
        </a:spcBef>
        <a:buClr>
          <a:srgbClr val="F4991E"/>
        </a:buClr>
        <a:buFont typeface="Calibri" pitchFamily="34" charset="0"/>
        <a:buChar char="»"/>
        <a:defRPr sz="1800" kern="1200">
          <a:solidFill>
            <a:schemeClr val="accent1">
              <a:lumMod val="50000"/>
            </a:schemeClr>
          </a:solidFill>
          <a:latin typeface="+mn-lt"/>
          <a:ea typeface="+mn-ea"/>
          <a:cs typeface="+mn-cs"/>
        </a:defRPr>
      </a:lvl4pPr>
      <a:lvl5pPr marL="984250" indent="-179388" algn="l" defTabSz="439738" rtl="0" eaLnBrk="1" latinLnBrk="0" hangingPunct="1">
        <a:spcBef>
          <a:spcPts val="200"/>
        </a:spcBef>
        <a:buClr>
          <a:srgbClr val="F4991E"/>
        </a:buClr>
        <a:buFont typeface="Arial" pitchFamily="34" charset="0"/>
        <a:buChar char="•"/>
        <a:defRPr sz="1600" kern="1200">
          <a:solidFill>
            <a:schemeClr val="accent1">
              <a:lumMod val="50000"/>
            </a:schemeClr>
          </a:solidFill>
          <a:latin typeface="+mn-lt"/>
          <a:ea typeface="+mn-ea"/>
          <a:cs typeface="+mn-cs"/>
        </a:defRPr>
      </a:lvl5pPr>
      <a:lvl6pPr marL="1461600" indent="-252000" algn="l" defTabSz="457200" rtl="0" eaLnBrk="1" latinLnBrk="0" hangingPunct="1">
        <a:spcBef>
          <a:spcPct val="20000"/>
        </a:spcBef>
        <a:buClr>
          <a:schemeClr val="accent2"/>
        </a:buClr>
        <a:buFont typeface="Arial"/>
        <a:buChar char="•"/>
        <a:tabLst/>
        <a:defRPr sz="1400" kern="1200">
          <a:solidFill>
            <a:schemeClr val="accent1">
              <a:lumMod val="50000"/>
            </a:schemeClr>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0.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hyperlink" Target="mailto:morten.kraabol@multiconsult.no" TargetMode="External"/><Relationship Id="rId1" Type="http://schemas.openxmlformats.org/officeDocument/2006/relationships/slideLayout" Target="../slideLayouts/slideLayout43.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e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cid:image001.png@01D10742.5AEBBDD0" TargetMode="External"/><Relationship Id="rId7" Type="http://schemas.openxmlformats.org/officeDocument/2006/relationships/image" Target="../media/image45.jpg"/><Relationship Id="rId2" Type="http://schemas.openxmlformats.org/officeDocument/2006/relationships/image" Target="../media/image41.png"/><Relationship Id="rId1" Type="http://schemas.openxmlformats.org/officeDocument/2006/relationships/slideLayout" Target="../slideLayouts/slideLayout40.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cid:image004.png@01D107FF.02708B00" TargetMode="External"/><Relationship Id="rId2" Type="http://schemas.openxmlformats.org/officeDocument/2006/relationships/image" Target="../media/image49.png"/><Relationship Id="rId1" Type="http://schemas.openxmlformats.org/officeDocument/2006/relationships/slideLayout" Target="../slideLayouts/slideLayout3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43.xml"/><Relationship Id="rId5" Type="http://schemas.openxmlformats.org/officeDocument/2006/relationships/image" Target="../media/image14.gif"/><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0.xml"/><Relationship Id="rId5" Type="http://schemas.openxmlformats.org/officeDocument/2006/relationships/image" Target="../media/image56.jpe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0.xml"/><Relationship Id="rId5" Type="http://schemas.openxmlformats.org/officeDocument/2006/relationships/image" Target="../media/image68.jpe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0.xml"/><Relationship Id="rId5" Type="http://schemas.openxmlformats.org/officeDocument/2006/relationships/image" Target="../media/image75.jpeg"/><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524000" y="677520"/>
            <a:ext cx="9144000" cy="2387600"/>
          </a:xfrm>
        </p:spPr>
        <p:txBody>
          <a:bodyPr>
            <a:normAutofit/>
          </a:bodyPr>
          <a:lstStyle/>
          <a:p>
            <a:pPr algn="l"/>
            <a:r>
              <a:rPr lang="nb-NO" sz="3600" b="1" dirty="0" err="1"/>
              <a:t>Storørret</a:t>
            </a:r>
            <a:r>
              <a:rPr lang="nb-NO" sz="3600" b="1" dirty="0"/>
              <a:t> i Norge – status, problemer og </a:t>
            </a:r>
            <a:r>
              <a:rPr lang="nb-NO" sz="3600" b="1" dirty="0" smtClean="0"/>
              <a:t>løsninger </a:t>
            </a:r>
            <a:r>
              <a:rPr lang="nb-NO" sz="3200" dirty="0" smtClean="0"/>
              <a:t/>
            </a:r>
            <a:br>
              <a:rPr lang="nb-NO" sz="3200" dirty="0" smtClean="0"/>
            </a:br>
            <a:r>
              <a:rPr lang="nb-NO" sz="3200" dirty="0" smtClean="0"/>
              <a:t>	 </a:t>
            </a:r>
            <a:r>
              <a:rPr lang="nb-NO" sz="2400" dirty="0" smtClean="0"/>
              <a:t>I:</a:t>
            </a:r>
            <a:r>
              <a:rPr lang="nb-NO" sz="3200" dirty="0" smtClean="0"/>
              <a:t> </a:t>
            </a:r>
            <a:r>
              <a:rPr lang="nb-NO" sz="2400" dirty="0" smtClean="0"/>
              <a:t>Kort </a:t>
            </a:r>
            <a:r>
              <a:rPr lang="nb-NO" sz="2400" dirty="0"/>
              <a:t>sammendrag </a:t>
            </a:r>
            <a:r>
              <a:rPr lang="nb-NO" sz="2400" dirty="0" smtClean="0"/>
              <a:t>av </a:t>
            </a:r>
            <a:r>
              <a:rPr lang="nb-NO" sz="2400" dirty="0"/>
              <a:t>ny statusrapport om </a:t>
            </a:r>
            <a:r>
              <a:rPr lang="nb-NO" sz="2400" dirty="0" err="1" smtClean="0"/>
              <a:t>storørret</a:t>
            </a:r>
            <a:r>
              <a:rPr lang="nb-NO" sz="2400" dirty="0" smtClean="0"/>
              <a:t/>
            </a:r>
            <a:br>
              <a:rPr lang="nb-NO" sz="2400" dirty="0" smtClean="0"/>
            </a:br>
            <a:r>
              <a:rPr lang="nb-NO" sz="2400" dirty="0" smtClean="0"/>
              <a:t>	II: Eksempler </a:t>
            </a:r>
            <a:r>
              <a:rPr lang="nb-NO" sz="2400" dirty="0"/>
              <a:t>på løsninger av vandringsproblemer ved </a:t>
            </a:r>
            <a:r>
              <a:rPr lang="nb-NO" sz="2400" dirty="0" smtClean="0"/>
              <a:t>kraftverk </a:t>
            </a:r>
            <a:endParaRPr lang="nb-NO" sz="2400" dirty="0"/>
          </a:p>
        </p:txBody>
      </p:sp>
      <p:sp>
        <p:nvSpPr>
          <p:cNvPr id="3" name="Subtitle 2"/>
          <p:cNvSpPr>
            <a:spLocks noGrp="1"/>
          </p:cNvSpPr>
          <p:nvPr>
            <p:ph type="subTitle" idx="1"/>
          </p:nvPr>
        </p:nvSpPr>
        <p:spPr/>
        <p:txBody>
          <a:bodyPr/>
          <a:lstStyle/>
          <a:p>
            <a:r>
              <a:rPr lang="nb-NO" dirty="0" smtClean="0"/>
              <a:t>Morten </a:t>
            </a:r>
            <a:r>
              <a:rPr lang="nb-NO" dirty="0" smtClean="0"/>
              <a:t>Kraabøl</a:t>
            </a:r>
          </a:p>
          <a:p>
            <a:endParaRPr lang="nb-NO" sz="1800" dirty="0" smtClean="0"/>
          </a:p>
          <a:p>
            <a:r>
              <a:rPr lang="nb-NO" sz="1800" dirty="0" smtClean="0"/>
              <a:t>Foredrag til Kultiveringsmøtet 20/3 - 2019, Scandic Hell</a:t>
            </a:r>
            <a:endParaRPr lang="nb-NO" sz="1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10675" y="3188332"/>
            <a:ext cx="2618860" cy="340414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1" y="3188332"/>
            <a:ext cx="2564810" cy="3404140"/>
          </a:xfrm>
          <a:prstGeom prst="rect">
            <a:avLst/>
          </a:prstGeom>
        </p:spPr>
      </p:pic>
    </p:spTree>
    <p:extLst>
      <p:ext uri="{BB962C8B-B14F-4D97-AF65-F5344CB8AC3E}">
        <p14:creationId xmlns:p14="http://schemas.microsoft.com/office/powerpoint/2010/main" val="8158827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Foreslåtte tiltak</a:t>
            </a:r>
            <a:endParaRPr lang="nb-NO" dirty="0"/>
          </a:p>
        </p:txBody>
      </p:sp>
      <p:sp>
        <p:nvSpPr>
          <p:cNvPr id="3" name="Content Placeholder 2"/>
          <p:cNvSpPr>
            <a:spLocks noGrp="1"/>
          </p:cNvSpPr>
          <p:nvPr>
            <p:ph idx="1"/>
          </p:nvPr>
        </p:nvSpPr>
        <p:spPr/>
        <p:txBody>
          <a:bodyPr/>
          <a:lstStyle/>
          <a:p>
            <a:pPr marL="514350" indent="-514350">
              <a:buFont typeface="+mj-lt"/>
              <a:buAutoNum type="arabicPeriod"/>
            </a:pPr>
            <a:r>
              <a:rPr lang="nb-NO" dirty="0" smtClean="0"/>
              <a:t>Sikre </a:t>
            </a:r>
            <a:r>
              <a:rPr lang="nb-NO" dirty="0"/>
              <a:t>en miljøbasert vannføring i regulerte elver som i størst mulig grad er tilpasset storørretens ulike krav gjennom </a:t>
            </a:r>
            <a:r>
              <a:rPr lang="nb-NO" dirty="0" smtClean="0"/>
              <a:t>livet </a:t>
            </a:r>
          </a:p>
          <a:p>
            <a:pPr marL="514350" indent="-514350">
              <a:buFont typeface="+mj-lt"/>
              <a:buAutoNum type="arabicPeriod"/>
            </a:pPr>
            <a:r>
              <a:rPr lang="nb-NO" dirty="0" smtClean="0"/>
              <a:t>Gjennomføre habitatforbedrende </a:t>
            </a:r>
            <a:r>
              <a:rPr lang="nb-NO" dirty="0"/>
              <a:t>tiltak i gyteelver som er påvirket av fysiske </a:t>
            </a:r>
            <a:r>
              <a:rPr lang="nb-NO" dirty="0" smtClean="0"/>
              <a:t>inngrep </a:t>
            </a:r>
          </a:p>
          <a:p>
            <a:pPr marL="514350" indent="-514350">
              <a:buFont typeface="+mj-lt"/>
              <a:buAutoNum type="arabicPeriod"/>
            </a:pPr>
            <a:r>
              <a:rPr lang="nb-NO" dirty="0" smtClean="0"/>
              <a:t>Forbedre </a:t>
            </a:r>
            <a:r>
              <a:rPr lang="nb-NO" dirty="0"/>
              <a:t>vandringsløsninger og gjennomføre avbøtende tiltak ved små og store menneskeskapte </a:t>
            </a:r>
            <a:r>
              <a:rPr lang="nb-NO" dirty="0" smtClean="0"/>
              <a:t>vandringshindre </a:t>
            </a:r>
          </a:p>
          <a:p>
            <a:pPr marL="514350" indent="-514350">
              <a:buFont typeface="+mj-lt"/>
              <a:buAutoNum type="arabicPeriod"/>
            </a:pPr>
            <a:r>
              <a:rPr lang="nb-NO" dirty="0" smtClean="0"/>
              <a:t>Sørge </a:t>
            </a:r>
            <a:r>
              <a:rPr lang="nb-NO" dirty="0"/>
              <a:t>for en bærekraftig regulering av </a:t>
            </a:r>
            <a:r>
              <a:rPr lang="nb-NO" dirty="0" smtClean="0"/>
              <a:t>fiske </a:t>
            </a:r>
            <a:endParaRPr lang="nb-NO" dirty="0"/>
          </a:p>
        </p:txBody>
      </p:sp>
    </p:spTree>
    <p:extLst>
      <p:ext uri="{BB962C8B-B14F-4D97-AF65-F5344CB8AC3E}">
        <p14:creationId xmlns:p14="http://schemas.microsoft.com/office/powerpoint/2010/main" val="306098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nb-NO" smtClean="0"/>
              <a:t>   </a:t>
            </a:r>
          </a:p>
        </p:txBody>
      </p:sp>
      <p:pic>
        <p:nvPicPr>
          <p:cNvPr id="7171" name="Picture 2" descr="M:\My Documents\My Pictures\Nikon Transfer\004\DSC_0111.JPG"/>
          <p:cNvPicPr>
            <a:picLocks noGrp="1" noChangeAspect="1" noChangeArrowheads="1"/>
          </p:cNvPicPr>
          <p:nvPr>
            <p:ph idx="1"/>
          </p:nvPr>
        </p:nvPicPr>
        <p:blipFill>
          <a:blip r:embed="rId2" cstate="print"/>
          <a:srcRect/>
          <a:stretch>
            <a:fillRect/>
          </a:stretch>
        </p:blipFill>
        <p:spPr>
          <a:xfrm>
            <a:off x="1515534" y="-666506"/>
            <a:ext cx="10066866" cy="7524506"/>
          </a:xfrm>
          <a:noFill/>
        </p:spPr>
      </p:pic>
      <p:pic>
        <p:nvPicPr>
          <p:cNvPr id="7172" name="Picture 2" descr="M:\My Documents\My Pictures\Nikon Transfer\9_09 Stryking Hunderf_lagesildhåving_Rena_etc\DSC_0667.JPG"/>
          <p:cNvPicPr>
            <a:picLocks noChangeAspect="1" noChangeArrowheads="1"/>
          </p:cNvPicPr>
          <p:nvPr/>
        </p:nvPicPr>
        <p:blipFill>
          <a:blip r:embed="rId3" cstate="print"/>
          <a:srcRect/>
          <a:stretch>
            <a:fillRect/>
          </a:stretch>
        </p:blipFill>
        <p:spPr bwMode="auto">
          <a:xfrm>
            <a:off x="1398960" y="-218172"/>
            <a:ext cx="4132573" cy="2881697"/>
          </a:xfrm>
          <a:prstGeom prst="ellipse">
            <a:avLst/>
          </a:prstGeom>
          <a:ln>
            <a:noFill/>
          </a:ln>
          <a:effectLst>
            <a:softEdge rad="112500"/>
          </a:effectLst>
        </p:spPr>
      </p:pic>
      <p:pic>
        <p:nvPicPr>
          <p:cNvPr id="5" name="Picture 2" descr="Plomesekkyngel_4"/>
          <p:cNvPicPr>
            <a:picLocks noChangeAspect="1" noChangeArrowheads="1"/>
          </p:cNvPicPr>
          <p:nvPr/>
        </p:nvPicPr>
        <p:blipFill>
          <a:blip r:embed="rId4" cstate="print"/>
          <a:srcRect/>
          <a:stretch>
            <a:fillRect/>
          </a:stretch>
        </p:blipFill>
        <p:spPr bwMode="auto">
          <a:xfrm>
            <a:off x="8165602" y="3871757"/>
            <a:ext cx="3643305" cy="2772327"/>
          </a:xfrm>
          <a:prstGeom prst="ellipse">
            <a:avLst/>
          </a:prstGeom>
          <a:ln>
            <a:noFill/>
          </a:ln>
          <a:effectLst>
            <a:softEdge rad="112500"/>
          </a:effectLst>
        </p:spPr>
      </p:pic>
      <p:pic>
        <p:nvPicPr>
          <p:cNvPr id="6" name="Picture 2" descr="M:\My Documents\My Pictures\Hunderørret\Finneklipping smolt.jpg"/>
          <p:cNvPicPr>
            <a:picLocks noChangeAspect="1" noChangeArrowheads="1"/>
          </p:cNvPicPr>
          <p:nvPr/>
        </p:nvPicPr>
        <p:blipFill>
          <a:blip r:embed="rId5" cstate="print"/>
          <a:srcRect/>
          <a:stretch>
            <a:fillRect/>
          </a:stretch>
        </p:blipFill>
        <p:spPr bwMode="auto">
          <a:xfrm rot="20292310">
            <a:off x="1661083" y="3012005"/>
            <a:ext cx="2798728" cy="4786815"/>
          </a:xfrm>
          <a:prstGeom prst="ellipse">
            <a:avLst/>
          </a:prstGeom>
          <a:ln>
            <a:noFill/>
          </a:ln>
          <a:effectLst>
            <a:softEdge rad="112500"/>
          </a:effectLst>
        </p:spPr>
      </p:pic>
      <p:pic>
        <p:nvPicPr>
          <p:cNvPr id="10" name="Picture 3" descr="M:\My Documents\My Pictures\Hunderørret\Hunderørret 063.jpg"/>
          <p:cNvPicPr>
            <a:picLocks noChangeAspect="1" noChangeArrowheads="1"/>
          </p:cNvPicPr>
          <p:nvPr/>
        </p:nvPicPr>
        <p:blipFill>
          <a:blip r:embed="rId6" cstate="print"/>
          <a:srcRect/>
          <a:stretch>
            <a:fillRect/>
          </a:stretch>
        </p:blipFill>
        <p:spPr bwMode="auto">
          <a:xfrm>
            <a:off x="8055673" y="-23872"/>
            <a:ext cx="3643301" cy="2817486"/>
          </a:xfrm>
          <a:prstGeom prst="ellipse">
            <a:avLst/>
          </a:prstGeom>
          <a:ln>
            <a:noFill/>
          </a:ln>
          <a:effectLst>
            <a:softEdge rad="112500"/>
          </a:effectLst>
        </p:spPr>
      </p:pic>
    </p:spTree>
    <p:extLst>
      <p:ext uri="{BB962C8B-B14F-4D97-AF65-F5344CB8AC3E}">
        <p14:creationId xmlns:p14="http://schemas.microsoft.com/office/powerpoint/2010/main" val="137379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378" y="629216"/>
            <a:ext cx="10972800" cy="901696"/>
          </a:xfrm>
        </p:spPr>
        <p:txBody>
          <a:bodyPr>
            <a:normAutofit fontScale="90000"/>
          </a:bodyPr>
          <a:lstStyle/>
          <a:p>
            <a:r>
              <a:rPr lang="nb-NO" dirty="0" smtClean="0"/>
              <a:t>Eksempel på tiltak i flomsikret elv </a:t>
            </a:r>
            <a:br>
              <a:rPr lang="nb-NO" dirty="0" smtClean="0"/>
            </a:br>
            <a:r>
              <a:rPr lang="nb-NO" dirty="0" smtClean="0"/>
              <a:t>       - «Elv i elva»</a:t>
            </a:r>
            <a:endParaRPr lang="nb-NO"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0877" y="1467578"/>
            <a:ext cx="9216843" cy="518447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3752" y="-2607060"/>
            <a:ext cx="5758250" cy="10236889"/>
          </a:xfrm>
          <a:prstGeom prst="rect">
            <a:avLst/>
          </a:prstGeom>
        </p:spPr>
      </p:pic>
    </p:spTree>
    <p:extLst>
      <p:ext uri="{BB962C8B-B14F-4D97-AF65-F5344CB8AC3E}">
        <p14:creationId xmlns:p14="http://schemas.microsoft.com/office/powerpoint/2010/main" val="399724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384" y="326985"/>
            <a:ext cx="10972800" cy="901696"/>
          </a:xfrm>
        </p:spPr>
        <p:txBody>
          <a:bodyPr>
            <a:normAutofit fontScale="90000"/>
          </a:bodyPr>
          <a:lstStyle/>
          <a:p>
            <a:r>
              <a:rPr lang="nb-NO" dirty="0" smtClean="0"/>
              <a:t>Attraktivt </a:t>
            </a:r>
            <a:r>
              <a:rPr lang="nb-NO" dirty="0" smtClean="0"/>
              <a:t>storørretfiske og liten</a:t>
            </a:r>
            <a:br>
              <a:rPr lang="nb-NO" dirty="0" smtClean="0"/>
            </a:br>
            <a:r>
              <a:rPr lang="nb-NO" dirty="0" smtClean="0"/>
              <a:t>aksept for strengere fiskeregler… </a:t>
            </a:r>
            <a:endParaRPr lang="nb-NO" dirty="0"/>
          </a:p>
        </p:txBody>
      </p:sp>
      <p:pic>
        <p:nvPicPr>
          <p:cNvPr id="6146" name="Picture 2" descr="M:\My Documents\BILDER Hunderørret sportsfiske\RoyV tailer 9,5kgs.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551384" y="1415472"/>
            <a:ext cx="7096430" cy="554192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M:\My Documents\BILDER Hunderørret sportsfiske\RoyV og KennethM kontrollerer 9,5kgs til SE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016" y="-23712"/>
            <a:ext cx="4626330" cy="6910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0082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68411"/>
            <a:ext cx="8229600" cy="910990"/>
          </a:xfrm>
        </p:spPr>
        <p:txBody>
          <a:bodyPr>
            <a:normAutofit/>
          </a:bodyPr>
          <a:lstStyle/>
          <a:p>
            <a:pPr algn="ctr"/>
            <a:r>
              <a:rPr lang="nb-NO" dirty="0" smtClean="0"/>
              <a:t>Bærekraftige fiskeregler…</a:t>
            </a:r>
            <a:endParaRPr lang="nb-NO" dirty="0"/>
          </a:p>
        </p:txBody>
      </p:sp>
      <p:pic>
        <p:nvPicPr>
          <p:cNvPr id="11266" name="Picture 2" descr="M:\My Documents\BILDER Hunderørret sportsfiske\MK gjenutsetter villfisk 4,5kg.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484785"/>
            <a:ext cx="4644008" cy="558417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M:\My Documents\BILDER Hunderørret sportsfiske\RolfO og SEG med 4kgs taile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8008" y="1479402"/>
            <a:ext cx="4499992" cy="559044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8544272" y="1633727"/>
            <a:ext cx="1190172" cy="756664"/>
          </a:xfrm>
          <a:prstGeom prst="wedgeRoundRectCallout">
            <a:avLst>
              <a:gd name="adj1" fmla="val -44118"/>
              <a:gd name="adj2" fmla="val 15476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nb-NO" dirty="0">
              <a:solidFill>
                <a:srgbClr val="FF0000"/>
              </a:solidFill>
            </a:endParaRPr>
          </a:p>
          <a:p>
            <a:pPr algn="ctr" defTabSz="457200"/>
            <a:r>
              <a:rPr lang="nb-NO" dirty="0">
                <a:solidFill>
                  <a:srgbClr val="FF0000"/>
                </a:solidFill>
              </a:rPr>
              <a:t>Vill eller settefisk?</a:t>
            </a:r>
            <a:r>
              <a:rPr lang="nb-NO" dirty="0">
                <a:solidFill>
                  <a:prstClr val="white"/>
                </a:solidFill>
              </a:rPr>
              <a:t>?</a:t>
            </a:r>
          </a:p>
        </p:txBody>
      </p:sp>
    </p:spTree>
    <p:extLst>
      <p:ext uri="{BB962C8B-B14F-4D97-AF65-F5344CB8AC3E}">
        <p14:creationId xmlns:p14="http://schemas.microsoft.com/office/powerpoint/2010/main" val="11923943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Kunnskapsbehov</a:t>
            </a:r>
            <a:endParaRPr lang="nb-NO" dirty="0"/>
          </a:p>
        </p:txBody>
      </p:sp>
      <p:sp>
        <p:nvSpPr>
          <p:cNvPr id="3" name="Content Placeholder 2"/>
          <p:cNvSpPr>
            <a:spLocks noGrp="1"/>
          </p:cNvSpPr>
          <p:nvPr>
            <p:ph idx="1"/>
          </p:nvPr>
        </p:nvSpPr>
        <p:spPr/>
        <p:txBody>
          <a:bodyPr/>
          <a:lstStyle/>
          <a:p>
            <a:r>
              <a:rPr lang="nb-NO" dirty="0" smtClean="0"/>
              <a:t>Genetisk </a:t>
            </a:r>
            <a:r>
              <a:rPr lang="nb-NO" dirty="0"/>
              <a:t>struktur og </a:t>
            </a:r>
            <a:r>
              <a:rPr lang="nb-NO" dirty="0" smtClean="0"/>
              <a:t>definisjon av forvaltningsenheter </a:t>
            </a:r>
            <a:r>
              <a:rPr lang="nb-NO" dirty="0"/>
              <a:t>i vassdrag med </a:t>
            </a:r>
            <a:r>
              <a:rPr lang="nb-NO" dirty="0" err="1" smtClean="0"/>
              <a:t>storørret</a:t>
            </a:r>
            <a:endParaRPr lang="nb-NO" dirty="0" smtClean="0"/>
          </a:p>
          <a:p>
            <a:r>
              <a:rPr lang="nb-NO" dirty="0" smtClean="0"/>
              <a:t>Konsekvenser </a:t>
            </a:r>
            <a:r>
              <a:rPr lang="nb-NO" dirty="0"/>
              <a:t>av dagens kultiveringsvirksomhet og utredninger av alternative avbøtende tiltak og/eller </a:t>
            </a:r>
            <a:r>
              <a:rPr lang="nb-NO" dirty="0" smtClean="0"/>
              <a:t>kultiveringsstrategier</a:t>
            </a:r>
          </a:p>
          <a:p>
            <a:r>
              <a:rPr lang="nb-NO" dirty="0" smtClean="0"/>
              <a:t>Bestandsstørrelser </a:t>
            </a:r>
            <a:r>
              <a:rPr lang="nb-NO" dirty="0"/>
              <a:t>hos </a:t>
            </a:r>
            <a:r>
              <a:rPr lang="nb-NO" dirty="0" err="1"/>
              <a:t>storørret</a:t>
            </a:r>
            <a:r>
              <a:rPr lang="nb-NO" dirty="0"/>
              <a:t> og betydningen av </a:t>
            </a:r>
            <a:r>
              <a:rPr lang="nb-NO" dirty="0" smtClean="0"/>
              <a:t>fangstdødelighet</a:t>
            </a:r>
          </a:p>
          <a:p>
            <a:r>
              <a:rPr lang="nb-NO" dirty="0" smtClean="0"/>
              <a:t>Flaskehalser </a:t>
            </a:r>
            <a:r>
              <a:rPr lang="nb-NO" dirty="0"/>
              <a:t>for naturlig rekruttering og framvekst av </a:t>
            </a:r>
            <a:r>
              <a:rPr lang="nb-NO" dirty="0" err="1"/>
              <a:t>storørret</a:t>
            </a:r>
            <a:r>
              <a:rPr lang="nb-NO" dirty="0"/>
              <a:t> i ulike </a:t>
            </a:r>
            <a:r>
              <a:rPr lang="nb-NO" dirty="0" smtClean="0"/>
              <a:t>systemer</a:t>
            </a:r>
          </a:p>
          <a:p>
            <a:r>
              <a:rPr lang="nb-NO" dirty="0" smtClean="0"/>
              <a:t>Viktige </a:t>
            </a:r>
            <a:r>
              <a:rPr lang="nb-NO" dirty="0" err="1" smtClean="0"/>
              <a:t>byttefiskarter</a:t>
            </a:r>
            <a:r>
              <a:rPr lang="nb-NO" dirty="0" smtClean="0"/>
              <a:t> </a:t>
            </a:r>
            <a:r>
              <a:rPr lang="nb-NO" dirty="0"/>
              <a:t>og faktorer som påvirker deres </a:t>
            </a:r>
            <a:r>
              <a:rPr lang="nb-NO" dirty="0" smtClean="0"/>
              <a:t>livsmiljø </a:t>
            </a:r>
            <a:endParaRPr lang="nb-NO" dirty="0"/>
          </a:p>
        </p:txBody>
      </p:sp>
    </p:spTree>
    <p:extLst>
      <p:ext uri="{BB962C8B-B14F-4D97-AF65-F5344CB8AC3E}">
        <p14:creationId xmlns:p14="http://schemas.microsoft.com/office/powerpoint/2010/main" val="120811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Users\mork\AppData\Local\Microsoft\Windows\INetCache\Content.Word\1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2118" y="-140042"/>
            <a:ext cx="5329882" cy="5280454"/>
          </a:xfrm>
          <a:prstGeom prst="rect">
            <a:avLst/>
          </a:prstGeom>
          <a:noFill/>
          <a:ln>
            <a:noFill/>
          </a:ln>
        </p:spPr>
      </p:pic>
      <p:sp>
        <p:nvSpPr>
          <p:cNvPr id="2" name="Title 1"/>
          <p:cNvSpPr>
            <a:spLocks noGrp="1"/>
          </p:cNvSpPr>
          <p:nvPr>
            <p:ph type="title"/>
          </p:nvPr>
        </p:nvSpPr>
        <p:spPr/>
        <p:txBody>
          <a:bodyPr/>
          <a:lstStyle/>
          <a:p>
            <a:r>
              <a:rPr lang="nb-NO" dirty="0" err="1" smtClean="0"/>
              <a:t>Storørret</a:t>
            </a:r>
            <a:r>
              <a:rPr lang="nb-NO" dirty="0" smtClean="0"/>
              <a:t> i </a:t>
            </a:r>
            <a:r>
              <a:rPr lang="nb-NO" dirty="0" err="1" smtClean="0"/>
              <a:t>Tokkeåi</a:t>
            </a:r>
            <a:endParaRPr lang="nb-NO" dirty="0"/>
          </a:p>
        </p:txBody>
      </p:sp>
      <p:pic>
        <p:nvPicPr>
          <p:cNvPr id="4" name="Content Placeholder 3" descr="C:\Users\mork\Documents\NINA dokumenter\NINA Dokumenter overført 19.2.2016\DIVERSE TOKKEÅI OG BANDAK\Kart Tokkeåi.JPG"/>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 y="1740693"/>
            <a:ext cx="6862119" cy="5117307"/>
          </a:xfrm>
          <a:prstGeom prst="rect">
            <a:avLst/>
          </a:prstGeom>
          <a:noFill/>
          <a:ln>
            <a:noFill/>
          </a:ln>
        </p:spPr>
      </p:pic>
      <p:grpSp>
        <p:nvGrpSpPr>
          <p:cNvPr id="5" name="Gruppe 45"/>
          <p:cNvGrpSpPr/>
          <p:nvPr/>
        </p:nvGrpSpPr>
        <p:grpSpPr>
          <a:xfrm>
            <a:off x="6457812" y="4579617"/>
            <a:ext cx="5816566" cy="2294238"/>
            <a:chOff x="0" y="0"/>
            <a:chExt cx="5866646" cy="2109457"/>
          </a:xfrm>
        </p:grpSpPr>
        <p:pic>
          <p:nvPicPr>
            <p:cNvPr id="6" name="Bilde 43" descr="Tokkeåi 24:9-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0071" y="0"/>
              <a:ext cx="2806575" cy="2109457"/>
            </a:xfrm>
            <a:prstGeom prst="rect">
              <a:avLst/>
            </a:prstGeom>
            <a:noFill/>
            <a:ln>
              <a:noFill/>
            </a:ln>
          </p:spPr>
        </p:pic>
        <p:pic>
          <p:nvPicPr>
            <p:cNvPr id="7" name="Bilde 42" descr="23 august 2012 fant disse slik"/>
            <p:cNvPicPr>
              <a:picLocks noChangeAspect="1"/>
            </p:cNvPicPr>
            <p:nvPr/>
          </p:nvPicPr>
          <p:blipFill rotWithShape="1">
            <a:blip r:embed="rId5">
              <a:extLst>
                <a:ext uri="{28A0092B-C50C-407E-A947-70E740481C1C}">
                  <a14:useLocalDpi xmlns:a14="http://schemas.microsoft.com/office/drawing/2010/main" val="0"/>
                </a:ext>
              </a:extLst>
            </a:blip>
            <a:srcRect t="7595" b="610"/>
            <a:stretch/>
          </p:blipFill>
          <p:spPr bwMode="auto">
            <a:xfrm>
              <a:off x="0" y="0"/>
              <a:ext cx="3060071" cy="2109457"/>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640328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576648"/>
            <a:ext cx="12148306" cy="8135895"/>
          </a:xfrm>
        </p:spPr>
      </p:pic>
    </p:spTree>
    <p:extLst>
      <p:ext uri="{BB962C8B-B14F-4D97-AF65-F5344CB8AC3E}">
        <p14:creationId xmlns:p14="http://schemas.microsoft.com/office/powerpoint/2010/main" val="15079827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96778"/>
            <a:ext cx="12183262" cy="8491664"/>
          </a:xfrm>
        </p:spPr>
      </p:pic>
    </p:spTree>
    <p:extLst>
      <p:ext uri="{BB962C8B-B14F-4D97-AF65-F5344CB8AC3E}">
        <p14:creationId xmlns:p14="http://schemas.microsoft.com/office/powerpoint/2010/main" val="2628340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Eksempel på ny kunnskap om kultiveringspraksis - Hunderørret</a:t>
            </a:r>
            <a:endParaRPr lang="nb-NO" dirty="0"/>
          </a:p>
        </p:txBody>
      </p:sp>
      <p:pic>
        <p:nvPicPr>
          <p:cNvPr id="5" name="Content Placeholder 4"/>
          <p:cNvPicPr>
            <a:picLocks noGrp="1" noChangeAspect="1"/>
          </p:cNvPicPr>
          <p:nvPr>
            <p:ph idx="1"/>
          </p:nvPr>
        </p:nvPicPr>
        <p:blipFill>
          <a:blip r:embed="rId2"/>
          <a:stretch>
            <a:fillRect/>
          </a:stretch>
        </p:blipFill>
        <p:spPr>
          <a:xfrm>
            <a:off x="2166550" y="1717322"/>
            <a:ext cx="7183395" cy="5114828"/>
          </a:xfrm>
          <a:prstGeom prst="rect">
            <a:avLst/>
          </a:prstGeom>
        </p:spPr>
      </p:pic>
      <p:sp>
        <p:nvSpPr>
          <p:cNvPr id="6" name="5-Point Star 5"/>
          <p:cNvSpPr/>
          <p:nvPr/>
        </p:nvSpPr>
        <p:spPr>
          <a:xfrm>
            <a:off x="3050859" y="3674077"/>
            <a:ext cx="263611" cy="238897"/>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8" name="Straight Arrow Connector 7"/>
          <p:cNvCxnSpPr/>
          <p:nvPr/>
        </p:nvCxnSpPr>
        <p:spPr>
          <a:xfrm>
            <a:off x="3174427" y="4028302"/>
            <a:ext cx="8237" cy="14992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314470" y="3939608"/>
            <a:ext cx="1125725" cy="7394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459890" y="3793525"/>
            <a:ext cx="2636110" cy="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896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Hvem er jeg?</a:t>
            </a:r>
            <a:endParaRPr lang="nb-NO" dirty="0"/>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2442921862"/>
              </p:ext>
            </p:extLst>
          </p:nvPr>
        </p:nvGraphicFramePr>
        <p:xfrm>
          <a:off x="1790700" y="1219340"/>
          <a:ext cx="8610600" cy="4832934"/>
        </p:xfrm>
        <a:graphic>
          <a:graphicData uri="http://schemas.openxmlformats.org/drawingml/2006/table">
            <a:tbl>
              <a:tblPr>
                <a:tableStyleId>{5C22544A-7EE6-4342-B048-85BDC9FD1C3A}</a:tableStyleId>
              </a:tblPr>
              <a:tblGrid>
                <a:gridCol w="3621766"/>
                <a:gridCol w="4988834"/>
              </a:tblGrid>
              <a:tr h="2158314">
                <a:tc>
                  <a:txBody>
                    <a:bodyPr/>
                    <a:lstStyle/>
                    <a:p>
                      <a:pPr marL="527050" indent="-527050">
                        <a:spcAft>
                          <a:spcPts val="0"/>
                        </a:spcAft>
                        <a:tabLst>
                          <a:tab pos="442595" algn="l"/>
                        </a:tabLst>
                      </a:pPr>
                      <a:endParaRPr lang="nb-NO" sz="1000" kern="0" dirty="0" smtClean="0">
                        <a:effectLst/>
                      </a:endParaRPr>
                    </a:p>
                    <a:p>
                      <a:pPr marL="527050" indent="-527050">
                        <a:spcAft>
                          <a:spcPts val="0"/>
                        </a:spcAft>
                        <a:tabLst>
                          <a:tab pos="442595" algn="l"/>
                        </a:tabLst>
                      </a:pPr>
                      <a:r>
                        <a:rPr lang="nb-NO" sz="1600" b="1" kern="0" dirty="0" smtClean="0">
                          <a:effectLst/>
                        </a:rPr>
                        <a:t>MORTEN</a:t>
                      </a:r>
                      <a:r>
                        <a:rPr lang="nb-NO" sz="1600" b="1" kern="0" baseline="0" dirty="0" smtClean="0">
                          <a:effectLst/>
                        </a:rPr>
                        <a:t> KRAABØL</a:t>
                      </a:r>
                      <a:endParaRPr lang="nb-NO" sz="1600" b="1" kern="0" dirty="0" smtClean="0">
                        <a:effectLst/>
                      </a:endParaRPr>
                    </a:p>
                    <a:p>
                      <a:pPr marL="527050" indent="-527050">
                        <a:spcAft>
                          <a:spcPts val="0"/>
                        </a:spcAft>
                        <a:tabLst>
                          <a:tab pos="442595" algn="l"/>
                        </a:tabLst>
                      </a:pPr>
                      <a:r>
                        <a:rPr lang="nb-NO" sz="1200" dirty="0" smtClean="0">
                          <a:effectLst/>
                        </a:rPr>
                        <a:t>Faglig </a:t>
                      </a:r>
                      <a:r>
                        <a:rPr lang="nb-NO" sz="1200" dirty="0">
                          <a:effectLst/>
                        </a:rPr>
                        <a:t>leder </a:t>
                      </a:r>
                      <a:r>
                        <a:rPr lang="nb-NO" sz="1200" dirty="0" smtClean="0">
                          <a:effectLst/>
                        </a:rPr>
                        <a:t>i akvatisk økologi</a:t>
                      </a:r>
                    </a:p>
                    <a:p>
                      <a:pPr marL="527050" indent="-527050">
                        <a:spcAft>
                          <a:spcPts val="0"/>
                        </a:spcAft>
                        <a:tabLst>
                          <a:tab pos="442595" algn="l"/>
                        </a:tabLst>
                      </a:pPr>
                      <a:endParaRPr lang="nb-NO" sz="1200" dirty="0" smtClean="0">
                        <a:effectLst/>
                      </a:endParaRPr>
                    </a:p>
                    <a:p>
                      <a:pPr marL="527050" indent="-527050">
                        <a:spcAft>
                          <a:spcPts val="0"/>
                        </a:spcAft>
                      </a:pPr>
                      <a:r>
                        <a:rPr lang="nb-NO" sz="1200" dirty="0" err="1" smtClean="0">
                          <a:effectLst/>
                        </a:rPr>
                        <a:t>Ph.D</a:t>
                      </a:r>
                      <a:r>
                        <a:rPr lang="nb-NO" sz="1200" dirty="0">
                          <a:effectLst/>
                        </a:rPr>
                        <a:t>. og </a:t>
                      </a:r>
                      <a:r>
                        <a:rPr lang="nb-NO" sz="1200" dirty="0" err="1">
                          <a:effectLst/>
                        </a:rPr>
                        <a:t>M.Sc</a:t>
                      </a:r>
                      <a:r>
                        <a:rPr lang="nb-NO" sz="1200" dirty="0">
                          <a:effectLst/>
                        </a:rPr>
                        <a:t>. fra </a:t>
                      </a:r>
                      <a:r>
                        <a:rPr lang="nb-NO" sz="1200" dirty="0" smtClean="0">
                          <a:effectLst/>
                        </a:rPr>
                        <a:t>NTNU-Trondheim</a:t>
                      </a:r>
                      <a:endParaRPr lang="nb-NO" sz="1200" dirty="0">
                        <a:effectLst/>
                      </a:endParaRPr>
                    </a:p>
                    <a:p>
                      <a:pPr marL="527050" indent="-527050">
                        <a:spcAft>
                          <a:spcPts val="0"/>
                        </a:spcAft>
                      </a:pPr>
                      <a:r>
                        <a:rPr lang="nb-NO" sz="1200" b="1" dirty="0" err="1" smtClean="0">
                          <a:effectLst/>
                        </a:rPr>
                        <a:t>Ferskvannsbiolog</a:t>
                      </a:r>
                      <a:endParaRPr lang="nb-NO" sz="1200" b="1" dirty="0">
                        <a:effectLst/>
                      </a:endParaRPr>
                    </a:p>
                    <a:p>
                      <a:pPr marL="527050" indent="-527050">
                        <a:spcAft>
                          <a:spcPts val="0"/>
                        </a:spcAft>
                      </a:pPr>
                      <a:endParaRPr lang="nb-NO" sz="1000" dirty="0" smtClean="0">
                        <a:effectLst/>
                      </a:endParaRPr>
                    </a:p>
                    <a:p>
                      <a:pPr marL="527050" indent="-527050">
                        <a:spcAft>
                          <a:spcPts val="0"/>
                        </a:spcAft>
                      </a:pPr>
                      <a:r>
                        <a:rPr lang="nb-NO" sz="1200" dirty="0" smtClean="0">
                          <a:effectLst/>
                        </a:rPr>
                        <a:t>Startet</a:t>
                      </a:r>
                      <a:r>
                        <a:rPr lang="nb-NO" sz="1200" baseline="0" dirty="0" smtClean="0">
                          <a:effectLst/>
                        </a:rPr>
                        <a:t> i Multiconsult i 2016</a:t>
                      </a:r>
                    </a:p>
                    <a:p>
                      <a:pPr marL="527050" indent="-527050">
                        <a:spcAft>
                          <a:spcPts val="0"/>
                        </a:spcAft>
                      </a:pPr>
                      <a:r>
                        <a:rPr lang="nb-NO" sz="1200" baseline="0" dirty="0" smtClean="0">
                          <a:effectLst/>
                        </a:rPr>
                        <a:t>Tidligere seniorforsker i NINA</a:t>
                      </a:r>
                    </a:p>
                    <a:p>
                      <a:pPr marL="527050" indent="-527050">
                        <a:spcAft>
                          <a:spcPts val="0"/>
                        </a:spcAft>
                      </a:pPr>
                      <a:r>
                        <a:rPr lang="nb-NO" sz="1200" baseline="0" dirty="0" smtClean="0">
                          <a:effectLst/>
                        </a:rPr>
                        <a:t>Prosjekt- og feltleder ved NTNU Vitenskapsmuseet</a:t>
                      </a:r>
                      <a:r>
                        <a:rPr lang="nb-NO" sz="1000" dirty="0">
                          <a:effectLst/>
                        </a:rPr>
                        <a:t>	</a:t>
                      </a:r>
                    </a:p>
                    <a:p>
                      <a:pPr marL="527050" indent="-527050">
                        <a:spcAft>
                          <a:spcPts val="500"/>
                        </a:spcAft>
                        <a:tabLst>
                          <a:tab pos="900430" algn="l"/>
                        </a:tabLst>
                      </a:pPr>
                      <a:endParaRPr lang="nb-NO" sz="1000" u="none" dirty="0" smtClean="0">
                        <a:effectLst/>
                      </a:endParaRPr>
                    </a:p>
                    <a:p>
                      <a:pPr marL="527050" indent="-527050">
                        <a:spcAft>
                          <a:spcPts val="500"/>
                        </a:spcAft>
                        <a:tabLst>
                          <a:tab pos="900430" algn="l"/>
                        </a:tabLst>
                      </a:pPr>
                      <a:r>
                        <a:rPr lang="nb-NO" sz="1100" u="sng" dirty="0" smtClean="0">
                          <a:effectLst/>
                        </a:rPr>
                        <a:t>Kontaktinformasjon:</a:t>
                      </a:r>
                    </a:p>
                    <a:p>
                      <a:pPr marL="527050" indent="-527050">
                        <a:spcAft>
                          <a:spcPts val="500"/>
                        </a:spcAft>
                        <a:tabLst>
                          <a:tab pos="900430" algn="l"/>
                        </a:tabLst>
                      </a:pPr>
                      <a:r>
                        <a:rPr lang="nb-NO" sz="1100" dirty="0" smtClean="0">
                          <a:effectLst/>
                        </a:rPr>
                        <a:t>Tlf</a:t>
                      </a:r>
                      <a:r>
                        <a:rPr lang="nb-NO" sz="1100" dirty="0">
                          <a:effectLst/>
                        </a:rPr>
                        <a:t>.: 21 58 66 29 / 91 73 33 </a:t>
                      </a:r>
                      <a:r>
                        <a:rPr lang="nb-NO" sz="1100" dirty="0" smtClean="0">
                          <a:effectLst/>
                        </a:rPr>
                        <a:t>17</a:t>
                      </a:r>
                    </a:p>
                    <a:p>
                      <a:pPr marL="527050" indent="-527050">
                        <a:spcAft>
                          <a:spcPts val="0"/>
                        </a:spcAft>
                        <a:tabLst>
                          <a:tab pos="442595" algn="l"/>
                        </a:tabLst>
                      </a:pPr>
                      <a:r>
                        <a:rPr lang="nb-NO" sz="1100" dirty="0" smtClean="0">
                          <a:effectLst/>
                        </a:rPr>
                        <a:t>E-post</a:t>
                      </a:r>
                      <a:r>
                        <a:rPr lang="nb-NO" sz="1100" dirty="0">
                          <a:solidFill>
                            <a:srgbClr val="7030A0"/>
                          </a:solidFill>
                          <a:effectLst/>
                        </a:rPr>
                        <a:t>: </a:t>
                      </a:r>
                      <a:r>
                        <a:rPr lang="nb-NO" sz="1100" dirty="0" smtClean="0">
                          <a:solidFill>
                            <a:schemeClr val="tx1"/>
                          </a:solidFill>
                          <a:effectLst/>
                          <a:hlinkClick r:id="rId2"/>
                        </a:rPr>
                        <a:t>morten.kraabol@multiconsult.no</a:t>
                      </a:r>
                      <a:endParaRPr lang="nb-NO"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pPr marL="298450" indent="-298450">
                        <a:spcAft>
                          <a:spcPts val="0"/>
                        </a:spcAft>
                      </a:pPr>
                      <a:r>
                        <a:rPr lang="nb-NO" sz="1000" kern="0" dirty="0">
                          <a:effectLst/>
                        </a:rPr>
                        <a:t> </a:t>
                      </a:r>
                    </a:p>
                    <a:p>
                      <a:pPr marL="298450" indent="-298450">
                        <a:spcAft>
                          <a:spcPts val="0"/>
                        </a:spcAft>
                      </a:pPr>
                      <a:r>
                        <a:rPr lang="nb-NO" sz="1400" b="1" u="sng" kern="0" dirty="0" smtClean="0">
                          <a:effectLst/>
                        </a:rPr>
                        <a:t>Kjernekompetanse:</a:t>
                      </a:r>
                      <a:endParaRPr lang="nb-NO" sz="1300" dirty="0" smtClean="0">
                        <a:effectLst/>
                      </a:endParaRPr>
                    </a:p>
                    <a:p>
                      <a:pPr marL="342900" lvl="0" indent="-342900">
                        <a:spcAft>
                          <a:spcPts val="0"/>
                        </a:spcAft>
                        <a:buFont typeface="Symbol" panose="05050102010706020507" pitchFamily="18" charset="2"/>
                        <a:buChar char=""/>
                      </a:pPr>
                      <a:r>
                        <a:rPr lang="nb-NO" sz="1300" dirty="0" smtClean="0">
                          <a:effectLst/>
                        </a:rPr>
                        <a:t>28 </a:t>
                      </a:r>
                      <a:r>
                        <a:rPr lang="nb-NO" sz="1300" dirty="0">
                          <a:effectLst/>
                        </a:rPr>
                        <a:t>års </a:t>
                      </a:r>
                      <a:r>
                        <a:rPr lang="nb-NO" sz="1300" dirty="0" smtClean="0">
                          <a:effectLst/>
                        </a:rPr>
                        <a:t>erfaring med</a:t>
                      </a:r>
                      <a:r>
                        <a:rPr lang="nb-NO" sz="1300" baseline="0" dirty="0" smtClean="0">
                          <a:effectLst/>
                        </a:rPr>
                        <a:t> forskning, feltarbeid, utredninger og rådgivning</a:t>
                      </a:r>
                      <a:r>
                        <a:rPr lang="nb-NO" sz="1300" dirty="0" smtClean="0">
                          <a:effectLst/>
                        </a:rPr>
                        <a:t> </a:t>
                      </a:r>
                    </a:p>
                    <a:p>
                      <a:pPr marL="342900" lvl="0" indent="-342900">
                        <a:spcAft>
                          <a:spcPts val="0"/>
                        </a:spcAft>
                        <a:buFont typeface="Symbol" panose="05050102010706020507" pitchFamily="18" charset="2"/>
                        <a:buChar char=""/>
                      </a:pPr>
                      <a:r>
                        <a:rPr lang="nb-NO" sz="1300" dirty="0" smtClean="0">
                          <a:effectLst/>
                        </a:rPr>
                        <a:t>Jobber</a:t>
                      </a:r>
                      <a:r>
                        <a:rPr lang="nb-NO" sz="1300" baseline="0" dirty="0" smtClean="0">
                          <a:effectLst/>
                        </a:rPr>
                        <a:t> mest med tekniske miljøløsninger i regulerte vassdrag</a:t>
                      </a:r>
                    </a:p>
                    <a:p>
                      <a:pPr marL="342900" lvl="0" indent="-342900">
                        <a:spcAft>
                          <a:spcPts val="0"/>
                        </a:spcAft>
                        <a:buFont typeface="Symbol" panose="05050102010706020507" pitchFamily="18" charset="2"/>
                        <a:buChar char=""/>
                      </a:pPr>
                      <a:r>
                        <a:rPr lang="nb-NO" sz="1300" baseline="0" dirty="0" smtClean="0">
                          <a:effectLst/>
                        </a:rPr>
                        <a:t>Tverrfaglig: økologi – økohydraulikk – hydrologi – landskap - bygg</a:t>
                      </a:r>
                      <a:endParaRPr lang="nb-NO" sz="1300" dirty="0" smtClean="0">
                        <a:effectLst/>
                      </a:endParaRPr>
                    </a:p>
                    <a:p>
                      <a:pPr marL="0" lvl="0" indent="0">
                        <a:spcAft>
                          <a:spcPts val="0"/>
                        </a:spcAft>
                        <a:buFont typeface="Symbol" panose="05050102010706020507" pitchFamily="18" charset="2"/>
                        <a:buNone/>
                      </a:pPr>
                      <a:endParaRPr lang="nb-NO" sz="1300" b="1" u="sng" dirty="0" smtClean="0">
                        <a:effectLst/>
                      </a:endParaRPr>
                    </a:p>
                    <a:p>
                      <a:pPr marL="0" lvl="0" indent="0">
                        <a:spcAft>
                          <a:spcPts val="0"/>
                        </a:spcAft>
                        <a:buFont typeface="Symbol" panose="05050102010706020507" pitchFamily="18" charset="2"/>
                        <a:buNone/>
                      </a:pPr>
                      <a:r>
                        <a:rPr lang="nb-NO" sz="1300" b="1" u="sng" dirty="0" smtClean="0">
                          <a:effectLst/>
                        </a:rPr>
                        <a:t>Ansvarsområder i MC:</a:t>
                      </a:r>
                      <a:r>
                        <a:rPr lang="nb-NO" sz="1300" b="1" u="sng" baseline="0" dirty="0" smtClean="0">
                          <a:effectLst/>
                        </a:rPr>
                        <a:t> </a:t>
                      </a:r>
                      <a:r>
                        <a:rPr lang="nb-NO" sz="1300" b="0" u="none" baseline="0" dirty="0" smtClean="0">
                          <a:effectLst/>
                        </a:rPr>
                        <a:t>Akvatisk økologi og regulerte vassdrag </a:t>
                      </a:r>
                    </a:p>
                    <a:p>
                      <a:pPr marL="0" lvl="0" indent="0">
                        <a:spcAft>
                          <a:spcPts val="0"/>
                        </a:spcAft>
                        <a:buFont typeface="Symbol" panose="05050102010706020507" pitchFamily="18" charset="2"/>
                        <a:buNone/>
                      </a:pPr>
                      <a:r>
                        <a:rPr lang="nb-NO" sz="1300" b="0" u="none" baseline="0" dirty="0" smtClean="0">
                          <a:effectLst/>
                        </a:rPr>
                        <a:t>                                         (fornybar energi og samferdsel)</a:t>
                      </a:r>
                      <a:endParaRPr lang="nb-NO" sz="1300" dirty="0">
                        <a:effectLst/>
                      </a:endParaRPr>
                    </a:p>
                  </a:txBody>
                  <a:tcPr marL="44450" marR="44450" marT="0" marB="0"/>
                </a:tc>
              </a:tr>
              <a:tr h="2158314">
                <a:tc>
                  <a:txBody>
                    <a:bodyPr/>
                    <a:lstStyle/>
                    <a:p>
                      <a:pPr marL="527050" indent="-527050">
                        <a:spcAft>
                          <a:spcPts val="0"/>
                        </a:spcAft>
                        <a:tabLst>
                          <a:tab pos="442595" algn="l"/>
                        </a:tabLst>
                      </a:pPr>
                      <a:endParaRPr lang="nb-NO" sz="11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tc>
                <a:tc>
                  <a:txBody>
                    <a:bodyPr/>
                    <a:lstStyle/>
                    <a:p>
                      <a:pPr marL="0" lvl="0" indent="0">
                        <a:spcAft>
                          <a:spcPts val="0"/>
                        </a:spcAft>
                        <a:buFont typeface="Symbol" panose="05050102010706020507" pitchFamily="18" charset="2"/>
                        <a:buNone/>
                      </a:pPr>
                      <a:endParaRPr lang="nb-NO" sz="1300" dirty="0">
                        <a:effectLst/>
                      </a:endParaRPr>
                    </a:p>
                  </a:txBody>
                  <a:tcPr marL="44450" marR="44450" marT="0" marB="0"/>
                </a:tc>
              </a:tr>
            </a:tbl>
          </a:graphicData>
        </a:graphic>
      </p:graphicFrame>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bwMode="auto">
          <a:xfrm>
            <a:off x="4377705" y="1363877"/>
            <a:ext cx="981710" cy="1200150"/>
          </a:xfrm>
          <a:prstGeom prst="rect">
            <a:avLst/>
          </a:prstGeom>
          <a:noFill/>
          <a:ln>
            <a:no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9157" y="3439774"/>
            <a:ext cx="1968843" cy="341404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1269" y="3112704"/>
            <a:ext cx="3497888" cy="159472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1269" y="4602694"/>
            <a:ext cx="3497888" cy="233192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8832" y="3974243"/>
            <a:ext cx="3712437" cy="2784328"/>
          </a:xfrm>
          <a:prstGeom prst="rect">
            <a:avLst/>
          </a:prstGeom>
        </p:spPr>
      </p:pic>
    </p:spTree>
    <p:extLst>
      <p:ext uri="{BB962C8B-B14F-4D97-AF65-F5344CB8AC3E}">
        <p14:creationId xmlns:p14="http://schemas.microsoft.com/office/powerpoint/2010/main" val="23467320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611" y="320086"/>
            <a:ext cx="10972800" cy="901696"/>
          </a:xfrm>
        </p:spPr>
        <p:txBody>
          <a:bodyPr/>
          <a:lstStyle/>
          <a:p>
            <a:r>
              <a:rPr lang="nb-NO" dirty="0" smtClean="0"/>
              <a:t>Klosterfoss kraftverk i Skien (nedstrøms side)</a:t>
            </a:r>
            <a:endParaRPr lang="nb-NO" dirty="0"/>
          </a:p>
        </p:txBody>
      </p:sp>
      <p:pic>
        <p:nvPicPr>
          <p:cNvPr id="4" name="Content Placeholder 4"/>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1981200" y="1221782"/>
            <a:ext cx="8299622" cy="5554450"/>
          </a:xfrm>
        </p:spPr>
      </p:pic>
    </p:spTree>
    <p:extLst>
      <p:ext uri="{BB962C8B-B14F-4D97-AF65-F5344CB8AC3E}">
        <p14:creationId xmlns:p14="http://schemas.microsoft.com/office/powerpoint/2010/main" val="1223360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4" name="Content Placeholder 3"/>
          <p:cNvPicPr>
            <a:picLocks noGrp="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1524001" y="-947351"/>
            <a:ext cx="7447005" cy="7805351"/>
          </a:xfrm>
          <a:prstGeom prst="rect">
            <a:avLst/>
          </a:prstGeom>
          <a:noFill/>
          <a:ln>
            <a:noFill/>
          </a:ln>
        </p:spPr>
      </p:pic>
    </p:spTree>
    <p:extLst>
      <p:ext uri="{BB962C8B-B14F-4D97-AF65-F5344CB8AC3E}">
        <p14:creationId xmlns:p14="http://schemas.microsoft.com/office/powerpoint/2010/main" val="52952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dirty="0" smtClean="0"/>
              <a:t>Bakgrunn</a:t>
            </a:r>
            <a:endParaRPr lang="nb-NO" dirty="0"/>
          </a:p>
        </p:txBody>
      </p:sp>
      <p:sp>
        <p:nvSpPr>
          <p:cNvPr id="5" name="Content Placeholder 4"/>
          <p:cNvSpPr>
            <a:spLocks noGrp="1"/>
          </p:cNvSpPr>
          <p:nvPr>
            <p:ph sz="quarter" idx="10"/>
          </p:nvPr>
        </p:nvSpPr>
        <p:spPr/>
        <p:txBody>
          <a:bodyPr/>
          <a:lstStyle/>
          <a:p>
            <a:r>
              <a:rPr lang="nb-NO" b="1" u="sng" dirty="0"/>
              <a:t>O/U-prosjektet:</a:t>
            </a:r>
          </a:p>
          <a:p>
            <a:pPr lvl="1"/>
            <a:r>
              <a:rPr lang="nb-NO" sz="2000" dirty="0"/>
              <a:t>Økt slukeevne fra 240 til 320 m</a:t>
            </a:r>
            <a:r>
              <a:rPr lang="nb-NO" sz="2000" baseline="30000" dirty="0"/>
              <a:t>3</a:t>
            </a:r>
            <a:r>
              <a:rPr lang="nb-NO" sz="2000" dirty="0"/>
              <a:t>/s</a:t>
            </a:r>
          </a:p>
          <a:p>
            <a:pPr lvl="1"/>
            <a:r>
              <a:rPr lang="nb-NO" sz="2000" dirty="0"/>
              <a:t>Økt installert effekt fra 11 til 14 MW</a:t>
            </a:r>
          </a:p>
          <a:p>
            <a:pPr lvl="1"/>
            <a:r>
              <a:rPr lang="nb-NO" sz="2000" dirty="0"/>
              <a:t>To nye vannveier for fisk 	</a:t>
            </a:r>
            <a:r>
              <a:rPr lang="nb-NO" sz="2000" dirty="0" err="1"/>
              <a:t>bunnrør</a:t>
            </a:r>
            <a:r>
              <a:rPr lang="nb-NO" sz="2000" dirty="0"/>
              <a:t>: ål og niøye</a:t>
            </a:r>
          </a:p>
          <a:p>
            <a:pPr marL="274638" lvl="1" indent="0">
              <a:buNone/>
            </a:pPr>
            <a:r>
              <a:rPr lang="nb-NO" sz="2000" dirty="0"/>
              <a:t>	overflate: laks og ørret</a:t>
            </a:r>
          </a:p>
          <a:p>
            <a:pPr lvl="1"/>
            <a:r>
              <a:rPr lang="nb-NO" sz="2000" dirty="0"/>
              <a:t>Vannføring: 2,5 m</a:t>
            </a:r>
            <a:r>
              <a:rPr lang="nb-NO" sz="2000" baseline="30000" dirty="0"/>
              <a:t>3</a:t>
            </a:r>
            <a:r>
              <a:rPr lang="nb-NO" sz="2000" dirty="0"/>
              <a:t>/s:</a:t>
            </a:r>
          </a:p>
          <a:p>
            <a:pPr lvl="2"/>
            <a:r>
              <a:rPr lang="nb-NO" sz="1700" dirty="0"/>
              <a:t>15/4 – 15/6</a:t>
            </a:r>
          </a:p>
          <a:p>
            <a:pPr lvl="2"/>
            <a:r>
              <a:rPr lang="nb-NO" sz="1700" dirty="0"/>
              <a:t>15/8 – 15/11</a:t>
            </a:r>
            <a:endParaRPr lang="nb-NO" dirty="0"/>
          </a:p>
          <a:p>
            <a:pPr lvl="1"/>
            <a:r>
              <a:rPr lang="nb-NO" sz="2000" dirty="0"/>
              <a:t>Nordre flomluke; 10 m</a:t>
            </a:r>
            <a:r>
              <a:rPr lang="nb-NO" sz="2000" baseline="30000" dirty="0"/>
              <a:t>3</a:t>
            </a:r>
            <a:r>
              <a:rPr lang="nb-NO" sz="2000" dirty="0"/>
              <a:t>/s</a:t>
            </a:r>
          </a:p>
          <a:p>
            <a:pPr lvl="2"/>
            <a:r>
              <a:rPr lang="nb-NO" sz="1700" dirty="0"/>
              <a:t>15/4 - 15/6</a:t>
            </a:r>
          </a:p>
          <a:p>
            <a:pPr marL="0" indent="0">
              <a:buNone/>
            </a:pPr>
            <a:endParaRPr lang="nb-NO" dirty="0"/>
          </a:p>
        </p:txBody>
      </p:sp>
      <p:sp>
        <p:nvSpPr>
          <p:cNvPr id="6" name="Content Placeholder 5"/>
          <p:cNvSpPr>
            <a:spLocks noGrp="1"/>
          </p:cNvSpPr>
          <p:nvPr>
            <p:ph sz="quarter" idx="11"/>
          </p:nvPr>
        </p:nvSpPr>
        <p:spPr/>
        <p:txBody>
          <a:bodyPr/>
          <a:lstStyle/>
          <a:p>
            <a:r>
              <a:rPr lang="nb-NO" b="1" u="sng" dirty="0"/>
              <a:t>Forutsetninger</a:t>
            </a:r>
          </a:p>
          <a:p>
            <a:pPr lvl="1"/>
            <a:r>
              <a:rPr lang="nb-NO" sz="2000" dirty="0"/>
              <a:t>Forholdene for fiskevandring skal ikke bli dårligere enn tidligere</a:t>
            </a:r>
          </a:p>
          <a:p>
            <a:pPr lvl="1"/>
            <a:r>
              <a:rPr lang="nb-NO" sz="2000" dirty="0"/>
              <a:t>Bytte til finmasket varegrind gir for høy vannhastighet gjennom elementene (beregninger utført)</a:t>
            </a:r>
          </a:p>
          <a:p>
            <a:pPr lvl="1"/>
            <a:r>
              <a:rPr lang="nb-NO" sz="2000" dirty="0"/>
              <a:t>Finmasket ledegrind (utredet tidligere) foran turbininntaket for dyrt</a:t>
            </a:r>
          </a:p>
          <a:p>
            <a:pPr marL="0" indent="0">
              <a:buNone/>
            </a:pPr>
            <a:endParaRPr lang="nb-NO" dirty="0"/>
          </a:p>
        </p:txBody>
      </p:sp>
    </p:spTree>
    <p:extLst>
      <p:ext uri="{BB962C8B-B14F-4D97-AF65-F5344CB8AC3E}">
        <p14:creationId xmlns:p14="http://schemas.microsoft.com/office/powerpoint/2010/main" val="84603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smtClean="0"/>
              <a:t>Aktuelle </a:t>
            </a:r>
            <a:r>
              <a:rPr lang="nb-NO" dirty="0" err="1" smtClean="0"/>
              <a:t>målarter</a:t>
            </a:r>
            <a:r>
              <a:rPr lang="nb-NO" dirty="0" smtClean="0"/>
              <a:t> som vandrer forbi Klosterfoss kraftverk</a:t>
            </a:r>
            <a:endParaRPr lang="nb-NO" dirty="0"/>
          </a:p>
        </p:txBody>
      </p:sp>
      <p:sp>
        <p:nvSpPr>
          <p:cNvPr id="3" name="Content Placeholder 2"/>
          <p:cNvSpPr>
            <a:spLocks noGrp="1"/>
          </p:cNvSpPr>
          <p:nvPr>
            <p:ph sz="quarter" idx="10"/>
          </p:nvPr>
        </p:nvSpPr>
        <p:spPr/>
        <p:txBody>
          <a:bodyPr/>
          <a:lstStyle/>
          <a:p>
            <a:r>
              <a:rPr lang="nb-NO" dirty="0"/>
              <a:t>Laks og sjøørret</a:t>
            </a:r>
          </a:p>
          <a:p>
            <a:pPr lvl="1"/>
            <a:r>
              <a:rPr lang="nb-NO" sz="2000" dirty="0"/>
              <a:t>Opp: Gytemodne individer gjennom fisketrappa</a:t>
            </a:r>
          </a:p>
          <a:p>
            <a:pPr lvl="1"/>
            <a:r>
              <a:rPr lang="nb-NO" sz="2000" dirty="0"/>
              <a:t>Ned: </a:t>
            </a:r>
            <a:r>
              <a:rPr lang="nb-NO" sz="2000" dirty="0" err="1"/>
              <a:t>Smolt</a:t>
            </a:r>
            <a:r>
              <a:rPr lang="nb-NO" sz="2000" dirty="0"/>
              <a:t> og utgytt voksen fisk (overflateorienterte)</a:t>
            </a:r>
          </a:p>
          <a:p>
            <a:endParaRPr lang="nb-NO" dirty="0" smtClean="0"/>
          </a:p>
          <a:p>
            <a:r>
              <a:rPr lang="nb-NO" dirty="0" smtClean="0"/>
              <a:t>Ål </a:t>
            </a:r>
            <a:endParaRPr lang="nb-NO" dirty="0"/>
          </a:p>
          <a:p>
            <a:pPr lvl="1"/>
            <a:r>
              <a:rPr lang="nb-NO" sz="2000" dirty="0"/>
              <a:t>Opp: </a:t>
            </a:r>
            <a:r>
              <a:rPr lang="nb-NO" sz="2000" dirty="0" err="1"/>
              <a:t>Åleyngel</a:t>
            </a:r>
            <a:r>
              <a:rPr lang="nb-NO" sz="2000" dirty="0"/>
              <a:t>/glassål</a:t>
            </a:r>
          </a:p>
          <a:p>
            <a:pPr lvl="1"/>
            <a:r>
              <a:rPr lang="nb-NO" sz="2000" dirty="0"/>
              <a:t>Ned: Blankål (sterk orientering mot bunnen)</a:t>
            </a:r>
          </a:p>
          <a:p>
            <a:endParaRPr lang="nb-NO" dirty="0" smtClean="0"/>
          </a:p>
          <a:p>
            <a:r>
              <a:rPr lang="nb-NO" dirty="0" smtClean="0"/>
              <a:t>Niøye</a:t>
            </a:r>
            <a:endParaRPr lang="nb-NO" dirty="0"/>
          </a:p>
          <a:p>
            <a:pPr lvl="1"/>
            <a:r>
              <a:rPr lang="nb-NO" sz="2000" dirty="0"/>
              <a:t>Opp: Nylig </a:t>
            </a:r>
            <a:r>
              <a:rPr lang="nb-NO" sz="2000" dirty="0" err="1"/>
              <a:t>metamorfoserte</a:t>
            </a:r>
            <a:r>
              <a:rPr lang="nb-NO" sz="2000" dirty="0"/>
              <a:t> individer/parasitter + </a:t>
            </a:r>
            <a:r>
              <a:rPr lang="nb-NO" sz="2000" dirty="0" err="1"/>
              <a:t>ammocoetes</a:t>
            </a:r>
            <a:r>
              <a:rPr lang="nb-NO" sz="2000" dirty="0"/>
              <a:t> (larver)</a:t>
            </a:r>
          </a:p>
          <a:p>
            <a:pPr lvl="1"/>
            <a:r>
              <a:rPr lang="nb-NO" sz="2000" dirty="0"/>
              <a:t>Ned: </a:t>
            </a:r>
            <a:r>
              <a:rPr lang="nb-NO" sz="2000" dirty="0" err="1"/>
              <a:t>Ammocoetes</a:t>
            </a:r>
            <a:r>
              <a:rPr lang="nb-NO" sz="2000" dirty="0"/>
              <a:t> (sterk orientering mot bunnen)</a:t>
            </a:r>
          </a:p>
          <a:p>
            <a:endParaRPr lang="nb-NO" dirty="0"/>
          </a:p>
        </p:txBody>
      </p:sp>
    </p:spTree>
    <p:extLst>
      <p:ext uri="{BB962C8B-B14F-4D97-AF65-F5344CB8AC3E}">
        <p14:creationId xmlns:p14="http://schemas.microsoft.com/office/powerpoint/2010/main" val="3376074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b-NO" dirty="0" smtClean="0"/>
              <a:t>Turbininntak (til venstre) og lukearrangement </a:t>
            </a:r>
            <a:br>
              <a:rPr lang="nb-NO" dirty="0" smtClean="0"/>
            </a:br>
            <a:r>
              <a:rPr lang="nb-NO" dirty="0" smtClean="0"/>
              <a:t>(til høyre) ved Klosterfoss kraftverk</a:t>
            </a:r>
            <a:endParaRPr lang="nb-NO" dirty="0"/>
          </a:p>
        </p:txBody>
      </p:sp>
      <p:pic>
        <p:nvPicPr>
          <p:cNvPr id="4" name="Content Placeholder 3"/>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2836932" y="1785939"/>
            <a:ext cx="6518137" cy="4364037"/>
          </a:xfr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8081364" y="4267887"/>
            <a:ext cx="2937763" cy="2235512"/>
          </a:xfrm>
          <a:prstGeom prst="rect">
            <a:avLst/>
          </a:prstGeom>
          <a:noFill/>
          <a:ln>
            <a:noFill/>
          </a:ln>
        </p:spPr>
      </p:pic>
    </p:spTree>
    <p:extLst>
      <p:ext uri="{BB962C8B-B14F-4D97-AF65-F5344CB8AC3E}">
        <p14:creationId xmlns:p14="http://schemas.microsoft.com/office/powerpoint/2010/main" val="22294556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4" name="Content Placeholder 3" descr="cid:image001.png@01D10742.5AEBBDD0"/>
          <p:cNvPicPr>
            <a:picLocks noGrp="1"/>
          </p:cNvPicPr>
          <p:nvPr>
            <p:ph sz="quarter" idx="1"/>
          </p:nvPr>
        </p:nvPicPr>
        <p:blipFill>
          <a:blip r:embed="rId2" r:link="rId3">
            <a:extLst>
              <a:ext uri="{28A0092B-C50C-407E-A947-70E740481C1C}">
                <a14:useLocalDpi xmlns:a14="http://schemas.microsoft.com/office/drawing/2010/main" val="0"/>
              </a:ext>
            </a:extLst>
          </a:blip>
          <a:srcRect/>
          <a:stretch>
            <a:fillRect/>
          </a:stretch>
        </p:blipFill>
        <p:spPr bwMode="auto">
          <a:xfrm>
            <a:off x="1522986" y="-99392"/>
            <a:ext cx="9145015" cy="7245424"/>
          </a:xfrm>
          <a:prstGeom prst="rect">
            <a:avLst/>
          </a:prstGeom>
          <a:noFill/>
          <a:ln>
            <a:no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72926">
            <a:off x="4359088" y="3082322"/>
            <a:ext cx="3350558" cy="783162"/>
          </a:xfrm>
          <a:prstGeom prst="rect">
            <a:avLst/>
          </a:prstGeom>
        </p:spPr>
      </p:pic>
      <p:sp>
        <p:nvSpPr>
          <p:cNvPr id="7" name="Bent Arrow 6"/>
          <p:cNvSpPr/>
          <p:nvPr/>
        </p:nvSpPr>
        <p:spPr>
          <a:xfrm rot="21302199">
            <a:off x="3803354" y="4401648"/>
            <a:ext cx="372874" cy="284526"/>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nb-NO">
              <a:solidFill>
                <a:srgbClr val="3C3C3B"/>
              </a:solidFill>
            </a:endParaRPr>
          </a:p>
        </p:txBody>
      </p:sp>
      <p:sp>
        <p:nvSpPr>
          <p:cNvPr id="8" name="Bent Arrow 7"/>
          <p:cNvSpPr/>
          <p:nvPr/>
        </p:nvSpPr>
        <p:spPr>
          <a:xfrm rot="21302199">
            <a:off x="4883473" y="4243787"/>
            <a:ext cx="372874" cy="284526"/>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nb-NO">
              <a:solidFill>
                <a:srgbClr val="3C3C3B"/>
              </a:solidFill>
            </a:endParaRPr>
          </a:p>
        </p:txBody>
      </p:sp>
      <p:sp>
        <p:nvSpPr>
          <p:cNvPr id="9" name="Bent Arrow 8"/>
          <p:cNvSpPr/>
          <p:nvPr/>
        </p:nvSpPr>
        <p:spPr>
          <a:xfrm rot="21302199">
            <a:off x="6827690" y="3983264"/>
            <a:ext cx="372874" cy="284526"/>
          </a:xfrm>
          <a:prstGeom prst="ben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nb-NO">
              <a:solidFill>
                <a:srgbClr val="3C3C3B"/>
              </a:solidFill>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33844">
            <a:off x="3972795" y="4675665"/>
            <a:ext cx="1055886" cy="56697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7130" y="5517233"/>
            <a:ext cx="1819191" cy="1244709"/>
          </a:xfrm>
          <a:prstGeom prst="rect">
            <a:avLst/>
          </a:prstGeom>
        </p:spPr>
      </p:pic>
      <p:cxnSp>
        <p:nvCxnSpPr>
          <p:cNvPr id="14" name="Straight Arrow Connector 13"/>
          <p:cNvCxnSpPr/>
          <p:nvPr/>
        </p:nvCxnSpPr>
        <p:spPr>
          <a:xfrm flipH="1" flipV="1">
            <a:off x="6248206" y="4125528"/>
            <a:ext cx="1491065" cy="17517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4763" y="1541829"/>
            <a:ext cx="1245062" cy="766192"/>
          </a:xfrm>
          <a:prstGeom prst="ellipse">
            <a:avLst/>
          </a:prstGeom>
          <a:ln>
            <a:noFill/>
          </a:ln>
          <a:effectLst>
            <a:softEdge rad="112500"/>
          </a:effectLst>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67958" y="1698213"/>
            <a:ext cx="990939" cy="609809"/>
          </a:xfrm>
          <a:prstGeom prst="ellipse">
            <a:avLst/>
          </a:prstGeom>
          <a:ln>
            <a:noFill/>
          </a:ln>
          <a:effectLst>
            <a:softEdge rad="112500"/>
          </a:effectLst>
        </p:spPr>
      </p:pic>
      <p:sp>
        <p:nvSpPr>
          <p:cNvPr id="21" name="Bent-Up Arrow 20"/>
          <p:cNvSpPr/>
          <p:nvPr/>
        </p:nvSpPr>
        <p:spPr>
          <a:xfrm rot="20654434">
            <a:off x="7707004" y="3672128"/>
            <a:ext cx="455087" cy="260523"/>
          </a:xfrm>
          <a:prstGeom prst="ben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nb-NO">
              <a:solidFill>
                <a:prstClr val="white"/>
              </a:solidFill>
            </a:endParaRPr>
          </a:p>
        </p:txBody>
      </p:sp>
      <p:sp>
        <p:nvSpPr>
          <p:cNvPr id="25" name="Right Arrow 24"/>
          <p:cNvSpPr/>
          <p:nvPr/>
        </p:nvSpPr>
        <p:spPr>
          <a:xfrm rot="21365086">
            <a:off x="4691893" y="1938246"/>
            <a:ext cx="576065" cy="12974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nb-NO">
              <a:solidFill>
                <a:prstClr val="white"/>
              </a:solidFill>
            </a:endParaRPr>
          </a:p>
        </p:txBody>
      </p:sp>
      <p:sp>
        <p:nvSpPr>
          <p:cNvPr id="28" name="Right Arrow 27"/>
          <p:cNvSpPr/>
          <p:nvPr/>
        </p:nvSpPr>
        <p:spPr>
          <a:xfrm rot="21365086">
            <a:off x="6248799" y="1824980"/>
            <a:ext cx="576065" cy="12974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nb-NO">
              <a:solidFill>
                <a:prstClr val="white"/>
              </a:solidFill>
            </a:endParaRPr>
          </a:p>
        </p:txBody>
      </p:sp>
      <p:sp>
        <p:nvSpPr>
          <p:cNvPr id="29" name="Right Arrow 28"/>
          <p:cNvSpPr/>
          <p:nvPr/>
        </p:nvSpPr>
        <p:spPr>
          <a:xfrm rot="17578315">
            <a:off x="5775653" y="2162034"/>
            <a:ext cx="576065" cy="12974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nb-NO">
              <a:solidFill>
                <a:prstClr val="white"/>
              </a:solidFill>
            </a:endParaRPr>
          </a:p>
        </p:txBody>
      </p:sp>
      <p:sp>
        <p:nvSpPr>
          <p:cNvPr id="30" name="Right Arrow 29"/>
          <p:cNvSpPr/>
          <p:nvPr/>
        </p:nvSpPr>
        <p:spPr>
          <a:xfrm rot="17714068">
            <a:off x="4195557" y="2211154"/>
            <a:ext cx="576065" cy="12974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nb-NO">
              <a:solidFill>
                <a:prstClr val="white"/>
              </a:solidFill>
            </a:endParaRPr>
          </a:p>
        </p:txBody>
      </p:sp>
      <p:sp>
        <p:nvSpPr>
          <p:cNvPr id="31" name="Up Arrow 30"/>
          <p:cNvSpPr/>
          <p:nvPr/>
        </p:nvSpPr>
        <p:spPr>
          <a:xfrm rot="574708">
            <a:off x="7842003" y="1805468"/>
            <a:ext cx="135611" cy="1394693"/>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nb-NO">
              <a:solidFill>
                <a:prstClr val="white"/>
              </a:solidFill>
            </a:endParaRPr>
          </a:p>
        </p:txBody>
      </p:sp>
      <p:sp>
        <p:nvSpPr>
          <p:cNvPr id="3" name="TextBox 2"/>
          <p:cNvSpPr txBox="1"/>
          <p:nvPr/>
        </p:nvSpPr>
        <p:spPr>
          <a:xfrm rot="21384743">
            <a:off x="4413455" y="1418186"/>
            <a:ext cx="3003579" cy="338554"/>
          </a:xfrm>
          <a:prstGeom prst="rect">
            <a:avLst/>
          </a:prstGeom>
          <a:noFill/>
        </p:spPr>
        <p:txBody>
          <a:bodyPr wrap="none" rtlCol="0">
            <a:spAutoFit/>
          </a:bodyPr>
          <a:lstStyle/>
          <a:p>
            <a:pPr defTabSz="457200"/>
            <a:r>
              <a:rPr lang="nb-NO" sz="1600" dirty="0">
                <a:solidFill>
                  <a:srgbClr val="FF0000"/>
                </a:solidFill>
              </a:rPr>
              <a:t>Betongvegg; svært viktig struktur!</a:t>
            </a:r>
          </a:p>
        </p:txBody>
      </p:sp>
      <p:sp>
        <p:nvSpPr>
          <p:cNvPr id="5" name="TextBox 4"/>
          <p:cNvSpPr txBox="1"/>
          <p:nvPr/>
        </p:nvSpPr>
        <p:spPr>
          <a:xfrm rot="20995129">
            <a:off x="5378911" y="4158810"/>
            <a:ext cx="913840" cy="276999"/>
          </a:xfrm>
          <a:prstGeom prst="rect">
            <a:avLst/>
          </a:prstGeom>
          <a:noFill/>
        </p:spPr>
        <p:txBody>
          <a:bodyPr wrap="none" rtlCol="0">
            <a:spAutoFit/>
          </a:bodyPr>
          <a:lstStyle/>
          <a:p>
            <a:pPr defTabSz="457200"/>
            <a:r>
              <a:rPr lang="nb-NO" sz="1200" dirty="0">
                <a:solidFill>
                  <a:srgbClr val="3C3C3B"/>
                </a:solidFill>
              </a:rPr>
              <a:t>Skyggesone</a:t>
            </a:r>
          </a:p>
        </p:txBody>
      </p:sp>
      <p:sp>
        <p:nvSpPr>
          <p:cNvPr id="10" name="TextBox 9"/>
          <p:cNvSpPr txBox="1"/>
          <p:nvPr/>
        </p:nvSpPr>
        <p:spPr>
          <a:xfrm rot="21189600">
            <a:off x="5621661" y="3607993"/>
            <a:ext cx="1128963" cy="276999"/>
          </a:xfrm>
          <a:prstGeom prst="rect">
            <a:avLst/>
          </a:prstGeom>
          <a:noFill/>
        </p:spPr>
        <p:txBody>
          <a:bodyPr wrap="none" rtlCol="0">
            <a:spAutoFit/>
          </a:bodyPr>
          <a:lstStyle/>
          <a:p>
            <a:pPr defTabSz="457200"/>
            <a:r>
              <a:rPr lang="nb-NO" sz="1200" dirty="0">
                <a:solidFill>
                  <a:srgbClr val="FFFF00"/>
                </a:solidFill>
              </a:rPr>
              <a:t>Sterk belysning</a:t>
            </a:r>
          </a:p>
        </p:txBody>
      </p:sp>
      <p:sp>
        <p:nvSpPr>
          <p:cNvPr id="13" name="TextBox 12"/>
          <p:cNvSpPr txBox="1"/>
          <p:nvPr/>
        </p:nvSpPr>
        <p:spPr>
          <a:xfrm>
            <a:off x="8075753" y="2657942"/>
            <a:ext cx="2305759" cy="861774"/>
          </a:xfrm>
          <a:prstGeom prst="rect">
            <a:avLst/>
          </a:prstGeom>
          <a:noFill/>
        </p:spPr>
        <p:txBody>
          <a:bodyPr wrap="none" rtlCol="0">
            <a:spAutoFit/>
          </a:bodyPr>
          <a:lstStyle/>
          <a:p>
            <a:pPr defTabSz="457200"/>
            <a:r>
              <a:rPr lang="nb-NO" sz="1400" dirty="0">
                <a:solidFill>
                  <a:srgbClr val="FFFF00"/>
                </a:solidFill>
              </a:rPr>
              <a:t>Fleksibilitet:</a:t>
            </a:r>
          </a:p>
          <a:p>
            <a:pPr marL="285750" indent="-285750" defTabSz="457200">
              <a:buFontTx/>
              <a:buChar char="-"/>
            </a:pPr>
            <a:r>
              <a:rPr lang="nb-NO" sz="1200" dirty="0">
                <a:solidFill>
                  <a:srgbClr val="FFFF00"/>
                </a:solidFill>
              </a:rPr>
              <a:t>Substrat langs ledevegg</a:t>
            </a:r>
          </a:p>
          <a:p>
            <a:pPr marL="285750" indent="-285750" defTabSz="457200">
              <a:buFontTx/>
              <a:buChar char="-"/>
            </a:pPr>
            <a:r>
              <a:rPr lang="nb-NO" sz="1200" dirty="0">
                <a:solidFill>
                  <a:srgbClr val="FFFF00"/>
                </a:solidFill>
              </a:rPr>
              <a:t>Forbindelse bunn- og topprør</a:t>
            </a:r>
          </a:p>
          <a:p>
            <a:pPr marL="285750" indent="-285750" defTabSz="457200">
              <a:buFontTx/>
              <a:buChar char="-"/>
            </a:pPr>
            <a:r>
              <a:rPr lang="nb-NO" sz="1200" dirty="0">
                <a:solidFill>
                  <a:srgbClr val="FFFF00"/>
                </a:solidFill>
              </a:rPr>
              <a:t>Lysintensitet/bruksmønster</a:t>
            </a:r>
          </a:p>
        </p:txBody>
      </p:sp>
    </p:spTree>
    <p:extLst>
      <p:ext uri="{BB962C8B-B14F-4D97-AF65-F5344CB8AC3E}">
        <p14:creationId xmlns:p14="http://schemas.microsoft.com/office/powerpoint/2010/main" val="387765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21" grpId="0" animBg="1"/>
      <p:bldP spid="25" grpId="0" animBg="1"/>
      <p:bldP spid="28" grpId="0" animBg="1"/>
      <p:bldP spid="29" grpId="0" animBg="1"/>
      <p:bldP spid="30" grpId="0" animBg="1"/>
      <p:bldP spid="31" grpId="0" animBg="1"/>
      <p:bldP spid="3" grpId="0"/>
      <p:bldP spid="5" grpId="0"/>
      <p:bldP spid="10"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dirty="0" smtClean="0"/>
              <a:t>Skisse av </a:t>
            </a:r>
            <a:r>
              <a:rPr lang="nb-NO" dirty="0" err="1" smtClean="0"/>
              <a:t>bunnmontert</a:t>
            </a:r>
            <a:r>
              <a:rPr lang="nb-NO" dirty="0" smtClean="0"/>
              <a:t> </a:t>
            </a:r>
            <a:r>
              <a:rPr lang="nb-NO" dirty="0" err="1" smtClean="0"/>
              <a:t>ledestruktur</a:t>
            </a:r>
            <a:r>
              <a:rPr lang="nb-NO" dirty="0" smtClean="0"/>
              <a:t> for ål og niøye </a:t>
            </a:r>
            <a:endParaRPr lang="nb-NO" dirty="0"/>
          </a:p>
        </p:txBody>
      </p:sp>
      <p:pic>
        <p:nvPicPr>
          <p:cNvPr id="4" name="Content Placeholder 3"/>
          <p:cNvPicPr>
            <a:picLocks noGrp="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1581665" y="1785938"/>
            <a:ext cx="8987481" cy="5072062"/>
          </a:xfrm>
          <a:prstGeom prst="rect">
            <a:avLst/>
          </a:prstGeom>
          <a:noFill/>
          <a:ln>
            <a:noFill/>
          </a:ln>
        </p:spPr>
      </p:pic>
    </p:spTree>
    <p:extLst>
      <p:ext uri="{BB962C8B-B14F-4D97-AF65-F5344CB8AC3E}">
        <p14:creationId xmlns:p14="http://schemas.microsoft.com/office/powerpoint/2010/main" val="2005371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Fiskepassasjer i rør fra overvann til </a:t>
            </a:r>
            <a:r>
              <a:rPr lang="nb-NO" dirty="0" err="1"/>
              <a:t>undervann</a:t>
            </a:r>
            <a:endParaRPr lang="nb-NO" dirty="0"/>
          </a:p>
        </p:txBody>
      </p:sp>
      <p:pic>
        <p:nvPicPr>
          <p:cNvPr id="4" name="Content Placeholder 3"/>
          <p:cNvPicPr>
            <a:picLocks noGrp="1"/>
          </p:cNvPicPr>
          <p:nvPr>
            <p:ph sz="quarter" idx="10"/>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770143"/>
            <a:ext cx="8229600" cy="3095199"/>
          </a:xfrm>
          <a:prstGeom prst="rect">
            <a:avLst/>
          </a:prstGeom>
          <a:noFill/>
          <a:ln>
            <a:noFill/>
          </a:ln>
        </p:spPr>
      </p:pic>
    </p:spTree>
    <p:extLst>
      <p:ext uri="{BB962C8B-B14F-4D97-AF65-F5344CB8AC3E}">
        <p14:creationId xmlns:p14="http://schemas.microsoft.com/office/powerpoint/2010/main" val="15112215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b-NO" dirty="0" smtClean="0"/>
              <a:t>Løsningen på undervannsiden er fleksibel og fordelaktig for oppvandring i fisketrappa</a:t>
            </a:r>
            <a:endParaRPr lang="nb-NO" dirty="0"/>
          </a:p>
        </p:txBody>
      </p:sp>
      <p:pic>
        <p:nvPicPr>
          <p:cNvPr id="4" name="Content Placeholder 3" descr="cid:image004.png@01D107FF.02708B00"/>
          <p:cNvPicPr>
            <a:picLocks noGrp="1"/>
          </p:cNvPicPr>
          <p:nvPr>
            <p:ph sz="quarter" idx="10"/>
          </p:nvPr>
        </p:nvPicPr>
        <p:blipFill>
          <a:blip r:embed="rId2" r:link="rId3">
            <a:extLst>
              <a:ext uri="{28A0092B-C50C-407E-A947-70E740481C1C}">
                <a14:useLocalDpi xmlns:a14="http://schemas.microsoft.com/office/drawing/2010/main" val="0"/>
              </a:ext>
            </a:extLst>
          </a:blip>
          <a:srcRect/>
          <a:stretch>
            <a:fillRect/>
          </a:stretch>
        </p:blipFill>
        <p:spPr bwMode="auto">
          <a:xfrm>
            <a:off x="3855308" y="1690005"/>
            <a:ext cx="6812692" cy="5509870"/>
          </a:xfrm>
          <a:prstGeom prst="rect">
            <a:avLst/>
          </a:prstGeom>
          <a:noFill/>
          <a:ln>
            <a:noFill/>
          </a:ln>
        </p:spPr>
      </p:pic>
      <p:pic>
        <p:nvPicPr>
          <p:cNvPr id="5" name="Picture 4"/>
          <p:cNvPicPr>
            <a:picLocks noChangeAspect="1"/>
          </p:cNvPicPr>
          <p:nvPr/>
        </p:nvPicPr>
        <p:blipFill>
          <a:blip r:embed="rId4"/>
          <a:stretch>
            <a:fillRect/>
          </a:stretch>
        </p:blipFill>
        <p:spPr>
          <a:xfrm>
            <a:off x="1524000" y="4616898"/>
            <a:ext cx="3348260" cy="2241102"/>
          </a:xfrm>
          <a:prstGeom prst="rect">
            <a:avLst/>
          </a:prstGeom>
        </p:spPr>
      </p:pic>
      <p:cxnSp>
        <p:nvCxnSpPr>
          <p:cNvPr id="6" name="Straight Arrow Connector 5"/>
          <p:cNvCxnSpPr/>
          <p:nvPr/>
        </p:nvCxnSpPr>
        <p:spPr>
          <a:xfrm flipH="1">
            <a:off x="2866768" y="4399006"/>
            <a:ext cx="4506098" cy="16146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Curved Right Arrow 9"/>
          <p:cNvSpPr/>
          <p:nvPr/>
        </p:nvSpPr>
        <p:spPr>
          <a:xfrm rot="10530482">
            <a:off x="7114366" y="4874164"/>
            <a:ext cx="332410" cy="423413"/>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nb-NO">
              <a:solidFill>
                <a:srgbClr val="3C3C3B"/>
              </a:solidFill>
            </a:endParaRPr>
          </a:p>
        </p:txBody>
      </p:sp>
      <p:sp>
        <p:nvSpPr>
          <p:cNvPr id="11" name="Curved Right Arrow 10"/>
          <p:cNvSpPr/>
          <p:nvPr/>
        </p:nvSpPr>
        <p:spPr>
          <a:xfrm rot="21394402">
            <a:off x="7745581" y="4896222"/>
            <a:ext cx="399546" cy="423413"/>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nb-NO">
              <a:solidFill>
                <a:srgbClr val="3C3C3B"/>
              </a:solidFill>
            </a:endParaRPr>
          </a:p>
        </p:txBody>
      </p:sp>
      <p:sp>
        <p:nvSpPr>
          <p:cNvPr id="12" name="TextBox 11"/>
          <p:cNvSpPr txBox="1"/>
          <p:nvPr/>
        </p:nvSpPr>
        <p:spPr>
          <a:xfrm>
            <a:off x="5949429" y="5347677"/>
            <a:ext cx="3461332" cy="1477328"/>
          </a:xfrm>
          <a:prstGeom prst="rect">
            <a:avLst/>
          </a:prstGeom>
          <a:noFill/>
        </p:spPr>
        <p:txBody>
          <a:bodyPr wrap="none" rtlCol="0">
            <a:spAutoFit/>
          </a:bodyPr>
          <a:lstStyle/>
          <a:p>
            <a:pPr defTabSz="457200"/>
            <a:r>
              <a:rPr lang="nb-NO" dirty="0">
                <a:solidFill>
                  <a:srgbClr val="FFFF00"/>
                </a:solidFill>
              </a:rPr>
              <a:t>Stort potensial for attraksjonsvann </a:t>
            </a:r>
          </a:p>
          <a:p>
            <a:pPr defTabSz="457200"/>
            <a:r>
              <a:rPr lang="nb-NO" dirty="0">
                <a:solidFill>
                  <a:srgbClr val="FFFF00"/>
                </a:solidFill>
              </a:rPr>
              <a:t>Opptil 5 m</a:t>
            </a:r>
            <a:r>
              <a:rPr lang="nb-NO" baseline="30000" dirty="0">
                <a:solidFill>
                  <a:srgbClr val="FFFF00"/>
                </a:solidFill>
              </a:rPr>
              <a:t>3</a:t>
            </a:r>
            <a:r>
              <a:rPr lang="nb-NO" dirty="0">
                <a:solidFill>
                  <a:srgbClr val="FFFF00"/>
                </a:solidFill>
              </a:rPr>
              <a:t>/s (1 m</a:t>
            </a:r>
            <a:r>
              <a:rPr lang="nb-NO" baseline="30000" dirty="0">
                <a:solidFill>
                  <a:srgbClr val="FFFF00"/>
                </a:solidFill>
              </a:rPr>
              <a:t>3</a:t>
            </a:r>
            <a:r>
              <a:rPr lang="nb-NO" dirty="0">
                <a:solidFill>
                  <a:srgbClr val="FFFF00"/>
                </a:solidFill>
              </a:rPr>
              <a:t>/s i trappa)</a:t>
            </a:r>
          </a:p>
          <a:p>
            <a:pPr defTabSz="457200"/>
            <a:r>
              <a:rPr lang="nb-NO" dirty="0">
                <a:solidFill>
                  <a:srgbClr val="FFFF00"/>
                </a:solidFill>
              </a:rPr>
              <a:t>Fleksibel vinkling</a:t>
            </a:r>
          </a:p>
          <a:p>
            <a:pPr defTabSz="457200"/>
            <a:r>
              <a:rPr lang="nb-NO" dirty="0">
                <a:solidFill>
                  <a:srgbClr val="FFFF00"/>
                </a:solidFill>
              </a:rPr>
              <a:t>Kan gi økt effektivitet </a:t>
            </a:r>
          </a:p>
          <a:p>
            <a:pPr defTabSz="457200"/>
            <a:r>
              <a:rPr lang="nb-NO" dirty="0">
                <a:solidFill>
                  <a:srgbClr val="FFFF00"/>
                </a:solidFill>
              </a:rPr>
              <a:t>      for fisketrappa</a:t>
            </a:r>
          </a:p>
        </p:txBody>
      </p:sp>
    </p:spTree>
    <p:extLst>
      <p:ext uri="{BB962C8B-B14F-4D97-AF65-F5344CB8AC3E}">
        <p14:creationId xmlns:p14="http://schemas.microsoft.com/office/powerpoint/2010/main" val="15900668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b-NO" dirty="0" smtClean="0"/>
              <a:t>Dødelighet hos fisk 10-70 cm kroppslengde ved ulike driftsvannføringer pr. turbin</a:t>
            </a:r>
            <a:endParaRPr lang="nb-NO" dirty="0"/>
          </a:p>
        </p:txBody>
      </p:sp>
      <p:pic>
        <p:nvPicPr>
          <p:cNvPr id="4" name="Content Placeholder 3"/>
          <p:cNvPicPr>
            <a:picLocks noGrp="1"/>
          </p:cNvPicPr>
          <p:nvPr>
            <p:ph sz="quarter" idx="10"/>
          </p:nvPr>
        </p:nvPicPr>
        <p:blipFill>
          <a:blip r:embed="rId2">
            <a:extLst>
              <a:ext uri="{28A0092B-C50C-407E-A947-70E740481C1C}">
                <a14:useLocalDpi xmlns:a14="http://schemas.microsoft.com/office/drawing/2010/main" val="0"/>
              </a:ext>
            </a:extLst>
          </a:blip>
          <a:srcRect/>
          <a:stretch>
            <a:fillRect/>
          </a:stretch>
        </p:blipFill>
        <p:spPr bwMode="auto">
          <a:xfrm>
            <a:off x="1606379" y="1785939"/>
            <a:ext cx="8987481" cy="4993803"/>
          </a:xfrm>
          <a:prstGeom prst="rect">
            <a:avLst/>
          </a:prstGeom>
          <a:noFill/>
          <a:ln>
            <a:noFill/>
          </a:ln>
        </p:spPr>
      </p:pic>
    </p:spTree>
    <p:extLst>
      <p:ext uri="{BB962C8B-B14F-4D97-AF65-F5344CB8AC3E}">
        <p14:creationId xmlns:p14="http://schemas.microsoft.com/office/powerpoint/2010/main" val="2407827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dirty="0"/>
          </a:p>
        </p:txBody>
      </p:sp>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8157476" y="4541838"/>
            <a:ext cx="2052425" cy="2730500"/>
          </a:xfrm>
        </p:spPr>
      </p:pic>
      <p:pic>
        <p:nvPicPr>
          <p:cNvPr id="5122" name="Picture 3"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1467" y="3175253"/>
            <a:ext cx="4558999" cy="409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nvPr/>
        </p:nvPicPr>
        <p:blipFill>
          <a:blip r:embed="rId4"/>
          <a:stretch>
            <a:fillRect/>
          </a:stretch>
        </p:blipFill>
        <p:spPr>
          <a:xfrm>
            <a:off x="1462800" y="-232718"/>
            <a:ext cx="6120130" cy="50419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030" y="0"/>
            <a:ext cx="3124970" cy="415738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8683" y="2973860"/>
            <a:ext cx="7412870" cy="3884141"/>
          </a:xfrm>
          <a:prstGeom prst="rect">
            <a:avLst/>
          </a:prstGeom>
        </p:spPr>
      </p:pic>
    </p:spTree>
    <p:extLst>
      <p:ext uri="{BB962C8B-B14F-4D97-AF65-F5344CB8AC3E}">
        <p14:creationId xmlns:p14="http://schemas.microsoft.com/office/powerpoint/2010/main" val="6279551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-MEN, </a:t>
            </a:r>
            <a:r>
              <a:rPr lang="nb-NO" dirty="0" smtClean="0"/>
              <a:t>NÅR DET GJELDER ÅLEN…..</a:t>
            </a:r>
            <a:endParaRPr lang="nb-NO" dirty="0"/>
          </a:p>
        </p:txBody>
      </p:sp>
      <p:sp>
        <p:nvSpPr>
          <p:cNvPr id="3" name="Content Placeholder 2"/>
          <p:cNvSpPr>
            <a:spLocks noGrp="1"/>
          </p:cNvSpPr>
          <p:nvPr>
            <p:ph sz="quarter" idx="10"/>
          </p:nvPr>
        </p:nvSpPr>
        <p:spPr/>
        <p:txBody>
          <a:bodyPr>
            <a:normAutofit/>
          </a:bodyPr>
          <a:lstStyle/>
          <a:p>
            <a:r>
              <a:rPr lang="nb-NO" dirty="0"/>
              <a:t>N</a:t>
            </a:r>
            <a:r>
              <a:rPr lang="nb-NO" dirty="0" smtClean="0"/>
              <a:t>yere </a:t>
            </a:r>
            <a:r>
              <a:rPr lang="nb-NO" dirty="0"/>
              <a:t>forskning tilsier at problemstillingen antakeligvis er mer kompleks og at det er behov for mer stedsspesifikk kunnskap om ålens atferd når den nærmer seg et </a:t>
            </a:r>
            <a:r>
              <a:rPr lang="nb-NO" dirty="0" smtClean="0"/>
              <a:t>elvekraftverk. Kort oppsummert:</a:t>
            </a:r>
          </a:p>
          <a:p>
            <a:pPr lvl="1"/>
            <a:r>
              <a:rPr lang="nb-NO" dirty="0" smtClean="0"/>
              <a:t>Ål </a:t>
            </a:r>
            <a:r>
              <a:rPr lang="nb-NO" dirty="0"/>
              <a:t>foretar nedvandringen i elv under flomsituasjoner om høsten, og gjerne </a:t>
            </a:r>
            <a:r>
              <a:rPr lang="nb-NO" dirty="0" smtClean="0"/>
              <a:t>på dagtid når </a:t>
            </a:r>
            <a:r>
              <a:rPr lang="nb-NO" dirty="0"/>
              <a:t>vannet er grumsete som følge av </a:t>
            </a:r>
            <a:r>
              <a:rPr lang="nb-NO" dirty="0" smtClean="0"/>
              <a:t>flommen</a:t>
            </a:r>
            <a:endParaRPr lang="nb-NO" dirty="0"/>
          </a:p>
          <a:p>
            <a:pPr lvl="1"/>
            <a:r>
              <a:rPr lang="nb-NO" dirty="0"/>
              <a:t>I slike situasjoner passerer den kraftverkene over flomluker, </a:t>
            </a:r>
            <a:r>
              <a:rPr lang="nb-NO" dirty="0" smtClean="0"/>
              <a:t>overløp</a:t>
            </a:r>
            <a:r>
              <a:rPr lang="nb-NO" dirty="0"/>
              <a:t>, gjennom turbiner, osv. </a:t>
            </a:r>
          </a:p>
          <a:p>
            <a:pPr lvl="1"/>
            <a:r>
              <a:rPr lang="nb-NO" dirty="0"/>
              <a:t>Dette indikerer at en </a:t>
            </a:r>
            <a:r>
              <a:rPr lang="nb-NO" dirty="0" smtClean="0"/>
              <a:t>viss </a:t>
            </a:r>
            <a:r>
              <a:rPr lang="nb-NO" dirty="0"/>
              <a:t>andel av nedvandrende ål ikke følger elvebunnen mot kraftverket, og det er derfor grunn til å tro at kun en </a:t>
            </a:r>
            <a:r>
              <a:rPr lang="nb-NO" dirty="0" smtClean="0"/>
              <a:t>mindre </a:t>
            </a:r>
            <a:r>
              <a:rPr lang="nb-NO" dirty="0"/>
              <a:t>andel vil havne i den foreslåtte </a:t>
            </a:r>
            <a:r>
              <a:rPr lang="nb-NO" dirty="0" err="1"/>
              <a:t>ledestrukturen</a:t>
            </a:r>
            <a:r>
              <a:rPr lang="nb-NO" dirty="0"/>
              <a:t> på bunnen foran </a:t>
            </a:r>
            <a:r>
              <a:rPr lang="nb-NO" dirty="0" smtClean="0"/>
              <a:t>turbininntaket….</a:t>
            </a:r>
          </a:p>
          <a:p>
            <a:r>
              <a:rPr lang="nb-NO" dirty="0" smtClean="0">
                <a:solidFill>
                  <a:srgbClr val="FF0000"/>
                </a:solidFill>
              </a:rPr>
              <a:t>Mer kunnskap om ål og kraftverkspassasje er nødvendig</a:t>
            </a:r>
            <a:endParaRPr lang="nb-NO" dirty="0">
              <a:solidFill>
                <a:srgbClr val="FF0000"/>
              </a:solidFill>
            </a:endParaRPr>
          </a:p>
          <a:p>
            <a:endParaRPr lang="nb-NO" dirty="0"/>
          </a:p>
        </p:txBody>
      </p:sp>
    </p:spTree>
    <p:extLst>
      <p:ext uri="{BB962C8B-B14F-4D97-AF65-F5344CB8AC3E}">
        <p14:creationId xmlns:p14="http://schemas.microsoft.com/office/powerpoint/2010/main" val="38777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1892"/>
            <a:ext cx="8686800" cy="945421"/>
          </a:xfrm>
        </p:spPr>
        <p:txBody>
          <a:bodyPr/>
          <a:lstStyle/>
          <a:p>
            <a:r>
              <a:rPr lang="nb-NO" dirty="0" smtClean="0"/>
              <a:t>Turbininntak ombygd til nedstrøms </a:t>
            </a:r>
            <a:br>
              <a:rPr lang="nb-NO" dirty="0" smtClean="0"/>
            </a:br>
            <a:r>
              <a:rPr lang="nb-NO" dirty="0" smtClean="0"/>
              <a:t>fiskefelle ved </a:t>
            </a:r>
            <a:r>
              <a:rPr lang="nb-NO" dirty="0" err="1" smtClean="0"/>
              <a:t>Mayfield</a:t>
            </a:r>
            <a:r>
              <a:rPr lang="nb-NO" dirty="0" smtClean="0"/>
              <a:t> Dam, </a:t>
            </a:r>
            <a:r>
              <a:rPr lang="nb-NO" dirty="0" err="1" smtClean="0"/>
              <a:t>Deschutes</a:t>
            </a:r>
            <a:r>
              <a:rPr lang="nb-NO" dirty="0" smtClean="0"/>
              <a:t> river, USA</a:t>
            </a:r>
            <a:endParaRPr lang="nb-NO" dirty="0"/>
          </a:p>
        </p:txBody>
      </p:sp>
      <p:pic>
        <p:nvPicPr>
          <p:cNvPr id="4098" name="Picture 2" descr="C:\Bilder 2012-7 USA\DCIM\100NCD80\Nedstrøms felle i kraftverksdam.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749883" y="1340768"/>
            <a:ext cx="8733109" cy="5517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4690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16386" name="Picture 2" descr="M:\My Documents\Bilder USA 2012\Mayfield dam_smolt ut av rør.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199457" y="3429000"/>
            <a:ext cx="4948105" cy="3312368"/>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M:\My Documents\Bilder USA 2012\Mayfield dam_smoltfang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1984" y="3429001"/>
            <a:ext cx="4960716" cy="332115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M:\My Documents\Bilder USA 2012\Mayfield dam nedvandringsfel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3472" y="-465963"/>
            <a:ext cx="6472884" cy="4333541"/>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M:\My Documents\Bilder USA 2012\Nedgangsfelle nedtappet Round Butte da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74104" y="1554"/>
            <a:ext cx="3990448" cy="3427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929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b-NO" dirty="0" smtClean="0"/>
              <a:t>Laksesmolten transporteres i rørgater forbi vanskelige strekninger…</a:t>
            </a:r>
            <a:endParaRPr lang="nb-NO" dirty="0"/>
          </a:p>
        </p:txBody>
      </p:sp>
      <p:pic>
        <p:nvPicPr>
          <p:cNvPr id="5122" name="Picture 2" descr="C:\Bilder 2012-7 USA\DCIM\100NCD80\Pipelines.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7001374" y="1380694"/>
            <a:ext cx="3666626" cy="547730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Bilder 2012-7 USA\DCIM\100NCD80\Smoltsorter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480" y="2952767"/>
            <a:ext cx="5580620"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0303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11266" name="Picture 2" descr="M:\My Documents\Bilder USA 2012\Round Butte dam_ Deschutes river.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395137" y="0"/>
            <a:ext cx="9701419" cy="68990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M:\My Documents\Bilder USA 2012\Round Butte ski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1521" y="1"/>
            <a:ext cx="2992157" cy="1052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3836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dirty="0"/>
          </a:p>
        </p:txBody>
      </p:sp>
      <p:sp>
        <p:nvSpPr>
          <p:cNvPr id="3" name="Content Placeholder 2"/>
          <p:cNvSpPr>
            <a:spLocks noGrp="1"/>
          </p:cNvSpPr>
          <p:nvPr>
            <p:ph sz="quarter" idx="1"/>
          </p:nvPr>
        </p:nvSpPr>
        <p:spPr/>
        <p:txBody>
          <a:bodyPr/>
          <a:lstStyle/>
          <a:p>
            <a:endParaRPr lang="nb-NO" dirty="0"/>
          </a:p>
        </p:txBody>
      </p:sp>
      <p:pic>
        <p:nvPicPr>
          <p:cNvPr id="2050" name="Picture 2" descr="C:\Bilder 2012-7 USA\DCIM\100NCD80\DSC_01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3065" y="0"/>
            <a:ext cx="1177385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3215680" y="1916832"/>
            <a:ext cx="1364182" cy="14401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nb-NO">
              <a:solidFill>
                <a:prstClr val="white"/>
              </a:solidFill>
            </a:endParaRPr>
          </a:p>
        </p:txBody>
      </p:sp>
    </p:spTree>
    <p:extLst>
      <p:ext uri="{BB962C8B-B14F-4D97-AF65-F5344CB8AC3E}">
        <p14:creationId xmlns:p14="http://schemas.microsoft.com/office/powerpoint/2010/main" val="151958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sp>
        <p:nvSpPr>
          <p:cNvPr id="3" name="Content Placeholder 2"/>
          <p:cNvSpPr>
            <a:spLocks noGrp="1"/>
          </p:cNvSpPr>
          <p:nvPr>
            <p:ph sz="quarter" idx="1"/>
          </p:nvPr>
        </p:nvSpPr>
        <p:spPr/>
        <p:txBody>
          <a:bodyPr/>
          <a:lstStyle/>
          <a:p>
            <a:endParaRPr lang="nb-NO" dirty="0"/>
          </a:p>
        </p:txBody>
      </p:sp>
      <p:pic>
        <p:nvPicPr>
          <p:cNvPr id="1026" name="Picture 2" descr="C:\Users\ninmkr\AppData\Local\Microsoft\Windows\Temporary Internet Files\Low\Content.IE5\2UQKV1K3\underwater_tower_labele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9242" y="0"/>
            <a:ext cx="9397044"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2614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14313"/>
            <a:ext cx="8507288" cy="1143000"/>
          </a:xfrm>
        </p:spPr>
        <p:txBody>
          <a:bodyPr/>
          <a:lstStyle/>
          <a:p>
            <a:r>
              <a:rPr lang="nb-NO" dirty="0" smtClean="0"/>
              <a:t>Gytefisken transporteres forbi kraftverk </a:t>
            </a:r>
            <a:br>
              <a:rPr lang="nb-NO" dirty="0" smtClean="0"/>
            </a:br>
            <a:r>
              <a:rPr lang="nb-NO" dirty="0" smtClean="0"/>
              <a:t>med tankbil...</a:t>
            </a:r>
            <a:endParaRPr lang="nb-NO" dirty="0"/>
          </a:p>
        </p:txBody>
      </p:sp>
      <p:sp>
        <p:nvSpPr>
          <p:cNvPr id="3" name="Content Placeholder 2"/>
          <p:cNvSpPr>
            <a:spLocks noGrp="1"/>
          </p:cNvSpPr>
          <p:nvPr>
            <p:ph sz="quarter" idx="1"/>
          </p:nvPr>
        </p:nvSpPr>
        <p:spPr/>
        <p:txBody>
          <a:bodyPr/>
          <a:lstStyle/>
          <a:p>
            <a:endParaRPr lang="nb-NO" dirty="0"/>
          </a:p>
        </p:txBody>
      </p:sp>
      <p:pic>
        <p:nvPicPr>
          <p:cNvPr id="1026" name="Picture 2" descr="C:\Bilder 2012-7 USA\DCIM\100NCD80\DSC_03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7449" y="1268760"/>
            <a:ext cx="8349357" cy="55892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M:\My Documents\Bilder USA 2012\Cowlitz river_samlebånd med kongelak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8956" y="3212780"/>
            <a:ext cx="4420741" cy="367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8798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14338" name="Picture 2" descr="M:\My Documents\Bilder USA 2012\Tankbil og rør med laks.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415481" y="0"/>
            <a:ext cx="6723061" cy="4500562"/>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M:\My Documents\Bilder USA 2012\Laks i plastrø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8169" y="0"/>
            <a:ext cx="3181777" cy="4752528"/>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M:\My Documents\Bilder USA 2012\Steelhead med fiskekro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3472" y="3740581"/>
            <a:ext cx="5127526" cy="3432835"/>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M:\My Documents\Bilder USA 2012\Kongelaks hann hode næ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3217" y="3740581"/>
            <a:ext cx="4566728" cy="3276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5882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Fisketrapp med 8-10 m</a:t>
            </a:r>
            <a:r>
              <a:rPr lang="nb-NO" baseline="30000" dirty="0" smtClean="0"/>
              <a:t>3</a:t>
            </a:r>
            <a:r>
              <a:rPr lang="nb-NO" dirty="0" smtClean="0"/>
              <a:t>/s</a:t>
            </a:r>
            <a:endParaRPr lang="nb-NO" dirty="0"/>
          </a:p>
        </p:txBody>
      </p:sp>
      <p:pic>
        <p:nvPicPr>
          <p:cNvPr id="10242" name="Picture 2" descr="M:\My Documents\BILDER Columbia river\Fisketrapp Bonneville dam.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857438" y="1412776"/>
            <a:ext cx="7422157" cy="496855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My Documents\BILDER Columbia river\Belyst fisketrap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678" y="0"/>
            <a:ext cx="2857323" cy="6157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3328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Statusrapport om </a:t>
            </a:r>
            <a:r>
              <a:rPr lang="nb-NO" dirty="0" err="1" smtClean="0"/>
              <a:t>storørret</a:t>
            </a:r>
            <a:endParaRPr lang="nb-NO" dirty="0"/>
          </a:p>
        </p:txBody>
      </p:sp>
      <p:sp>
        <p:nvSpPr>
          <p:cNvPr id="3" name="Content Placeholder 2"/>
          <p:cNvSpPr>
            <a:spLocks noGrp="1"/>
          </p:cNvSpPr>
          <p:nvPr>
            <p:ph idx="1"/>
          </p:nvPr>
        </p:nvSpPr>
        <p:spPr>
          <a:xfrm>
            <a:off x="838200" y="1825625"/>
            <a:ext cx="10515600" cy="2235629"/>
          </a:xfrm>
        </p:spPr>
        <p:txBody>
          <a:bodyPr/>
          <a:lstStyle/>
          <a:p>
            <a:r>
              <a:rPr lang="nb-NO" dirty="0"/>
              <a:t>Miljødirektoratet nedsatte i mars 2017 et arbeidsutvalg for å oppdatere kunnskapsgrunnlaget om storørretbestandene i Norge </a:t>
            </a:r>
            <a:endParaRPr lang="nb-NO" dirty="0" smtClean="0"/>
          </a:p>
          <a:p>
            <a:r>
              <a:rPr lang="nb-NO" dirty="0"/>
              <a:t>Arbeidsutvalget har gjennomgått 16 innsjøer med forekomst av sikker bestand av </a:t>
            </a:r>
            <a:r>
              <a:rPr lang="nb-NO" dirty="0" err="1"/>
              <a:t>storørret</a:t>
            </a:r>
            <a:r>
              <a:rPr lang="nb-NO" dirty="0"/>
              <a:t> for å få oppdatert kunnskap om påvirkningsfaktorer og </a:t>
            </a:r>
            <a:r>
              <a:rPr lang="nb-NO" dirty="0" smtClean="0"/>
              <a:t>bestandsutvikling </a:t>
            </a:r>
            <a:r>
              <a:rPr lang="nb-NO" dirty="0"/>
              <a:t>siste 20 år </a:t>
            </a:r>
            <a:endParaRPr lang="nb-NO" dirty="0" smtClean="0"/>
          </a:p>
          <a:p>
            <a:endParaRPr lang="nb-N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88568">
            <a:off x="7179926" y="563614"/>
            <a:ext cx="4127708" cy="58642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6437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12290" name="Picture 2" descr="M:\My Documents\Bilder USA 2012\Bonneville fisketrapp med laks.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425874" y="1700"/>
            <a:ext cx="10242127" cy="685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3144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13314" name="Picture 2" descr="M:\My Documents\Bilder USA 2012\Laks i kulpetrapp.jpg"/>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343473" y="0"/>
            <a:ext cx="5089723" cy="340717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M:\My Documents\Bilder USA 2012\Laksestim i hvilekum næ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5960" y="1"/>
            <a:ext cx="5112568" cy="342282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M:\My Documents\Bilder USA 2012\Cowlitz river_samlebånd med kongelak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356992"/>
            <a:ext cx="4214190" cy="3501008"/>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M:\My Documents\Bilder USA 2012\Kongelaks hunn graver gro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8190" y="3422822"/>
            <a:ext cx="5192923" cy="3435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9213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Noen bekymringer </a:t>
            </a:r>
            <a:r>
              <a:rPr lang="nb-NO" smtClean="0"/>
              <a:t>til slutt:</a:t>
            </a:r>
            <a:endParaRPr lang="nb-NO" dirty="0"/>
          </a:p>
        </p:txBody>
      </p:sp>
      <p:sp>
        <p:nvSpPr>
          <p:cNvPr id="3" name="Content Placeholder 2"/>
          <p:cNvSpPr>
            <a:spLocks noGrp="1"/>
          </p:cNvSpPr>
          <p:nvPr>
            <p:ph sz="quarter" idx="10"/>
          </p:nvPr>
        </p:nvSpPr>
        <p:spPr/>
        <p:txBody>
          <a:bodyPr/>
          <a:lstStyle/>
          <a:p>
            <a:r>
              <a:rPr lang="nb-NO" dirty="0" smtClean="0"/>
              <a:t>Følgende bør avklares nærmere i forbindelse med vilkårsrevisjoner, o/u, m.m.:</a:t>
            </a:r>
          </a:p>
          <a:p>
            <a:pPr lvl="1"/>
            <a:r>
              <a:rPr lang="nb-NO" dirty="0" smtClean="0"/>
              <a:t>Hvilke </a:t>
            </a:r>
            <a:r>
              <a:rPr lang="nb-NO" dirty="0" smtClean="0"/>
              <a:t>krav til funksjonalitet/passasjeeffektivitet kreves for at det skal bli godt nok? </a:t>
            </a:r>
            <a:r>
              <a:rPr lang="nb-NO" dirty="0"/>
              <a:t> </a:t>
            </a:r>
            <a:r>
              <a:rPr lang="nb-NO" dirty="0" smtClean="0"/>
              <a:t>   50 % - 75 % - 90 </a:t>
            </a:r>
            <a:r>
              <a:rPr lang="nb-NO" dirty="0" smtClean="0"/>
              <a:t>% ?</a:t>
            </a:r>
            <a:endParaRPr lang="nb-NO" dirty="0" smtClean="0"/>
          </a:p>
          <a:p>
            <a:pPr lvl="1"/>
            <a:r>
              <a:rPr lang="nb-NO" dirty="0" smtClean="0"/>
              <a:t>Likt for alle </a:t>
            </a:r>
            <a:r>
              <a:rPr lang="nb-NO" dirty="0" err="1" smtClean="0"/>
              <a:t>målarter</a:t>
            </a:r>
            <a:r>
              <a:rPr lang="nb-NO" dirty="0" smtClean="0"/>
              <a:t>?</a:t>
            </a:r>
            <a:endParaRPr lang="nb-NO" dirty="0" smtClean="0"/>
          </a:p>
          <a:p>
            <a:pPr lvl="1"/>
            <a:r>
              <a:rPr lang="nb-NO" dirty="0" smtClean="0"/>
              <a:t>Hvilke metoder kreves for å dokumentere funksjonalitet?</a:t>
            </a:r>
          </a:p>
          <a:p>
            <a:pPr lvl="1"/>
            <a:r>
              <a:rPr lang="nb-NO" dirty="0" smtClean="0"/>
              <a:t>Gode fiskepassasjer øker muligheten for spredning av uønskede arter opp i vassdragene…</a:t>
            </a:r>
          </a:p>
          <a:p>
            <a:pPr lvl="2"/>
            <a:r>
              <a:rPr lang="nb-NO" dirty="0" smtClean="0"/>
              <a:t>Automatisert eller manuell overvåkning?</a:t>
            </a:r>
          </a:p>
          <a:p>
            <a:pPr lvl="1"/>
            <a:endParaRPr lang="nb-NO" dirty="0" smtClean="0"/>
          </a:p>
          <a:p>
            <a:pPr lvl="1"/>
            <a:endParaRPr lang="nb-NO" dirty="0"/>
          </a:p>
        </p:txBody>
      </p:sp>
    </p:spTree>
    <p:extLst>
      <p:ext uri="{BB962C8B-B14F-4D97-AF65-F5344CB8AC3E}">
        <p14:creationId xmlns:p14="http://schemas.microsoft.com/office/powerpoint/2010/main" val="3104382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Arbeidsgruppas mandat</a:t>
            </a:r>
            <a:endParaRPr lang="nb-NO" dirty="0"/>
          </a:p>
        </p:txBody>
      </p:sp>
      <p:sp>
        <p:nvSpPr>
          <p:cNvPr id="3" name="Content Placeholder 2"/>
          <p:cNvSpPr>
            <a:spLocks noGrp="1"/>
          </p:cNvSpPr>
          <p:nvPr>
            <p:ph idx="1"/>
          </p:nvPr>
        </p:nvSpPr>
        <p:spPr/>
        <p:txBody>
          <a:bodyPr/>
          <a:lstStyle/>
          <a:p>
            <a:r>
              <a:rPr lang="nb-NO" dirty="0"/>
              <a:t>Arbeidsutvalget ble bedt om å gjennomføre et arbeid som skulle resultere i: </a:t>
            </a:r>
          </a:p>
          <a:p>
            <a:pPr lvl="1"/>
            <a:r>
              <a:rPr lang="nb-NO" dirty="0" smtClean="0"/>
              <a:t>Forslag </a:t>
            </a:r>
            <a:r>
              <a:rPr lang="nb-NO" dirty="0"/>
              <a:t>til definisjon av </a:t>
            </a:r>
            <a:r>
              <a:rPr lang="nb-NO" dirty="0" err="1"/>
              <a:t>storørret</a:t>
            </a:r>
            <a:r>
              <a:rPr lang="nb-NO" dirty="0"/>
              <a:t> til bruk i forvaltningen, der definisjonen skal være lett anvendbar, kunne brukes av forvaltningen og inkludere hensynet til både biologisk verdi og bruksverdi. </a:t>
            </a:r>
          </a:p>
          <a:p>
            <a:pPr lvl="1"/>
            <a:r>
              <a:rPr lang="nb-NO" dirty="0" smtClean="0"/>
              <a:t>Utarbeide </a:t>
            </a:r>
            <a:r>
              <a:rPr lang="nb-NO" dirty="0"/>
              <a:t>bestandsvise oversikter over kunnskapsstatus, tilstand og trusselfaktorer (jfr. utredningen til Dervo mfl. 1996 og senere oppdateringer). </a:t>
            </a:r>
          </a:p>
          <a:p>
            <a:pPr lvl="1"/>
            <a:r>
              <a:rPr lang="nb-NO" dirty="0" smtClean="0"/>
              <a:t>Identifisere </a:t>
            </a:r>
            <a:r>
              <a:rPr lang="nb-NO" dirty="0"/>
              <a:t>kunnskaps- og overvåkingsbehov. </a:t>
            </a:r>
          </a:p>
          <a:p>
            <a:endParaRPr lang="nb-NO" dirty="0"/>
          </a:p>
        </p:txBody>
      </p:sp>
    </p:spTree>
    <p:extLst>
      <p:ext uri="{BB962C8B-B14F-4D97-AF65-F5344CB8AC3E}">
        <p14:creationId xmlns:p14="http://schemas.microsoft.com/office/powerpoint/2010/main" val="8503737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Arbeidsutvalgets sammensetning</a:t>
            </a:r>
            <a:endParaRPr lang="nb-NO" dirty="0"/>
          </a:p>
        </p:txBody>
      </p:sp>
      <p:sp>
        <p:nvSpPr>
          <p:cNvPr id="3" name="Content Placeholder 2"/>
          <p:cNvSpPr>
            <a:spLocks noGrp="1"/>
          </p:cNvSpPr>
          <p:nvPr>
            <p:ph idx="1"/>
          </p:nvPr>
        </p:nvSpPr>
        <p:spPr/>
        <p:txBody>
          <a:bodyPr/>
          <a:lstStyle/>
          <a:p>
            <a:r>
              <a:rPr lang="nb-NO" dirty="0" smtClean="0"/>
              <a:t>Jon </a:t>
            </a:r>
            <a:r>
              <a:rPr lang="nb-NO" dirty="0"/>
              <a:t>Museth (NINA) </a:t>
            </a:r>
            <a:r>
              <a:rPr lang="nb-NO" dirty="0" smtClean="0"/>
              <a:t>- leder</a:t>
            </a:r>
            <a:endParaRPr lang="nb-NO" dirty="0"/>
          </a:p>
          <a:p>
            <a:r>
              <a:rPr lang="nb-NO" dirty="0" smtClean="0"/>
              <a:t>Børre </a:t>
            </a:r>
            <a:r>
              <a:rPr lang="nb-NO" dirty="0"/>
              <a:t>K. Dervo (NINA</a:t>
            </a:r>
            <a:r>
              <a:rPr lang="nb-NO" dirty="0" smtClean="0"/>
              <a:t>) - sekretær  </a:t>
            </a:r>
            <a:endParaRPr lang="nb-NO" dirty="0"/>
          </a:p>
          <a:p>
            <a:r>
              <a:rPr lang="nn-NO" dirty="0" smtClean="0"/>
              <a:t>Åge </a:t>
            </a:r>
            <a:r>
              <a:rPr lang="nn-NO" dirty="0"/>
              <a:t>Brabrand (Naturhistorisk museum, Universitetet i Oslo) </a:t>
            </a:r>
          </a:p>
          <a:p>
            <a:r>
              <a:rPr lang="nb-NO" dirty="0" smtClean="0"/>
              <a:t>Jan </a:t>
            </a:r>
            <a:r>
              <a:rPr lang="nb-NO" dirty="0"/>
              <a:t>Heggenes (Høgskolen i Sørøst-Norge) </a:t>
            </a:r>
          </a:p>
          <a:p>
            <a:r>
              <a:rPr lang="nb-NO" dirty="0" smtClean="0"/>
              <a:t>Sten </a:t>
            </a:r>
            <a:r>
              <a:rPr lang="nb-NO" dirty="0"/>
              <a:t>Karlsson (NINA) </a:t>
            </a:r>
          </a:p>
          <a:p>
            <a:r>
              <a:rPr lang="nb-NO" dirty="0" smtClean="0"/>
              <a:t>Morten </a:t>
            </a:r>
            <a:r>
              <a:rPr lang="nb-NO" dirty="0"/>
              <a:t>Kraabøl (Multiconsult) </a:t>
            </a:r>
          </a:p>
        </p:txBody>
      </p:sp>
    </p:spTree>
    <p:extLst>
      <p:ext uri="{BB962C8B-B14F-4D97-AF65-F5344CB8AC3E}">
        <p14:creationId xmlns:p14="http://schemas.microsoft.com/office/powerpoint/2010/main" val="2326897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b-NO" dirty="0" smtClean="0"/>
              <a:t>Definisjon av begrepet </a:t>
            </a:r>
            <a:r>
              <a:rPr lang="nb-NO" dirty="0" err="1" smtClean="0"/>
              <a:t>storørret</a:t>
            </a:r>
            <a:endParaRPr lang="nb-NO" dirty="0"/>
          </a:p>
        </p:txBody>
      </p:sp>
      <p:sp>
        <p:nvSpPr>
          <p:cNvPr id="5" name="Content Placeholder 4"/>
          <p:cNvSpPr>
            <a:spLocks noGrp="1"/>
          </p:cNvSpPr>
          <p:nvPr>
            <p:ph sz="half" idx="1"/>
          </p:nvPr>
        </p:nvSpPr>
        <p:spPr/>
        <p:txBody>
          <a:bodyPr>
            <a:normAutofit lnSpcReduction="10000"/>
          </a:bodyPr>
          <a:lstStyle/>
          <a:p>
            <a:r>
              <a:rPr lang="nb-NO" dirty="0" smtClean="0"/>
              <a:t>Gammel definisjon:</a:t>
            </a:r>
            <a:endParaRPr lang="nb-NO" dirty="0"/>
          </a:p>
          <a:p>
            <a:pPr marL="0" indent="0">
              <a:buNone/>
            </a:pPr>
            <a:r>
              <a:rPr lang="nb-NO" i="1" dirty="0"/>
              <a:t>Med storørretstamme menes en selvreproduserende stamme med regulær forekomst av fiskespisende individer som bruker innsjø eller stor elv som oppvekstområde fram til kjønnsmodning, og hvor overgangen til fiskediett gir et markert vekstomslag </a:t>
            </a:r>
            <a:r>
              <a:rPr lang="nb-NO" i="1" dirty="0" smtClean="0"/>
              <a:t> </a:t>
            </a:r>
          </a:p>
          <a:p>
            <a:pPr marL="0" indent="0">
              <a:buNone/>
            </a:pPr>
            <a:r>
              <a:rPr lang="nb-NO" i="1" dirty="0" smtClean="0"/>
              <a:t>(Dervo et al 1996)</a:t>
            </a:r>
            <a:endParaRPr lang="nb-NO" dirty="0"/>
          </a:p>
          <a:p>
            <a:endParaRPr lang="nb-NO" dirty="0"/>
          </a:p>
        </p:txBody>
      </p:sp>
      <p:sp>
        <p:nvSpPr>
          <p:cNvPr id="6" name="Content Placeholder 5"/>
          <p:cNvSpPr>
            <a:spLocks noGrp="1"/>
          </p:cNvSpPr>
          <p:nvPr>
            <p:ph sz="half" idx="2"/>
          </p:nvPr>
        </p:nvSpPr>
        <p:spPr/>
        <p:txBody>
          <a:bodyPr>
            <a:normAutofit lnSpcReduction="10000"/>
          </a:bodyPr>
          <a:lstStyle/>
          <a:p>
            <a:r>
              <a:rPr lang="nb-NO" dirty="0" smtClean="0"/>
              <a:t>Ny definisjon:</a:t>
            </a:r>
          </a:p>
          <a:p>
            <a:endParaRPr lang="nb-NO" dirty="0"/>
          </a:p>
          <a:p>
            <a:pPr marL="0" indent="0">
              <a:buNone/>
            </a:pPr>
            <a:r>
              <a:rPr lang="nb-NO" b="1" i="1" dirty="0"/>
              <a:t>En storørretbestand er naturlig reproduserende med regulær forekomst av fiskespisende individer, og hvor overgangen til fiskediett gir A) vekstomslag eller B) utholdende vekst </a:t>
            </a:r>
            <a:endParaRPr lang="nb-NO" b="1" i="1" dirty="0" smtClean="0"/>
          </a:p>
          <a:p>
            <a:pPr marL="0" indent="0">
              <a:buNone/>
            </a:pPr>
            <a:r>
              <a:rPr lang="nb-NO" b="1" i="1" dirty="0" smtClean="0"/>
              <a:t>(Museth et al 2018)</a:t>
            </a:r>
            <a:endParaRPr lang="nb-NO" dirty="0"/>
          </a:p>
          <a:p>
            <a:pPr marL="0" indent="0">
              <a:buNone/>
            </a:pPr>
            <a:endParaRPr lang="nb-NO" dirty="0"/>
          </a:p>
        </p:txBody>
      </p:sp>
    </p:spTree>
    <p:extLst>
      <p:ext uri="{BB962C8B-B14F-4D97-AF65-F5344CB8AC3E}">
        <p14:creationId xmlns:p14="http://schemas.microsoft.com/office/powerpoint/2010/main" val="89338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b-NO" dirty="0" smtClean="0"/>
              <a:t>Om definisjonen</a:t>
            </a:r>
            <a:endParaRPr lang="nb-NO" dirty="0"/>
          </a:p>
        </p:txBody>
      </p:sp>
      <p:sp>
        <p:nvSpPr>
          <p:cNvPr id="6" name="Content Placeholder 5"/>
          <p:cNvSpPr>
            <a:spLocks noGrp="1"/>
          </p:cNvSpPr>
          <p:nvPr>
            <p:ph idx="1"/>
          </p:nvPr>
        </p:nvSpPr>
        <p:spPr/>
        <p:txBody>
          <a:bodyPr/>
          <a:lstStyle/>
          <a:p>
            <a:r>
              <a:rPr lang="nb-NO" dirty="0"/>
              <a:t>Arbeidsutvalget har valgt å foreslå en økologisk definisjon av </a:t>
            </a:r>
            <a:r>
              <a:rPr lang="nb-NO" dirty="0" err="1"/>
              <a:t>storørret</a:t>
            </a:r>
            <a:r>
              <a:rPr lang="nb-NO" dirty="0"/>
              <a:t>, og understreker at det i et biodiversitetsperspektiv er svært viktig å bevare variasjonen i livshistorie vi finner innen og mellom ulike bestander av </a:t>
            </a:r>
            <a:r>
              <a:rPr lang="nb-NO" dirty="0" err="1" smtClean="0"/>
              <a:t>storørret</a:t>
            </a:r>
            <a:r>
              <a:rPr lang="nb-NO" dirty="0" smtClean="0"/>
              <a:t> </a:t>
            </a:r>
          </a:p>
          <a:p>
            <a:r>
              <a:rPr lang="nb-NO" dirty="0" smtClean="0"/>
              <a:t>De </a:t>
            </a:r>
            <a:r>
              <a:rPr lang="nb-NO" dirty="0"/>
              <a:t>ulike livshistoriene </a:t>
            </a:r>
            <a:r>
              <a:rPr lang="nb-NO" dirty="0" smtClean="0"/>
              <a:t>(type A og B) hos </a:t>
            </a:r>
            <a:r>
              <a:rPr lang="nb-NO" dirty="0" err="1"/>
              <a:t>storørret</a:t>
            </a:r>
            <a:r>
              <a:rPr lang="nb-NO" dirty="0"/>
              <a:t> er derfor </a:t>
            </a:r>
            <a:r>
              <a:rPr lang="nb-NO" u="sng" dirty="0"/>
              <a:t>ikke</a:t>
            </a:r>
            <a:r>
              <a:rPr lang="nb-NO" dirty="0"/>
              <a:t> brukt til å definere eller rangere ulike bestander ut i fra bevaringsøkologisk </a:t>
            </a:r>
            <a:r>
              <a:rPr lang="nb-NO" dirty="0" smtClean="0"/>
              <a:t>verdi</a:t>
            </a:r>
          </a:p>
          <a:p>
            <a:r>
              <a:rPr lang="nb-NO" dirty="0"/>
              <a:t>Forekomst av </a:t>
            </a:r>
            <a:r>
              <a:rPr lang="nb-NO" dirty="0" err="1"/>
              <a:t>storørret</a:t>
            </a:r>
            <a:r>
              <a:rPr lang="nb-NO" dirty="0"/>
              <a:t> i Norge synes hovedsakelig å være en funksjon av de økologiske </a:t>
            </a:r>
            <a:r>
              <a:rPr lang="nb-NO" dirty="0" smtClean="0"/>
              <a:t>forholdene </a:t>
            </a:r>
            <a:r>
              <a:rPr lang="nb-NO" dirty="0"/>
              <a:t>i </a:t>
            </a:r>
            <a:r>
              <a:rPr lang="nb-NO" dirty="0" smtClean="0"/>
              <a:t>økosystemet</a:t>
            </a:r>
          </a:p>
          <a:p>
            <a:r>
              <a:rPr lang="nb-NO" dirty="0" err="1" smtClean="0"/>
              <a:t>Storørret</a:t>
            </a:r>
            <a:r>
              <a:rPr lang="nb-NO" dirty="0" smtClean="0"/>
              <a:t> bør betraktes som egen forvaltningsenhet</a:t>
            </a:r>
            <a:endParaRPr lang="nb-NO" dirty="0"/>
          </a:p>
        </p:txBody>
      </p:sp>
    </p:spTree>
    <p:extLst>
      <p:ext uri="{BB962C8B-B14F-4D97-AF65-F5344CB8AC3E}">
        <p14:creationId xmlns:p14="http://schemas.microsoft.com/office/powerpoint/2010/main" val="283237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Status for 16 vurderte storørretbestander fra 1996 til 2016</a:t>
            </a:r>
            <a:endParaRPr lang="nb-NO" dirty="0"/>
          </a:p>
        </p:txBody>
      </p:sp>
      <p:sp>
        <p:nvSpPr>
          <p:cNvPr id="3" name="Content Placeholder 2"/>
          <p:cNvSpPr>
            <a:spLocks noGrp="1"/>
          </p:cNvSpPr>
          <p:nvPr>
            <p:ph idx="1"/>
          </p:nvPr>
        </p:nvSpPr>
        <p:spPr>
          <a:xfrm>
            <a:off x="838200" y="1825625"/>
            <a:ext cx="5850924" cy="4351338"/>
          </a:xfrm>
        </p:spPr>
        <p:txBody>
          <a:bodyPr>
            <a:normAutofit/>
          </a:bodyPr>
          <a:lstStyle/>
          <a:p>
            <a:r>
              <a:rPr lang="nb-NO" dirty="0" smtClean="0"/>
              <a:t>2 av 16 (12 %) har økt</a:t>
            </a:r>
          </a:p>
          <a:p>
            <a:r>
              <a:rPr lang="nb-NO" dirty="0" smtClean="0"/>
              <a:t>7 av 16 (44 %) har vært stabile </a:t>
            </a:r>
          </a:p>
          <a:p>
            <a:r>
              <a:rPr lang="nb-NO" dirty="0" smtClean="0"/>
              <a:t>7 av 16 (44 %) har avtatt</a:t>
            </a:r>
          </a:p>
          <a:p>
            <a:pPr marL="0" indent="0">
              <a:buNone/>
            </a:pPr>
            <a:endParaRPr lang="nb-NO" dirty="0"/>
          </a:p>
          <a:p>
            <a:pPr marL="0" indent="0">
              <a:buNone/>
            </a:pPr>
            <a:r>
              <a:rPr lang="nb-NO" dirty="0" smtClean="0"/>
              <a:t>Viktigste årsaker:</a:t>
            </a:r>
          </a:p>
          <a:p>
            <a:r>
              <a:rPr lang="nb-NO" dirty="0" smtClean="0"/>
              <a:t>Vassdragsregulering: 11 av 16 (69 %)</a:t>
            </a:r>
          </a:p>
          <a:p>
            <a:r>
              <a:rPr lang="nb-NO" dirty="0" smtClean="0"/>
              <a:t>Beskatning: 16 av 16 (100 %)</a:t>
            </a:r>
          </a:p>
          <a:p>
            <a:r>
              <a:rPr lang="nb-NO" dirty="0" err="1" smtClean="0"/>
              <a:t>Flomsikring</a:t>
            </a:r>
            <a:r>
              <a:rPr lang="nb-NO" dirty="0" smtClean="0"/>
              <a:t> og masseuttak</a:t>
            </a:r>
            <a:endParaRPr lang="nb-NO"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2920" y="1027906"/>
            <a:ext cx="4555523" cy="30495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7272" y="2141837"/>
            <a:ext cx="4739139" cy="36988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1842" y="2870683"/>
            <a:ext cx="5585627" cy="3739138"/>
          </a:xfrm>
          <a:prstGeom prst="rect">
            <a:avLst/>
          </a:prstGeom>
        </p:spPr>
      </p:pic>
    </p:spTree>
    <p:extLst>
      <p:ext uri="{BB962C8B-B14F-4D97-AF65-F5344CB8AC3E}">
        <p14:creationId xmlns:p14="http://schemas.microsoft.com/office/powerpoint/2010/main" val="52860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CPowr1">
  <a:themeElements>
    <a:clrScheme name="Egendefinert 4">
      <a:dk1>
        <a:srgbClr val="3C3C3B"/>
      </a:dk1>
      <a:lt1>
        <a:sysClr val="window" lastClr="FFFFFF"/>
      </a:lt1>
      <a:dk2>
        <a:srgbClr val="8D8E8D"/>
      </a:dk2>
      <a:lt2>
        <a:srgbClr val="EEECE1"/>
      </a:lt2>
      <a:accent1>
        <a:srgbClr val="8D8E8D"/>
      </a:accent1>
      <a:accent2>
        <a:srgbClr val="F7AD20"/>
      </a:accent2>
      <a:accent3>
        <a:srgbClr val="212121"/>
      </a:accent3>
      <a:accent4>
        <a:srgbClr val="B3B3B3"/>
      </a:accent4>
      <a:accent5>
        <a:srgbClr val="008AD4"/>
      </a:accent5>
      <a:accent6>
        <a:srgbClr val="78BCD6"/>
      </a:accent6>
      <a:hlink>
        <a:srgbClr val="F7AD20"/>
      </a:hlink>
      <a:folHlink>
        <a:srgbClr val="B3B3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MCPowr1">
  <a:themeElements>
    <a:clrScheme name="Egendefinert 4">
      <a:dk1>
        <a:srgbClr val="3C3C3B"/>
      </a:dk1>
      <a:lt1>
        <a:sysClr val="window" lastClr="FFFFFF"/>
      </a:lt1>
      <a:dk2>
        <a:srgbClr val="8D8E8D"/>
      </a:dk2>
      <a:lt2>
        <a:srgbClr val="EEECE1"/>
      </a:lt2>
      <a:accent1>
        <a:srgbClr val="8D8E8D"/>
      </a:accent1>
      <a:accent2>
        <a:srgbClr val="F7AD20"/>
      </a:accent2>
      <a:accent3>
        <a:srgbClr val="212121"/>
      </a:accent3>
      <a:accent4>
        <a:srgbClr val="B3B3B3"/>
      </a:accent4>
      <a:accent5>
        <a:srgbClr val="008AD4"/>
      </a:accent5>
      <a:accent6>
        <a:srgbClr val="78BCD6"/>
      </a:accent6>
      <a:hlink>
        <a:srgbClr val="F7AD20"/>
      </a:hlink>
      <a:folHlink>
        <a:srgbClr val="B3B3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MCPowr1">
  <a:themeElements>
    <a:clrScheme name="Egendefinert 4">
      <a:dk1>
        <a:srgbClr val="3C3C3B"/>
      </a:dk1>
      <a:lt1>
        <a:sysClr val="window" lastClr="FFFFFF"/>
      </a:lt1>
      <a:dk2>
        <a:srgbClr val="8D8E8D"/>
      </a:dk2>
      <a:lt2>
        <a:srgbClr val="EEECE1"/>
      </a:lt2>
      <a:accent1>
        <a:srgbClr val="8D8E8D"/>
      </a:accent1>
      <a:accent2>
        <a:srgbClr val="F7AD20"/>
      </a:accent2>
      <a:accent3>
        <a:srgbClr val="212121"/>
      </a:accent3>
      <a:accent4>
        <a:srgbClr val="B3B3B3"/>
      </a:accent4>
      <a:accent5>
        <a:srgbClr val="008AD4"/>
      </a:accent5>
      <a:accent6>
        <a:srgbClr val="78BCD6"/>
      </a:accent6>
      <a:hlink>
        <a:srgbClr val="F7AD20"/>
      </a:hlink>
      <a:folHlink>
        <a:srgbClr val="B3B3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MCPowr1">
  <a:themeElements>
    <a:clrScheme name="Egendefinert 4">
      <a:dk1>
        <a:srgbClr val="3C3C3B"/>
      </a:dk1>
      <a:lt1>
        <a:sysClr val="window" lastClr="FFFFFF"/>
      </a:lt1>
      <a:dk2>
        <a:srgbClr val="8D8E8D"/>
      </a:dk2>
      <a:lt2>
        <a:srgbClr val="EEECE1"/>
      </a:lt2>
      <a:accent1>
        <a:srgbClr val="8D8E8D"/>
      </a:accent1>
      <a:accent2>
        <a:srgbClr val="F7AD20"/>
      </a:accent2>
      <a:accent3>
        <a:srgbClr val="212121"/>
      </a:accent3>
      <a:accent4>
        <a:srgbClr val="B3B3B3"/>
      </a:accent4>
      <a:accent5>
        <a:srgbClr val="008AD4"/>
      </a:accent5>
      <a:accent6>
        <a:srgbClr val="78BCD6"/>
      </a:accent6>
      <a:hlink>
        <a:srgbClr val="F7AD20"/>
      </a:hlink>
      <a:folHlink>
        <a:srgbClr val="B3B3B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F5D318621A6742AF4140084CF74EBC" ma:contentTypeVersion="8" ma:contentTypeDescription="Create a new document." ma:contentTypeScope="" ma:versionID="0f0c696842e75f40576613faa1464496">
  <xsd:schema xmlns:xsd="http://www.w3.org/2001/XMLSchema" xmlns:xs="http://www.w3.org/2001/XMLSchema" xmlns:p="http://schemas.microsoft.com/office/2006/metadata/properties" xmlns:ns2="90c7fd1f-1487-4dfd-b3cf-07f5f868b89e" targetNamespace="http://schemas.microsoft.com/office/2006/metadata/properties" ma:root="true" ma:fieldsID="073431c1e115af79f4ee585ff7bdc3e8" ns2:_="">
    <xsd:import namespace="90c7fd1f-1487-4dfd-b3cf-07f5f868b8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c7fd1f-1487-4dfd-b3cf-07f5f868b89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2A73C6C-74FE-472A-9AA3-1224D809A216}"/>
</file>

<file path=customXml/itemProps2.xml><?xml version="1.0" encoding="utf-8"?>
<ds:datastoreItem xmlns:ds="http://schemas.openxmlformats.org/officeDocument/2006/customXml" ds:itemID="{C8BF2BC4-BA10-4232-A073-571921D5902C}"/>
</file>

<file path=customXml/itemProps3.xml><?xml version="1.0" encoding="utf-8"?>
<ds:datastoreItem xmlns:ds="http://schemas.openxmlformats.org/officeDocument/2006/customXml" ds:itemID="{7F3DB0D8-A8E0-41D5-B9FB-EFF23FF4AA8E}"/>
</file>

<file path=docProps/app.xml><?xml version="1.0" encoding="utf-8"?>
<Properties xmlns="http://schemas.openxmlformats.org/officeDocument/2006/extended-properties" xmlns:vt="http://schemas.openxmlformats.org/officeDocument/2006/docPropsVTypes">
  <TotalTime>1507</TotalTime>
  <Words>992</Words>
  <Application>Microsoft Office PowerPoint</Application>
  <PresentationFormat>Widescreen</PresentationFormat>
  <Paragraphs>145</Paragraphs>
  <Slides>42</Slides>
  <Notes>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42</vt:i4>
      </vt:variant>
    </vt:vector>
  </HeadingPairs>
  <TitlesOfParts>
    <vt:vector size="56" baseType="lpstr">
      <vt:lpstr>Arial</vt:lpstr>
      <vt:lpstr>Calibri</vt:lpstr>
      <vt:lpstr>Calibri Light</vt:lpstr>
      <vt:lpstr>Courier New</vt:lpstr>
      <vt:lpstr>Gill Sans</vt:lpstr>
      <vt:lpstr>Symbol</vt:lpstr>
      <vt:lpstr>Times New Roman</vt:lpstr>
      <vt:lpstr>Wingdings</vt:lpstr>
      <vt:lpstr>ヒラギノ角ゴ ProN W3</vt:lpstr>
      <vt:lpstr>Office Theme</vt:lpstr>
      <vt:lpstr>MCPowr1</vt:lpstr>
      <vt:lpstr>1_MCPowr1</vt:lpstr>
      <vt:lpstr>3_MCPowr1</vt:lpstr>
      <vt:lpstr>2_MCPowr1</vt:lpstr>
      <vt:lpstr>Storørret i Norge – status, problemer og løsninger    I: Kort sammendrag av ny statusrapport om storørret  II: Eksempler på løsninger av vandringsproblemer ved kraftverk </vt:lpstr>
      <vt:lpstr>Hvem er jeg?</vt:lpstr>
      <vt:lpstr>PowerPoint Presentation</vt:lpstr>
      <vt:lpstr>Statusrapport om storørret</vt:lpstr>
      <vt:lpstr>Arbeidsgruppas mandat</vt:lpstr>
      <vt:lpstr>Arbeidsutvalgets sammensetning</vt:lpstr>
      <vt:lpstr>Definisjon av begrepet storørret</vt:lpstr>
      <vt:lpstr>Om definisjonen</vt:lpstr>
      <vt:lpstr>Status for 16 vurderte storørretbestander fra 1996 til 2016</vt:lpstr>
      <vt:lpstr>Foreslåtte tiltak</vt:lpstr>
      <vt:lpstr>   </vt:lpstr>
      <vt:lpstr>Eksempel på tiltak i flomsikret elv         - «Elv i elva»</vt:lpstr>
      <vt:lpstr>Attraktivt storørretfiske og liten aksept for strengere fiskeregler… </vt:lpstr>
      <vt:lpstr>Bærekraftige fiskeregler…</vt:lpstr>
      <vt:lpstr>Kunnskapsbehov</vt:lpstr>
      <vt:lpstr>Storørret i Tokkeåi</vt:lpstr>
      <vt:lpstr>PowerPoint Presentation</vt:lpstr>
      <vt:lpstr>PowerPoint Presentation</vt:lpstr>
      <vt:lpstr>Eksempel på ny kunnskap om kultiveringspraksis - Hunderørret</vt:lpstr>
      <vt:lpstr>Klosterfoss kraftverk i Skien (nedstrøms side)</vt:lpstr>
      <vt:lpstr>PowerPoint Presentation</vt:lpstr>
      <vt:lpstr>Bakgrunn</vt:lpstr>
      <vt:lpstr>Aktuelle målarter som vandrer forbi Klosterfoss kraftverk</vt:lpstr>
      <vt:lpstr>Turbininntak (til venstre) og lukearrangement  (til høyre) ved Klosterfoss kraftverk</vt:lpstr>
      <vt:lpstr>PowerPoint Presentation</vt:lpstr>
      <vt:lpstr>Skisse av bunnmontert ledestruktur for ål og niøye </vt:lpstr>
      <vt:lpstr>Fiskepassasjer i rør fra overvann til undervann</vt:lpstr>
      <vt:lpstr>Løsningen på undervannsiden er fleksibel og fordelaktig for oppvandring i fisketrappa</vt:lpstr>
      <vt:lpstr>Dødelighet hos fisk 10-70 cm kroppslengde ved ulike driftsvannføringer pr. turbin</vt:lpstr>
      <vt:lpstr>-MEN, NÅR DET GJELDER ÅLEN…..</vt:lpstr>
      <vt:lpstr>Turbininntak ombygd til nedstrøms  fiskefelle ved Mayfield Dam, Deschutes river, USA</vt:lpstr>
      <vt:lpstr>PowerPoint Presentation</vt:lpstr>
      <vt:lpstr>Laksesmolten transporteres i rørgater forbi vanskelige strekninger…</vt:lpstr>
      <vt:lpstr>PowerPoint Presentation</vt:lpstr>
      <vt:lpstr>PowerPoint Presentation</vt:lpstr>
      <vt:lpstr>PowerPoint Presentation</vt:lpstr>
      <vt:lpstr>Gytefisken transporteres forbi kraftverk  med tankbil...</vt:lpstr>
      <vt:lpstr>PowerPoint Presentation</vt:lpstr>
      <vt:lpstr>Fisketrapp med 8-10 m3/s</vt:lpstr>
      <vt:lpstr>PowerPoint Presentation</vt:lpstr>
      <vt:lpstr>PowerPoint Presentation</vt:lpstr>
      <vt:lpstr>Noen bekymringer til slutt: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Storørret i Norge – status, problemer og løsninger   I: Kort sammendrag av ny statusrapport om storørret  II: Eksempler på løsninger av vandringsproblemer ved kraftverk</dc:title>
  <dc:creator>Kraabøl, Morten</dc:creator>
  <cp:lastModifiedBy>Kraabøl, Morten</cp:lastModifiedBy>
  <cp:revision>36</cp:revision>
  <dcterms:created xsi:type="dcterms:W3CDTF">2019-03-17T13:26:50Z</dcterms:created>
  <dcterms:modified xsi:type="dcterms:W3CDTF">2019-03-20T23:10:08Z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0x01010004F5D318621A6742AF4140084CF74EBC</vt:lpwstr>
  </property>
</Properties>
</file>