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9"/>
  </p:notesMasterIdLst>
  <p:handoutMasterIdLst>
    <p:handoutMasterId r:id="rId50"/>
  </p:handoutMasterIdLst>
  <p:sldIdLst>
    <p:sldId id="537" r:id="rId5"/>
    <p:sldId id="378" r:id="rId6"/>
    <p:sldId id="441" r:id="rId7"/>
    <p:sldId id="542" r:id="rId8"/>
    <p:sldId id="539" r:id="rId9"/>
    <p:sldId id="469" r:id="rId10"/>
    <p:sldId id="428" r:id="rId11"/>
    <p:sldId id="413" r:id="rId12"/>
    <p:sldId id="546" r:id="rId13"/>
    <p:sldId id="532" r:id="rId14"/>
    <p:sldId id="528" r:id="rId15"/>
    <p:sldId id="544" r:id="rId16"/>
    <p:sldId id="545" r:id="rId17"/>
    <p:sldId id="525" r:id="rId18"/>
    <p:sldId id="526" r:id="rId19"/>
    <p:sldId id="533" r:id="rId20"/>
    <p:sldId id="541" r:id="rId21"/>
    <p:sldId id="540" r:id="rId22"/>
    <p:sldId id="467" r:id="rId23"/>
    <p:sldId id="482" r:id="rId24"/>
    <p:sldId id="470" r:id="rId25"/>
    <p:sldId id="466" r:id="rId26"/>
    <p:sldId id="550" r:id="rId27"/>
    <p:sldId id="465" r:id="rId28"/>
    <p:sldId id="547" r:id="rId29"/>
    <p:sldId id="471" r:id="rId30"/>
    <p:sldId id="478" r:id="rId31"/>
    <p:sldId id="479" r:id="rId32"/>
    <p:sldId id="549" r:id="rId33"/>
    <p:sldId id="483" r:id="rId34"/>
    <p:sldId id="500" r:id="rId35"/>
    <p:sldId id="499" r:id="rId36"/>
    <p:sldId id="497" r:id="rId37"/>
    <p:sldId id="484" r:id="rId38"/>
    <p:sldId id="396" r:id="rId39"/>
    <p:sldId id="398" r:id="rId40"/>
    <p:sldId id="523" r:id="rId41"/>
    <p:sldId id="543" r:id="rId42"/>
    <p:sldId id="257" r:id="rId43"/>
    <p:sldId id="442" r:id="rId44"/>
    <p:sldId id="443" r:id="rId45"/>
    <p:sldId id="444" r:id="rId46"/>
    <p:sldId id="474" r:id="rId47"/>
    <p:sldId id="516" r:id="rId48"/>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EB4A8-C58E-49C2-9714-BFA981EA2AA7}" v="44" dt="2022-03-15T11:15:54.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0" autoAdjust="0"/>
    <p:restoredTop sz="45898" autoAdjust="0"/>
  </p:normalViewPr>
  <p:slideViewPr>
    <p:cSldViewPr snapToGrid="0">
      <p:cViewPr varScale="1">
        <p:scale>
          <a:sx n="117" d="100"/>
          <a:sy n="117" d="100"/>
        </p:scale>
        <p:origin x="564" y="96"/>
      </p:cViewPr>
      <p:guideLst>
        <p:guide orient="horz" pos="2160"/>
        <p:guide pos="288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ål Mugaas" userId="df0ea6a3-f00d-4c24-9102-091bac6213ec" providerId="ADAL" clId="{314EB4A8-C58E-49C2-9714-BFA981EA2AA7}"/>
    <pc:docChg chg="undo custSel addSld delSld modSld sldOrd">
      <pc:chgData name="Pål Mugaas" userId="df0ea6a3-f00d-4c24-9102-091bac6213ec" providerId="ADAL" clId="{314EB4A8-C58E-49C2-9714-BFA981EA2AA7}" dt="2022-03-15T11:16:25.659" v="1976" actId="478"/>
      <pc:docMkLst>
        <pc:docMk/>
      </pc:docMkLst>
      <pc:sldChg chg="ord">
        <pc:chgData name="Pål Mugaas" userId="df0ea6a3-f00d-4c24-9102-091bac6213ec" providerId="ADAL" clId="{314EB4A8-C58E-49C2-9714-BFA981EA2AA7}" dt="2022-03-15T11:13:37.268" v="1933"/>
        <pc:sldMkLst>
          <pc:docMk/>
          <pc:sldMk cId="0" sldId="257"/>
        </pc:sldMkLst>
      </pc:sldChg>
      <pc:sldChg chg="addSp delSp modSp add mod">
        <pc:chgData name="Pål Mugaas" userId="df0ea6a3-f00d-4c24-9102-091bac6213ec" providerId="ADAL" clId="{314EB4A8-C58E-49C2-9714-BFA981EA2AA7}" dt="2022-03-14T12:03:33.915" v="1300" actId="1036"/>
        <pc:sldMkLst>
          <pc:docMk/>
          <pc:sldMk cId="0" sldId="378"/>
        </pc:sldMkLst>
        <pc:spChg chg="del mod">
          <ac:chgData name="Pål Mugaas" userId="df0ea6a3-f00d-4c24-9102-091bac6213ec" providerId="ADAL" clId="{314EB4A8-C58E-49C2-9714-BFA981EA2AA7}" dt="2022-03-14T12:03:05.373" v="1262" actId="478"/>
          <ac:spMkLst>
            <pc:docMk/>
            <pc:sldMk cId="0" sldId="378"/>
            <ac:spMk id="15" creationId="{00000000-0000-0000-0000-000000000000}"/>
          </ac:spMkLst>
        </pc:spChg>
        <pc:spChg chg="mod">
          <ac:chgData name="Pål Mugaas" userId="df0ea6a3-f00d-4c24-9102-091bac6213ec" providerId="ADAL" clId="{314EB4A8-C58E-49C2-9714-BFA981EA2AA7}" dt="2022-03-14T10:16:16.795" v="148" actId="20577"/>
          <ac:spMkLst>
            <pc:docMk/>
            <pc:sldMk cId="0" sldId="378"/>
            <ac:spMk id="19" creationId="{00000000-0000-0000-0000-000000000000}"/>
          </ac:spMkLst>
        </pc:spChg>
        <pc:spChg chg="mod">
          <ac:chgData name="Pål Mugaas" userId="df0ea6a3-f00d-4c24-9102-091bac6213ec" providerId="ADAL" clId="{314EB4A8-C58E-49C2-9714-BFA981EA2AA7}" dt="2022-03-14T12:03:33.915" v="1300" actId="1036"/>
          <ac:spMkLst>
            <pc:docMk/>
            <pc:sldMk cId="0" sldId="378"/>
            <ac:spMk id="36" creationId="{00000000-0000-0000-0000-000000000000}"/>
          </ac:spMkLst>
        </pc:spChg>
        <pc:spChg chg="add mod">
          <ac:chgData name="Pål Mugaas" userId="df0ea6a3-f00d-4c24-9102-091bac6213ec" providerId="ADAL" clId="{314EB4A8-C58E-49C2-9714-BFA981EA2AA7}" dt="2022-03-14T12:03:14.576" v="1293" actId="20577"/>
          <ac:spMkLst>
            <pc:docMk/>
            <pc:sldMk cId="0" sldId="378"/>
            <ac:spMk id="39" creationId="{468FD10E-AED0-488D-88BB-02428F3397AB}"/>
          </ac:spMkLst>
        </pc:spChg>
        <pc:cxnChg chg="add mod">
          <ac:chgData name="Pål Mugaas" userId="df0ea6a3-f00d-4c24-9102-091bac6213ec" providerId="ADAL" clId="{314EB4A8-C58E-49C2-9714-BFA981EA2AA7}" dt="2022-03-14T12:02:52.598" v="1261"/>
          <ac:cxnSpMkLst>
            <pc:docMk/>
            <pc:sldMk cId="0" sldId="378"/>
            <ac:cxnSpMk id="38" creationId="{E0FD3F14-5554-4CBA-AED1-12739FC186DB}"/>
          </ac:cxnSpMkLst>
        </pc:cxnChg>
      </pc:sldChg>
      <pc:sldChg chg="modSp add del mod">
        <pc:chgData name="Pål Mugaas" userId="df0ea6a3-f00d-4c24-9102-091bac6213ec" providerId="ADAL" clId="{314EB4A8-C58E-49C2-9714-BFA981EA2AA7}" dt="2022-03-14T12:21:23.213" v="1827" actId="2696"/>
        <pc:sldMkLst>
          <pc:docMk/>
          <pc:sldMk cId="0" sldId="387"/>
        </pc:sldMkLst>
        <pc:spChg chg="mod">
          <ac:chgData name="Pål Mugaas" userId="df0ea6a3-f00d-4c24-9102-091bac6213ec" providerId="ADAL" clId="{314EB4A8-C58E-49C2-9714-BFA981EA2AA7}" dt="2022-03-14T12:20:49.157" v="1824" actId="113"/>
          <ac:spMkLst>
            <pc:docMk/>
            <pc:sldMk cId="0" sldId="387"/>
            <ac:spMk id="2" creationId="{47076D4B-6FAE-4BA6-8E82-A6ADCC32E88F}"/>
          </ac:spMkLst>
        </pc:spChg>
      </pc:sldChg>
      <pc:sldChg chg="modSp add mod">
        <pc:chgData name="Pål Mugaas" userId="df0ea6a3-f00d-4c24-9102-091bac6213ec" providerId="ADAL" clId="{314EB4A8-C58E-49C2-9714-BFA981EA2AA7}" dt="2022-03-15T11:15:37.326" v="1973" actId="20577"/>
        <pc:sldMkLst>
          <pc:docMk/>
          <pc:sldMk cId="2420594550" sldId="396"/>
        </pc:sldMkLst>
        <pc:spChg chg="mod">
          <ac:chgData name="Pål Mugaas" userId="df0ea6a3-f00d-4c24-9102-091bac6213ec" providerId="ADAL" clId="{314EB4A8-C58E-49C2-9714-BFA981EA2AA7}" dt="2022-03-15T11:15:37.326" v="1973" actId="20577"/>
          <ac:spMkLst>
            <pc:docMk/>
            <pc:sldMk cId="2420594550" sldId="396"/>
            <ac:spMk id="12" creationId="{00000000-0000-0000-0000-000000000000}"/>
          </ac:spMkLst>
        </pc:spChg>
      </pc:sldChg>
      <pc:sldChg chg="modSp del mod ord">
        <pc:chgData name="Pål Mugaas" userId="df0ea6a3-f00d-4c24-9102-091bac6213ec" providerId="ADAL" clId="{314EB4A8-C58E-49C2-9714-BFA981EA2AA7}" dt="2022-03-14T11:28:32.132" v="735" actId="2696"/>
        <pc:sldMkLst>
          <pc:docMk/>
          <pc:sldMk cId="3469259398" sldId="396"/>
        </pc:sldMkLst>
        <pc:spChg chg="mod">
          <ac:chgData name="Pål Mugaas" userId="df0ea6a3-f00d-4c24-9102-091bac6213ec" providerId="ADAL" clId="{314EB4A8-C58E-49C2-9714-BFA981EA2AA7}" dt="2022-03-14T11:15:08.091" v="724" actId="20577"/>
          <ac:spMkLst>
            <pc:docMk/>
            <pc:sldMk cId="3469259398" sldId="396"/>
            <ac:spMk id="12" creationId="{00000000-0000-0000-0000-000000000000}"/>
          </ac:spMkLst>
        </pc:spChg>
      </pc:sldChg>
      <pc:sldChg chg="add setBg">
        <pc:chgData name="Pål Mugaas" userId="df0ea6a3-f00d-4c24-9102-091bac6213ec" providerId="ADAL" clId="{314EB4A8-C58E-49C2-9714-BFA981EA2AA7}" dt="2022-03-14T11:28:36.978" v="736"/>
        <pc:sldMkLst>
          <pc:docMk/>
          <pc:sldMk cId="3208379603" sldId="398"/>
        </pc:sldMkLst>
      </pc:sldChg>
      <pc:sldChg chg="del ord">
        <pc:chgData name="Pål Mugaas" userId="df0ea6a3-f00d-4c24-9102-091bac6213ec" providerId="ADAL" clId="{314EB4A8-C58E-49C2-9714-BFA981EA2AA7}" dt="2022-03-14T11:28:32.132" v="735" actId="2696"/>
        <pc:sldMkLst>
          <pc:docMk/>
          <pc:sldMk cId="3508697917" sldId="398"/>
        </pc:sldMkLst>
      </pc:sldChg>
      <pc:sldChg chg="del ord">
        <pc:chgData name="Pål Mugaas" userId="df0ea6a3-f00d-4c24-9102-091bac6213ec" providerId="ADAL" clId="{314EB4A8-C58E-49C2-9714-BFA981EA2AA7}" dt="2022-03-14T11:49:22.477" v="1100" actId="2696"/>
        <pc:sldMkLst>
          <pc:docMk/>
          <pc:sldMk cId="0" sldId="406"/>
        </pc:sldMkLst>
      </pc:sldChg>
      <pc:sldChg chg="add">
        <pc:chgData name="Pål Mugaas" userId="df0ea6a3-f00d-4c24-9102-091bac6213ec" providerId="ADAL" clId="{314EB4A8-C58E-49C2-9714-BFA981EA2AA7}" dt="2022-03-14T11:51:29.655" v="1179"/>
        <pc:sldMkLst>
          <pc:docMk/>
          <pc:sldMk cId="4081059041" sldId="413"/>
        </pc:sldMkLst>
      </pc:sldChg>
      <pc:sldChg chg="add">
        <pc:chgData name="Pål Mugaas" userId="df0ea6a3-f00d-4c24-9102-091bac6213ec" providerId="ADAL" clId="{314EB4A8-C58E-49C2-9714-BFA981EA2AA7}" dt="2022-03-14T11:51:29.655" v="1179"/>
        <pc:sldMkLst>
          <pc:docMk/>
          <pc:sldMk cId="1126369108" sldId="428"/>
        </pc:sldMkLst>
      </pc:sldChg>
      <pc:sldChg chg="modSp add mod">
        <pc:chgData name="Pål Mugaas" userId="df0ea6a3-f00d-4c24-9102-091bac6213ec" providerId="ADAL" clId="{314EB4A8-C58E-49C2-9714-BFA981EA2AA7}" dt="2022-03-14T12:09:59.400" v="1648" actId="20577"/>
        <pc:sldMkLst>
          <pc:docMk/>
          <pc:sldMk cId="2093654534" sldId="441"/>
        </pc:sldMkLst>
        <pc:spChg chg="mod">
          <ac:chgData name="Pål Mugaas" userId="df0ea6a3-f00d-4c24-9102-091bac6213ec" providerId="ADAL" clId="{314EB4A8-C58E-49C2-9714-BFA981EA2AA7}" dt="2022-03-14T12:09:59.400" v="1648" actId="20577"/>
          <ac:spMkLst>
            <pc:docMk/>
            <pc:sldMk cId="2093654534" sldId="441"/>
            <ac:spMk id="5" creationId="{00000000-0000-0000-0000-000000000000}"/>
          </ac:spMkLst>
        </pc:spChg>
      </pc:sldChg>
      <pc:sldChg chg="addSp delSp modSp add mod">
        <pc:chgData name="Pål Mugaas" userId="df0ea6a3-f00d-4c24-9102-091bac6213ec" providerId="ADAL" clId="{314EB4A8-C58E-49C2-9714-BFA981EA2AA7}" dt="2022-03-15T11:16:25.659" v="1976" actId="478"/>
        <pc:sldMkLst>
          <pc:docMk/>
          <pc:sldMk cId="3106394718" sldId="442"/>
        </pc:sldMkLst>
        <pc:picChg chg="add del mod">
          <ac:chgData name="Pål Mugaas" userId="df0ea6a3-f00d-4c24-9102-091bac6213ec" providerId="ADAL" clId="{314EB4A8-C58E-49C2-9714-BFA981EA2AA7}" dt="2022-03-15T11:16:25.659" v="1976" actId="478"/>
          <ac:picMkLst>
            <pc:docMk/>
            <pc:sldMk cId="3106394718" sldId="442"/>
            <ac:picMk id="9" creationId="{0F02ECF1-2A70-4A41-90AC-81350E2B77EA}"/>
          </ac:picMkLst>
        </pc:picChg>
      </pc:sldChg>
      <pc:sldChg chg="add">
        <pc:chgData name="Pål Mugaas" userId="df0ea6a3-f00d-4c24-9102-091bac6213ec" providerId="ADAL" clId="{314EB4A8-C58E-49C2-9714-BFA981EA2AA7}" dt="2022-03-14T11:49:11.415" v="1099"/>
        <pc:sldMkLst>
          <pc:docMk/>
          <pc:sldMk cId="4234366888" sldId="443"/>
        </pc:sldMkLst>
      </pc:sldChg>
      <pc:sldChg chg="add">
        <pc:chgData name="Pål Mugaas" userId="df0ea6a3-f00d-4c24-9102-091bac6213ec" providerId="ADAL" clId="{314EB4A8-C58E-49C2-9714-BFA981EA2AA7}" dt="2022-03-14T11:49:11.415" v="1099"/>
        <pc:sldMkLst>
          <pc:docMk/>
          <pc:sldMk cId="2052698270" sldId="444"/>
        </pc:sldMkLst>
      </pc:sldChg>
      <pc:sldChg chg="add del">
        <pc:chgData name="Pål Mugaas" userId="df0ea6a3-f00d-4c24-9102-091bac6213ec" providerId="ADAL" clId="{314EB4A8-C58E-49C2-9714-BFA981EA2AA7}" dt="2022-03-14T11:31:46.720" v="809" actId="2696"/>
        <pc:sldMkLst>
          <pc:docMk/>
          <pc:sldMk cId="2122289849" sldId="464"/>
        </pc:sldMkLst>
      </pc:sldChg>
      <pc:sldChg chg="add">
        <pc:chgData name="Pål Mugaas" userId="df0ea6a3-f00d-4c24-9102-091bac6213ec" providerId="ADAL" clId="{314EB4A8-C58E-49C2-9714-BFA981EA2AA7}" dt="2022-03-14T12:09:12.728" v="1630"/>
        <pc:sldMkLst>
          <pc:docMk/>
          <pc:sldMk cId="3758024122" sldId="465"/>
        </pc:sldMkLst>
      </pc:sldChg>
      <pc:sldChg chg="modSp add del mod ord">
        <pc:chgData name="Pål Mugaas" userId="df0ea6a3-f00d-4c24-9102-091bac6213ec" providerId="ADAL" clId="{314EB4A8-C58E-49C2-9714-BFA981EA2AA7}" dt="2022-03-14T12:09:03.917" v="1629" actId="2696"/>
        <pc:sldMkLst>
          <pc:docMk/>
          <pc:sldMk cId="3871115524" sldId="465"/>
        </pc:sldMkLst>
        <pc:spChg chg="mod">
          <ac:chgData name="Pål Mugaas" userId="df0ea6a3-f00d-4c24-9102-091bac6213ec" providerId="ADAL" clId="{314EB4A8-C58E-49C2-9714-BFA981EA2AA7}" dt="2022-03-14T11:40:37.793" v="1014" actId="20577"/>
          <ac:spMkLst>
            <pc:docMk/>
            <pc:sldMk cId="3871115524" sldId="465"/>
            <ac:spMk id="5" creationId="{00000000-0000-0000-0000-000000000000}"/>
          </ac:spMkLst>
        </pc:spChg>
        <pc:picChg chg="mod">
          <ac:chgData name="Pål Mugaas" userId="df0ea6a3-f00d-4c24-9102-091bac6213ec" providerId="ADAL" clId="{314EB4A8-C58E-49C2-9714-BFA981EA2AA7}" dt="2022-03-14T12:04:55.854" v="1306" actId="14100"/>
          <ac:picMkLst>
            <pc:docMk/>
            <pc:sldMk cId="3871115524" sldId="465"/>
            <ac:picMk id="9" creationId="{B2E50AF6-F8D9-4E77-86DD-7F43FC1E1D1F}"/>
          </ac:picMkLst>
        </pc:picChg>
      </pc:sldChg>
      <pc:sldChg chg="add ord">
        <pc:chgData name="Pål Mugaas" userId="df0ea6a3-f00d-4c24-9102-091bac6213ec" providerId="ADAL" clId="{314EB4A8-C58E-49C2-9714-BFA981EA2AA7}" dt="2022-03-15T10:29:20.708" v="1901"/>
        <pc:sldMkLst>
          <pc:docMk/>
          <pc:sldMk cId="1761336959" sldId="466"/>
        </pc:sldMkLst>
      </pc:sldChg>
      <pc:sldChg chg="modSp add mod">
        <pc:chgData name="Pål Mugaas" userId="df0ea6a3-f00d-4c24-9102-091bac6213ec" providerId="ADAL" clId="{314EB4A8-C58E-49C2-9714-BFA981EA2AA7}" dt="2022-03-15T11:14:26.530" v="1950" actId="20577"/>
        <pc:sldMkLst>
          <pc:docMk/>
          <pc:sldMk cId="140005837" sldId="467"/>
        </pc:sldMkLst>
        <pc:spChg chg="mod">
          <ac:chgData name="Pål Mugaas" userId="df0ea6a3-f00d-4c24-9102-091bac6213ec" providerId="ADAL" clId="{314EB4A8-C58E-49C2-9714-BFA981EA2AA7}" dt="2022-03-14T11:31:23.210" v="808" actId="114"/>
          <ac:spMkLst>
            <pc:docMk/>
            <pc:sldMk cId="140005837" sldId="467"/>
            <ac:spMk id="5" creationId="{00000000-0000-0000-0000-000000000000}"/>
          </ac:spMkLst>
        </pc:spChg>
        <pc:spChg chg="mod">
          <ac:chgData name="Pål Mugaas" userId="df0ea6a3-f00d-4c24-9102-091bac6213ec" providerId="ADAL" clId="{314EB4A8-C58E-49C2-9714-BFA981EA2AA7}" dt="2022-03-15T11:14:26.530" v="1950" actId="20577"/>
          <ac:spMkLst>
            <pc:docMk/>
            <pc:sldMk cId="140005837" sldId="467"/>
            <ac:spMk id="9" creationId="{AC6F994E-5353-4112-804B-A7FDE3BDA016}"/>
          </ac:spMkLst>
        </pc:spChg>
      </pc:sldChg>
      <pc:sldChg chg="add del">
        <pc:chgData name="Pål Mugaas" userId="df0ea6a3-f00d-4c24-9102-091bac6213ec" providerId="ADAL" clId="{314EB4A8-C58E-49C2-9714-BFA981EA2AA7}" dt="2022-03-14T11:32:11.665" v="810" actId="2696"/>
        <pc:sldMkLst>
          <pc:docMk/>
          <pc:sldMk cId="1578041285" sldId="468"/>
        </pc:sldMkLst>
      </pc:sldChg>
      <pc:sldChg chg="add">
        <pc:chgData name="Pål Mugaas" userId="df0ea6a3-f00d-4c24-9102-091bac6213ec" providerId="ADAL" clId="{314EB4A8-C58E-49C2-9714-BFA981EA2AA7}" dt="2022-03-14T11:51:29.655" v="1179"/>
        <pc:sldMkLst>
          <pc:docMk/>
          <pc:sldMk cId="4172854265" sldId="469"/>
        </pc:sldMkLst>
      </pc:sldChg>
      <pc:sldChg chg="add">
        <pc:chgData name="Pål Mugaas" userId="df0ea6a3-f00d-4c24-9102-091bac6213ec" providerId="ADAL" clId="{314EB4A8-C58E-49C2-9714-BFA981EA2AA7}" dt="2022-03-14T11:26:06.361" v="726"/>
        <pc:sldMkLst>
          <pc:docMk/>
          <pc:sldMk cId="756014651" sldId="470"/>
        </pc:sldMkLst>
      </pc:sldChg>
      <pc:sldChg chg="modSp add mod">
        <pc:chgData name="Pål Mugaas" userId="df0ea6a3-f00d-4c24-9102-091bac6213ec" providerId="ADAL" clId="{314EB4A8-C58E-49C2-9714-BFA981EA2AA7}" dt="2022-03-14T11:30:14.108" v="750" actId="20577"/>
        <pc:sldMkLst>
          <pc:docMk/>
          <pc:sldMk cId="2304697143" sldId="471"/>
        </pc:sldMkLst>
        <pc:spChg chg="mod">
          <ac:chgData name="Pål Mugaas" userId="df0ea6a3-f00d-4c24-9102-091bac6213ec" providerId="ADAL" clId="{314EB4A8-C58E-49C2-9714-BFA981EA2AA7}" dt="2022-03-14T11:30:10.001" v="743" actId="20577"/>
          <ac:spMkLst>
            <pc:docMk/>
            <pc:sldMk cId="2304697143" sldId="471"/>
            <ac:spMk id="6" creationId="{E401B065-2979-4EC4-A368-CB2EE09B9167}"/>
          </ac:spMkLst>
        </pc:spChg>
        <pc:spChg chg="mod">
          <ac:chgData name="Pål Mugaas" userId="df0ea6a3-f00d-4c24-9102-091bac6213ec" providerId="ADAL" clId="{314EB4A8-C58E-49C2-9714-BFA981EA2AA7}" dt="2022-03-14T11:30:14.108" v="750" actId="20577"/>
          <ac:spMkLst>
            <pc:docMk/>
            <pc:sldMk cId="2304697143" sldId="471"/>
            <ac:spMk id="17" creationId="{714C1A50-D3E0-4A18-8755-782DA4FA8B93}"/>
          </ac:spMkLst>
        </pc:spChg>
      </pc:sldChg>
      <pc:sldChg chg="add">
        <pc:chgData name="Pål Mugaas" userId="df0ea6a3-f00d-4c24-9102-091bac6213ec" providerId="ADAL" clId="{314EB4A8-C58E-49C2-9714-BFA981EA2AA7}" dt="2022-03-14T12:02:02.780" v="1257"/>
        <pc:sldMkLst>
          <pc:docMk/>
          <pc:sldMk cId="2029910131" sldId="474"/>
        </pc:sldMkLst>
      </pc:sldChg>
      <pc:sldChg chg="modSp add mod">
        <pc:chgData name="Pål Mugaas" userId="df0ea6a3-f00d-4c24-9102-091bac6213ec" providerId="ADAL" clId="{314EB4A8-C58E-49C2-9714-BFA981EA2AA7}" dt="2022-03-14T12:05:27.061" v="1334" actId="20577"/>
        <pc:sldMkLst>
          <pc:docMk/>
          <pc:sldMk cId="2299730286" sldId="478"/>
        </pc:sldMkLst>
        <pc:spChg chg="mod">
          <ac:chgData name="Pål Mugaas" userId="df0ea6a3-f00d-4c24-9102-091bac6213ec" providerId="ADAL" clId="{314EB4A8-C58E-49C2-9714-BFA981EA2AA7}" dt="2022-03-14T12:05:27.061" v="1334" actId="20577"/>
          <ac:spMkLst>
            <pc:docMk/>
            <pc:sldMk cId="2299730286" sldId="478"/>
            <ac:spMk id="5" creationId="{00000000-0000-0000-0000-000000000000}"/>
          </ac:spMkLst>
        </pc:spChg>
      </pc:sldChg>
      <pc:sldChg chg="modSp add mod">
        <pc:chgData name="Pål Mugaas" userId="df0ea6a3-f00d-4c24-9102-091bac6213ec" providerId="ADAL" clId="{314EB4A8-C58E-49C2-9714-BFA981EA2AA7}" dt="2022-03-14T12:05:34.122" v="1345" actId="20577"/>
        <pc:sldMkLst>
          <pc:docMk/>
          <pc:sldMk cId="4031476197" sldId="479"/>
        </pc:sldMkLst>
        <pc:spChg chg="mod">
          <ac:chgData name="Pål Mugaas" userId="df0ea6a3-f00d-4c24-9102-091bac6213ec" providerId="ADAL" clId="{314EB4A8-C58E-49C2-9714-BFA981EA2AA7}" dt="2022-03-14T12:05:34.122" v="1345" actId="20577"/>
          <ac:spMkLst>
            <pc:docMk/>
            <pc:sldMk cId="4031476197" sldId="479"/>
            <ac:spMk id="5" creationId="{00000000-0000-0000-0000-000000000000}"/>
          </ac:spMkLst>
        </pc:spChg>
        <pc:spChg chg="mod">
          <ac:chgData name="Pål Mugaas" userId="df0ea6a3-f00d-4c24-9102-091bac6213ec" providerId="ADAL" clId="{314EB4A8-C58E-49C2-9714-BFA981EA2AA7}" dt="2022-03-14T11:41:00.224" v="1024" actId="20577"/>
          <ac:spMkLst>
            <pc:docMk/>
            <pc:sldMk cId="4031476197" sldId="479"/>
            <ac:spMk id="12" creationId="{0AE5D225-F4CB-4FCF-A032-384802F873E7}"/>
          </ac:spMkLst>
        </pc:spChg>
      </pc:sldChg>
      <pc:sldChg chg="add ord">
        <pc:chgData name="Pål Mugaas" userId="df0ea6a3-f00d-4c24-9102-091bac6213ec" providerId="ADAL" clId="{314EB4A8-C58E-49C2-9714-BFA981EA2AA7}" dt="2022-03-14T11:31:00.339" v="754"/>
        <pc:sldMkLst>
          <pc:docMk/>
          <pc:sldMk cId="3643165665" sldId="482"/>
        </pc:sldMkLst>
      </pc:sldChg>
      <pc:sldChg chg="modSp add mod">
        <pc:chgData name="Pål Mugaas" userId="df0ea6a3-f00d-4c24-9102-091bac6213ec" providerId="ADAL" clId="{314EB4A8-C58E-49C2-9714-BFA981EA2AA7}" dt="2022-03-15T11:13:00.360" v="1931" actId="20577"/>
        <pc:sldMkLst>
          <pc:docMk/>
          <pc:sldMk cId="1265242503" sldId="483"/>
        </pc:sldMkLst>
        <pc:spChg chg="mod">
          <ac:chgData name="Pål Mugaas" userId="df0ea6a3-f00d-4c24-9102-091bac6213ec" providerId="ADAL" clId="{314EB4A8-C58E-49C2-9714-BFA981EA2AA7}" dt="2022-03-14T11:41:13.827" v="1027" actId="20577"/>
          <ac:spMkLst>
            <pc:docMk/>
            <pc:sldMk cId="1265242503" sldId="483"/>
            <ac:spMk id="5" creationId="{00000000-0000-0000-0000-000000000000}"/>
          </ac:spMkLst>
        </pc:spChg>
        <pc:spChg chg="mod">
          <ac:chgData name="Pål Mugaas" userId="df0ea6a3-f00d-4c24-9102-091bac6213ec" providerId="ADAL" clId="{314EB4A8-C58E-49C2-9714-BFA981EA2AA7}" dt="2022-03-15T11:13:00.360" v="1931" actId="20577"/>
          <ac:spMkLst>
            <pc:docMk/>
            <pc:sldMk cId="1265242503" sldId="483"/>
            <ac:spMk id="24" creationId="{1494E856-0F6B-46AC-83B2-B59AA950DFD7}"/>
          </ac:spMkLst>
        </pc:spChg>
      </pc:sldChg>
      <pc:sldChg chg="addSp modSp add mod">
        <pc:chgData name="Pål Mugaas" userId="df0ea6a3-f00d-4c24-9102-091bac6213ec" providerId="ADAL" clId="{314EB4A8-C58E-49C2-9714-BFA981EA2AA7}" dt="2022-03-14T11:38:12.906" v="958" actId="20577"/>
        <pc:sldMkLst>
          <pc:docMk/>
          <pc:sldMk cId="1961078383" sldId="484"/>
        </pc:sldMkLst>
        <pc:spChg chg="mod">
          <ac:chgData name="Pål Mugaas" userId="df0ea6a3-f00d-4c24-9102-091bac6213ec" providerId="ADAL" clId="{314EB4A8-C58E-49C2-9714-BFA981EA2AA7}" dt="2022-03-14T11:38:12.906" v="958" actId="20577"/>
          <ac:spMkLst>
            <pc:docMk/>
            <pc:sldMk cId="1961078383" sldId="484"/>
            <ac:spMk id="5" creationId="{00000000-0000-0000-0000-000000000000}"/>
          </ac:spMkLst>
        </pc:spChg>
        <pc:spChg chg="mod">
          <ac:chgData name="Pål Mugaas" userId="df0ea6a3-f00d-4c24-9102-091bac6213ec" providerId="ADAL" clId="{314EB4A8-C58E-49C2-9714-BFA981EA2AA7}" dt="2022-03-14T11:37:08.511" v="859" actId="208"/>
          <ac:spMkLst>
            <pc:docMk/>
            <pc:sldMk cId="1961078383" sldId="484"/>
            <ac:spMk id="18" creationId="{0E55DBB1-90EA-4535-9F6D-F215F5C22CB2}"/>
          </ac:spMkLst>
        </pc:spChg>
        <pc:spChg chg="mod">
          <ac:chgData name="Pål Mugaas" userId="df0ea6a3-f00d-4c24-9102-091bac6213ec" providerId="ADAL" clId="{314EB4A8-C58E-49C2-9714-BFA981EA2AA7}" dt="2022-03-14T11:36:58.624" v="858" actId="208"/>
          <ac:spMkLst>
            <pc:docMk/>
            <pc:sldMk cId="1961078383" sldId="484"/>
            <ac:spMk id="19" creationId="{3EFCDB7B-16AE-480F-87CE-4424C9F00D01}"/>
          </ac:spMkLst>
        </pc:spChg>
        <pc:spChg chg="mod">
          <ac:chgData name="Pål Mugaas" userId="df0ea6a3-f00d-4c24-9102-091bac6213ec" providerId="ADAL" clId="{314EB4A8-C58E-49C2-9714-BFA981EA2AA7}" dt="2022-03-14T11:36:46.100" v="855" actId="208"/>
          <ac:spMkLst>
            <pc:docMk/>
            <pc:sldMk cId="1961078383" sldId="484"/>
            <ac:spMk id="20" creationId="{313EA761-1991-4341-9D82-EEA7C7C81908}"/>
          </ac:spMkLst>
        </pc:spChg>
        <pc:spChg chg="add mod">
          <ac:chgData name="Pål Mugaas" userId="df0ea6a3-f00d-4c24-9102-091bac6213ec" providerId="ADAL" clId="{314EB4A8-C58E-49C2-9714-BFA981EA2AA7}" dt="2022-03-14T11:37:21.179" v="894" actId="1038"/>
          <ac:spMkLst>
            <pc:docMk/>
            <pc:sldMk cId="1961078383" sldId="484"/>
            <ac:spMk id="21" creationId="{7EB552B5-8DED-49FE-A1D1-84DE5A75151B}"/>
          </ac:spMkLst>
        </pc:spChg>
        <pc:spChg chg="add mod">
          <ac:chgData name="Pål Mugaas" userId="df0ea6a3-f00d-4c24-9102-091bac6213ec" providerId="ADAL" clId="{314EB4A8-C58E-49C2-9714-BFA981EA2AA7}" dt="2022-03-14T11:37:41.860" v="898" actId="1076"/>
          <ac:spMkLst>
            <pc:docMk/>
            <pc:sldMk cId="1961078383" sldId="484"/>
            <ac:spMk id="22" creationId="{D34F6282-8C5C-43F7-B658-1F28F0D3F9A7}"/>
          </ac:spMkLst>
        </pc:spChg>
        <pc:picChg chg="mod">
          <ac:chgData name="Pål Mugaas" userId="df0ea6a3-f00d-4c24-9102-091bac6213ec" providerId="ADAL" clId="{314EB4A8-C58E-49C2-9714-BFA981EA2AA7}" dt="2022-03-14T11:37:37.089" v="897" actId="1076"/>
          <ac:picMkLst>
            <pc:docMk/>
            <pc:sldMk cId="1961078383" sldId="484"/>
            <ac:picMk id="10" creationId="{6EA07A92-77D5-4C25-A6C2-8180FFDEC95B}"/>
          </ac:picMkLst>
        </pc:picChg>
      </pc:sldChg>
      <pc:sldChg chg="add del">
        <pc:chgData name="Pål Mugaas" userId="df0ea6a3-f00d-4c24-9102-091bac6213ec" providerId="ADAL" clId="{314EB4A8-C58E-49C2-9714-BFA981EA2AA7}" dt="2022-03-14T12:05:51.273" v="1346" actId="2696"/>
        <pc:sldMkLst>
          <pc:docMk/>
          <pc:sldMk cId="733863337" sldId="485"/>
        </pc:sldMkLst>
      </pc:sldChg>
      <pc:sldChg chg="add del">
        <pc:chgData name="Pål Mugaas" userId="df0ea6a3-f00d-4c24-9102-091bac6213ec" providerId="ADAL" clId="{314EB4A8-C58E-49C2-9714-BFA981EA2AA7}" dt="2022-03-14T12:18:44.952" v="1798" actId="2696"/>
        <pc:sldMkLst>
          <pc:docMk/>
          <pc:sldMk cId="2290382692" sldId="488"/>
        </pc:sldMkLst>
      </pc:sldChg>
      <pc:sldChg chg="modSp add del mod">
        <pc:chgData name="Pål Mugaas" userId="df0ea6a3-f00d-4c24-9102-091bac6213ec" providerId="ADAL" clId="{314EB4A8-C58E-49C2-9714-BFA981EA2AA7}" dt="2022-03-15T11:15:11.666" v="1951" actId="2696"/>
        <pc:sldMkLst>
          <pc:docMk/>
          <pc:sldMk cId="397589516" sldId="491"/>
        </pc:sldMkLst>
        <pc:spChg chg="mod">
          <ac:chgData name="Pål Mugaas" userId="df0ea6a3-f00d-4c24-9102-091bac6213ec" providerId="ADAL" clId="{314EB4A8-C58E-49C2-9714-BFA981EA2AA7}" dt="2022-03-14T12:18:25.483" v="1796" actId="207"/>
          <ac:spMkLst>
            <pc:docMk/>
            <pc:sldMk cId="397589516" sldId="491"/>
            <ac:spMk id="5" creationId="{00000000-0000-0000-0000-000000000000}"/>
          </ac:spMkLst>
        </pc:spChg>
      </pc:sldChg>
      <pc:sldChg chg="modSp add mod">
        <pc:chgData name="Pål Mugaas" userId="df0ea6a3-f00d-4c24-9102-091bac6213ec" providerId="ADAL" clId="{314EB4A8-C58E-49C2-9714-BFA981EA2AA7}" dt="2022-03-14T11:38:27.848" v="959" actId="208"/>
        <pc:sldMkLst>
          <pc:docMk/>
          <pc:sldMk cId="4092443867" sldId="497"/>
        </pc:sldMkLst>
        <pc:spChg chg="mod">
          <ac:chgData name="Pål Mugaas" userId="df0ea6a3-f00d-4c24-9102-091bac6213ec" providerId="ADAL" clId="{314EB4A8-C58E-49C2-9714-BFA981EA2AA7}" dt="2022-03-14T11:38:01.242" v="925" actId="20577"/>
          <ac:spMkLst>
            <pc:docMk/>
            <pc:sldMk cId="4092443867" sldId="497"/>
            <ac:spMk id="5" creationId="{00000000-0000-0000-0000-000000000000}"/>
          </ac:spMkLst>
        </pc:spChg>
        <pc:spChg chg="mod">
          <ac:chgData name="Pål Mugaas" userId="df0ea6a3-f00d-4c24-9102-091bac6213ec" providerId="ADAL" clId="{314EB4A8-C58E-49C2-9714-BFA981EA2AA7}" dt="2022-03-14T11:38:27.848" v="959" actId="208"/>
          <ac:spMkLst>
            <pc:docMk/>
            <pc:sldMk cId="4092443867" sldId="497"/>
            <ac:spMk id="20" creationId="{DA83735E-9A36-4255-8E39-27A600D00985}"/>
          </ac:spMkLst>
        </pc:spChg>
        <pc:spChg chg="mod">
          <ac:chgData name="Pål Mugaas" userId="df0ea6a3-f00d-4c24-9102-091bac6213ec" providerId="ADAL" clId="{314EB4A8-C58E-49C2-9714-BFA981EA2AA7}" dt="2022-03-14T11:36:08.215" v="853" actId="208"/>
          <ac:spMkLst>
            <pc:docMk/>
            <pc:sldMk cId="4092443867" sldId="497"/>
            <ac:spMk id="22" creationId="{3BB87B6A-217B-4F67-A13A-6583E79A10B4}"/>
          </ac:spMkLst>
        </pc:spChg>
        <pc:spChg chg="mod">
          <ac:chgData name="Pål Mugaas" userId="df0ea6a3-f00d-4c24-9102-091bac6213ec" providerId="ADAL" clId="{314EB4A8-C58E-49C2-9714-BFA981EA2AA7}" dt="2022-03-14T11:36:19.592" v="854" actId="208"/>
          <ac:spMkLst>
            <pc:docMk/>
            <pc:sldMk cId="4092443867" sldId="497"/>
            <ac:spMk id="23" creationId="{0C08DC35-8CD4-4CF3-972E-6FC5E95B33C7}"/>
          </ac:spMkLst>
        </pc:spChg>
      </pc:sldChg>
      <pc:sldChg chg="delSp add del">
        <pc:chgData name="Pål Mugaas" userId="df0ea6a3-f00d-4c24-9102-091bac6213ec" providerId="ADAL" clId="{314EB4A8-C58E-49C2-9714-BFA981EA2AA7}" dt="2022-03-14T12:18:49.326" v="1799" actId="2696"/>
        <pc:sldMkLst>
          <pc:docMk/>
          <pc:sldMk cId="2249871497" sldId="498"/>
        </pc:sldMkLst>
        <pc:picChg chg="del">
          <ac:chgData name="Pål Mugaas" userId="df0ea6a3-f00d-4c24-9102-091bac6213ec" providerId="ADAL" clId="{314EB4A8-C58E-49C2-9714-BFA981EA2AA7}" dt="2022-03-14T12:16:45.452" v="1741" actId="21"/>
          <ac:picMkLst>
            <pc:docMk/>
            <pc:sldMk cId="2249871497" sldId="498"/>
            <ac:picMk id="1026" creationId="{D31011CC-0A23-492F-A634-51F80CC5D12E}"/>
          </ac:picMkLst>
        </pc:picChg>
      </pc:sldChg>
      <pc:sldChg chg="delSp modSp add mod">
        <pc:chgData name="Pål Mugaas" userId="df0ea6a3-f00d-4c24-9102-091bac6213ec" providerId="ADAL" clId="{314EB4A8-C58E-49C2-9714-BFA981EA2AA7}" dt="2022-03-14T12:23:23.974" v="1851" actId="20577"/>
        <pc:sldMkLst>
          <pc:docMk/>
          <pc:sldMk cId="3639901301" sldId="499"/>
        </pc:sldMkLst>
        <pc:spChg chg="mod">
          <ac:chgData name="Pål Mugaas" userId="df0ea6a3-f00d-4c24-9102-091bac6213ec" providerId="ADAL" clId="{314EB4A8-C58E-49C2-9714-BFA981EA2AA7}" dt="2022-03-14T12:23:23.974" v="1851" actId="20577"/>
          <ac:spMkLst>
            <pc:docMk/>
            <pc:sldMk cId="3639901301" sldId="499"/>
            <ac:spMk id="5" creationId="{00000000-0000-0000-0000-000000000000}"/>
          </ac:spMkLst>
        </pc:spChg>
        <pc:spChg chg="del mod">
          <ac:chgData name="Pål Mugaas" userId="df0ea6a3-f00d-4c24-9102-091bac6213ec" providerId="ADAL" clId="{314EB4A8-C58E-49C2-9714-BFA981EA2AA7}" dt="2022-03-14T11:43:52.455" v="1036" actId="478"/>
          <ac:spMkLst>
            <pc:docMk/>
            <pc:sldMk cId="3639901301" sldId="499"/>
            <ac:spMk id="6" creationId="{87AD89EC-A789-4400-8EF1-4B1B5F5A5690}"/>
          </ac:spMkLst>
        </pc:spChg>
      </pc:sldChg>
      <pc:sldChg chg="modSp add mod">
        <pc:chgData name="Pål Mugaas" userId="df0ea6a3-f00d-4c24-9102-091bac6213ec" providerId="ADAL" clId="{314EB4A8-C58E-49C2-9714-BFA981EA2AA7}" dt="2022-03-14T12:18:39.053" v="1797" actId="207"/>
        <pc:sldMkLst>
          <pc:docMk/>
          <pc:sldMk cId="1711242310" sldId="500"/>
        </pc:sldMkLst>
        <pc:spChg chg="mod">
          <ac:chgData name="Pål Mugaas" userId="df0ea6a3-f00d-4c24-9102-091bac6213ec" providerId="ADAL" clId="{314EB4A8-C58E-49C2-9714-BFA981EA2AA7}" dt="2022-03-14T12:18:39.053" v="1797" actId="207"/>
          <ac:spMkLst>
            <pc:docMk/>
            <pc:sldMk cId="1711242310" sldId="500"/>
            <ac:spMk id="5" creationId="{00000000-0000-0000-0000-000000000000}"/>
          </ac:spMkLst>
        </pc:spChg>
      </pc:sldChg>
      <pc:sldChg chg="del ord">
        <pc:chgData name="Pål Mugaas" userId="df0ea6a3-f00d-4c24-9102-091bac6213ec" providerId="ADAL" clId="{314EB4A8-C58E-49C2-9714-BFA981EA2AA7}" dt="2022-03-14T11:48:28.958" v="1098" actId="2696"/>
        <pc:sldMkLst>
          <pc:docMk/>
          <pc:sldMk cId="4099138876" sldId="508"/>
        </pc:sldMkLst>
      </pc:sldChg>
      <pc:sldChg chg="del">
        <pc:chgData name="Pål Mugaas" userId="df0ea6a3-f00d-4c24-9102-091bac6213ec" providerId="ADAL" clId="{314EB4A8-C58E-49C2-9714-BFA981EA2AA7}" dt="2022-03-14T12:56:08.858" v="1855" actId="47"/>
        <pc:sldMkLst>
          <pc:docMk/>
          <pc:sldMk cId="3488140780" sldId="509"/>
        </pc:sldMkLst>
      </pc:sldChg>
      <pc:sldChg chg="modSp del mod">
        <pc:chgData name="Pål Mugaas" userId="df0ea6a3-f00d-4c24-9102-091bac6213ec" providerId="ADAL" clId="{314EB4A8-C58E-49C2-9714-BFA981EA2AA7}" dt="2022-03-14T11:42:34.675" v="1030" actId="2696"/>
        <pc:sldMkLst>
          <pc:docMk/>
          <pc:sldMk cId="1342385883" sldId="514"/>
        </pc:sldMkLst>
        <pc:spChg chg="mod">
          <ac:chgData name="Pål Mugaas" userId="df0ea6a3-f00d-4c24-9102-091bac6213ec" providerId="ADAL" clId="{314EB4A8-C58E-49C2-9714-BFA981EA2AA7}" dt="2022-03-14T10:06:42.325" v="21" actId="20577"/>
          <ac:spMkLst>
            <pc:docMk/>
            <pc:sldMk cId="1342385883" sldId="514"/>
            <ac:spMk id="5" creationId="{00000000-0000-0000-0000-000000000000}"/>
          </ac:spMkLst>
        </pc:spChg>
        <pc:spChg chg="mod">
          <ac:chgData name="Pål Mugaas" userId="df0ea6a3-f00d-4c24-9102-091bac6213ec" providerId="ADAL" clId="{314EB4A8-C58E-49C2-9714-BFA981EA2AA7}" dt="2022-03-14T10:17:41.436" v="223" actId="20577"/>
          <ac:spMkLst>
            <pc:docMk/>
            <pc:sldMk cId="1342385883" sldId="514"/>
            <ac:spMk id="7" creationId="{80174FE2-CFF5-4853-8F32-31418942B71B}"/>
          </ac:spMkLst>
        </pc:spChg>
      </pc:sldChg>
      <pc:sldChg chg="del">
        <pc:chgData name="Pål Mugaas" userId="df0ea6a3-f00d-4c24-9102-091bac6213ec" providerId="ADAL" clId="{314EB4A8-C58E-49C2-9714-BFA981EA2AA7}" dt="2022-03-14T12:56:11.921" v="1856" actId="47"/>
        <pc:sldMkLst>
          <pc:docMk/>
          <pc:sldMk cId="4283590288" sldId="518"/>
        </pc:sldMkLst>
      </pc:sldChg>
      <pc:sldChg chg="del">
        <pc:chgData name="Pål Mugaas" userId="df0ea6a3-f00d-4c24-9102-091bac6213ec" providerId="ADAL" clId="{314EB4A8-C58E-49C2-9714-BFA981EA2AA7}" dt="2022-03-14T12:02:07.923" v="1258" actId="47"/>
        <pc:sldMkLst>
          <pc:docMk/>
          <pc:sldMk cId="2810111779" sldId="519"/>
        </pc:sldMkLst>
      </pc:sldChg>
      <pc:sldChg chg="del">
        <pc:chgData name="Pål Mugaas" userId="df0ea6a3-f00d-4c24-9102-091bac6213ec" providerId="ADAL" clId="{314EB4A8-C58E-49C2-9714-BFA981EA2AA7}" dt="2022-03-14T12:56:13.485" v="1857" actId="47"/>
        <pc:sldMkLst>
          <pc:docMk/>
          <pc:sldMk cId="3395972194" sldId="520"/>
        </pc:sldMkLst>
      </pc:sldChg>
      <pc:sldChg chg="addSp delSp modSp mod ord">
        <pc:chgData name="Pål Mugaas" userId="df0ea6a3-f00d-4c24-9102-091bac6213ec" providerId="ADAL" clId="{314EB4A8-C58E-49C2-9714-BFA981EA2AA7}" dt="2022-03-14T11:48:04.730" v="1097" actId="20577"/>
        <pc:sldMkLst>
          <pc:docMk/>
          <pc:sldMk cId="4167124022" sldId="523"/>
        </pc:sldMkLst>
        <pc:spChg chg="del">
          <ac:chgData name="Pål Mugaas" userId="df0ea6a3-f00d-4c24-9102-091bac6213ec" providerId="ADAL" clId="{314EB4A8-C58E-49C2-9714-BFA981EA2AA7}" dt="2022-03-14T11:47:29.818" v="1062" actId="478"/>
          <ac:spMkLst>
            <pc:docMk/>
            <pc:sldMk cId="4167124022" sldId="523"/>
            <ac:spMk id="3" creationId="{15C93246-2660-44B5-B38A-E5F0010C2E4A}"/>
          </ac:spMkLst>
        </pc:spChg>
        <pc:spChg chg="mod">
          <ac:chgData name="Pål Mugaas" userId="df0ea6a3-f00d-4c24-9102-091bac6213ec" providerId="ADAL" clId="{314EB4A8-C58E-49C2-9714-BFA981EA2AA7}" dt="2022-03-14T11:48:04.730" v="1097" actId="20577"/>
          <ac:spMkLst>
            <pc:docMk/>
            <pc:sldMk cId="4167124022" sldId="523"/>
            <ac:spMk id="5" creationId="{00000000-0000-0000-0000-000000000000}"/>
          </ac:spMkLst>
        </pc:spChg>
        <pc:spChg chg="del">
          <ac:chgData name="Pål Mugaas" userId="df0ea6a3-f00d-4c24-9102-091bac6213ec" providerId="ADAL" clId="{314EB4A8-C58E-49C2-9714-BFA981EA2AA7}" dt="2022-03-14T11:47:31.644" v="1063" actId="478"/>
          <ac:spMkLst>
            <pc:docMk/>
            <pc:sldMk cId="4167124022" sldId="523"/>
            <ac:spMk id="9" creationId="{6B3C5A3F-A7CA-4B06-8F58-911C7A974136}"/>
          </ac:spMkLst>
        </pc:spChg>
        <pc:spChg chg="del">
          <ac:chgData name="Pål Mugaas" userId="df0ea6a3-f00d-4c24-9102-091bac6213ec" providerId="ADAL" clId="{314EB4A8-C58E-49C2-9714-BFA981EA2AA7}" dt="2022-03-14T11:47:34.499" v="1064" actId="478"/>
          <ac:spMkLst>
            <pc:docMk/>
            <pc:sldMk cId="4167124022" sldId="523"/>
            <ac:spMk id="12" creationId="{235E7B65-9375-4DA2-8CD6-9C6267945995}"/>
          </ac:spMkLst>
        </pc:spChg>
        <pc:spChg chg="del">
          <ac:chgData name="Pål Mugaas" userId="df0ea6a3-f00d-4c24-9102-091bac6213ec" providerId="ADAL" clId="{314EB4A8-C58E-49C2-9714-BFA981EA2AA7}" dt="2022-03-14T11:47:27.705" v="1061" actId="478"/>
          <ac:spMkLst>
            <pc:docMk/>
            <pc:sldMk cId="4167124022" sldId="523"/>
            <ac:spMk id="23" creationId="{B1875C08-E51B-4C60-A128-41BC47D144E5}"/>
          </ac:spMkLst>
        </pc:spChg>
        <pc:picChg chg="del">
          <ac:chgData name="Pål Mugaas" userId="df0ea6a3-f00d-4c24-9102-091bac6213ec" providerId="ADAL" clId="{314EB4A8-C58E-49C2-9714-BFA981EA2AA7}" dt="2022-03-14T11:47:24.480" v="1060" actId="478"/>
          <ac:picMkLst>
            <pc:docMk/>
            <pc:sldMk cId="4167124022" sldId="523"/>
            <ac:picMk id="7" creationId="{87CF2CA2-F62A-484F-A435-592E0395E15F}"/>
          </ac:picMkLst>
        </pc:picChg>
        <pc:picChg chg="del">
          <ac:chgData name="Pål Mugaas" userId="df0ea6a3-f00d-4c24-9102-091bac6213ec" providerId="ADAL" clId="{314EB4A8-C58E-49C2-9714-BFA981EA2AA7}" dt="2022-03-14T11:47:24.480" v="1060" actId="478"/>
          <ac:picMkLst>
            <pc:docMk/>
            <pc:sldMk cId="4167124022" sldId="523"/>
            <ac:picMk id="8" creationId="{9381B3A5-4480-46BE-9CBB-5AEBE4F3AC47}"/>
          </ac:picMkLst>
        </pc:picChg>
        <pc:picChg chg="add mod">
          <ac:chgData name="Pål Mugaas" userId="df0ea6a3-f00d-4c24-9102-091bac6213ec" providerId="ADAL" clId="{314EB4A8-C58E-49C2-9714-BFA981EA2AA7}" dt="2022-03-14T11:47:46.559" v="1067" actId="14100"/>
          <ac:picMkLst>
            <pc:docMk/>
            <pc:sldMk cId="4167124022" sldId="523"/>
            <ac:picMk id="13" creationId="{752F5798-5A3D-432D-8118-624E75EF4B19}"/>
          </ac:picMkLst>
        </pc:picChg>
      </pc:sldChg>
      <pc:sldChg chg="del">
        <pc:chgData name="Pål Mugaas" userId="df0ea6a3-f00d-4c24-9102-091bac6213ec" providerId="ADAL" clId="{314EB4A8-C58E-49C2-9714-BFA981EA2AA7}" dt="2022-03-14T12:55:47.471" v="1852" actId="47"/>
        <pc:sldMkLst>
          <pc:docMk/>
          <pc:sldMk cId="3047144963" sldId="524"/>
        </pc:sldMkLst>
      </pc:sldChg>
      <pc:sldChg chg="modSp mod ord">
        <pc:chgData name="Pål Mugaas" userId="df0ea6a3-f00d-4c24-9102-091bac6213ec" providerId="ADAL" clId="{314EB4A8-C58E-49C2-9714-BFA981EA2AA7}" dt="2022-03-14T12:04:25.251" v="1305"/>
        <pc:sldMkLst>
          <pc:docMk/>
          <pc:sldMk cId="116727655" sldId="525"/>
        </pc:sldMkLst>
        <pc:spChg chg="mod">
          <ac:chgData name="Pål Mugaas" userId="df0ea6a3-f00d-4c24-9102-091bac6213ec" providerId="ADAL" clId="{314EB4A8-C58E-49C2-9714-BFA981EA2AA7}" dt="2022-03-14T11:59:01.619" v="1256" actId="20577"/>
          <ac:spMkLst>
            <pc:docMk/>
            <pc:sldMk cId="116727655" sldId="525"/>
            <ac:spMk id="12" creationId="{00000000-0000-0000-0000-000000000000}"/>
          </ac:spMkLst>
        </pc:spChg>
      </pc:sldChg>
      <pc:sldChg chg="del">
        <pc:chgData name="Pål Mugaas" userId="df0ea6a3-f00d-4c24-9102-091bac6213ec" providerId="ADAL" clId="{314EB4A8-C58E-49C2-9714-BFA981EA2AA7}" dt="2022-03-14T11:58:10.146" v="1222" actId="2696"/>
        <pc:sldMkLst>
          <pc:docMk/>
          <pc:sldMk cId="1237063301" sldId="526"/>
        </pc:sldMkLst>
      </pc:sldChg>
      <pc:sldChg chg="modSp add mod">
        <pc:chgData name="Pål Mugaas" userId="df0ea6a3-f00d-4c24-9102-091bac6213ec" providerId="ADAL" clId="{314EB4A8-C58E-49C2-9714-BFA981EA2AA7}" dt="2022-03-14T11:58:50.971" v="1235" actId="20577"/>
        <pc:sldMkLst>
          <pc:docMk/>
          <pc:sldMk cId="2377815200" sldId="526"/>
        </pc:sldMkLst>
        <pc:spChg chg="mod">
          <ac:chgData name="Pål Mugaas" userId="df0ea6a3-f00d-4c24-9102-091bac6213ec" providerId="ADAL" clId="{314EB4A8-C58E-49C2-9714-BFA981EA2AA7}" dt="2022-03-14T11:58:50.971" v="1235" actId="20577"/>
          <ac:spMkLst>
            <pc:docMk/>
            <pc:sldMk cId="2377815200" sldId="526"/>
            <ac:spMk id="9" creationId="{7DA240DE-27D5-4085-9518-B952F1D3331D}"/>
          </ac:spMkLst>
        </pc:spChg>
      </pc:sldChg>
      <pc:sldChg chg="modSp mod">
        <pc:chgData name="Pål Mugaas" userId="df0ea6a3-f00d-4c24-9102-091bac6213ec" providerId="ADAL" clId="{314EB4A8-C58E-49C2-9714-BFA981EA2AA7}" dt="2022-03-14T10:08:07.347" v="74" actId="20577"/>
        <pc:sldMkLst>
          <pc:docMk/>
          <pc:sldMk cId="1858795690" sldId="528"/>
        </pc:sldMkLst>
        <pc:spChg chg="mod">
          <ac:chgData name="Pål Mugaas" userId="df0ea6a3-f00d-4c24-9102-091bac6213ec" providerId="ADAL" clId="{314EB4A8-C58E-49C2-9714-BFA981EA2AA7}" dt="2022-03-14T10:08:07.347" v="74" actId="20577"/>
          <ac:spMkLst>
            <pc:docMk/>
            <pc:sldMk cId="1858795690" sldId="528"/>
            <ac:spMk id="5" creationId="{00000000-0000-0000-0000-000000000000}"/>
          </ac:spMkLst>
        </pc:spChg>
      </pc:sldChg>
      <pc:sldChg chg="del ord">
        <pc:chgData name="Pål Mugaas" userId="df0ea6a3-f00d-4c24-9102-091bac6213ec" providerId="ADAL" clId="{314EB4A8-C58E-49C2-9714-BFA981EA2AA7}" dt="2022-03-14T11:51:42.673" v="1180" actId="2696"/>
        <pc:sldMkLst>
          <pc:docMk/>
          <pc:sldMk cId="2726234863" sldId="529"/>
        </pc:sldMkLst>
      </pc:sldChg>
      <pc:sldChg chg="modSp add mod ord setBg">
        <pc:chgData name="Pål Mugaas" userId="df0ea6a3-f00d-4c24-9102-091bac6213ec" providerId="ADAL" clId="{314EB4A8-C58E-49C2-9714-BFA981EA2AA7}" dt="2022-03-14T12:04:15.094" v="1303" actId="20577"/>
        <pc:sldMkLst>
          <pc:docMk/>
          <pc:sldMk cId="109439819" sldId="532"/>
        </pc:sldMkLst>
        <pc:spChg chg="mod">
          <ac:chgData name="Pål Mugaas" userId="df0ea6a3-f00d-4c24-9102-091bac6213ec" providerId="ADAL" clId="{314EB4A8-C58E-49C2-9714-BFA981EA2AA7}" dt="2022-03-14T12:04:15.094" v="1303" actId="20577"/>
          <ac:spMkLst>
            <pc:docMk/>
            <pc:sldMk cId="109439819" sldId="532"/>
            <ac:spMk id="7" creationId="{80174FE2-CFF5-4853-8F32-31418942B71B}"/>
          </ac:spMkLst>
        </pc:spChg>
      </pc:sldChg>
      <pc:sldChg chg="del ord">
        <pc:chgData name="Pål Mugaas" userId="df0ea6a3-f00d-4c24-9102-091bac6213ec" providerId="ADAL" clId="{314EB4A8-C58E-49C2-9714-BFA981EA2AA7}" dt="2022-03-14T11:42:06.078" v="1028" actId="2696"/>
        <pc:sldMkLst>
          <pc:docMk/>
          <pc:sldMk cId="608506726" sldId="532"/>
        </pc:sldMkLst>
      </pc:sldChg>
      <pc:sldChg chg="del">
        <pc:chgData name="Pål Mugaas" userId="df0ea6a3-f00d-4c24-9102-091bac6213ec" providerId="ADAL" clId="{314EB4A8-C58E-49C2-9714-BFA981EA2AA7}" dt="2022-03-14T12:55:52.252" v="1854" actId="47"/>
        <pc:sldMkLst>
          <pc:docMk/>
          <pc:sldMk cId="2953482672" sldId="535"/>
        </pc:sldMkLst>
      </pc:sldChg>
      <pc:sldChg chg="del">
        <pc:chgData name="Pål Mugaas" userId="df0ea6a3-f00d-4c24-9102-091bac6213ec" providerId="ADAL" clId="{314EB4A8-C58E-49C2-9714-BFA981EA2AA7}" dt="2022-03-14T12:55:50.904" v="1853" actId="47"/>
        <pc:sldMkLst>
          <pc:docMk/>
          <pc:sldMk cId="183106146" sldId="536"/>
        </pc:sldMkLst>
      </pc:sldChg>
      <pc:sldChg chg="modSp add mod ord">
        <pc:chgData name="Pål Mugaas" userId="df0ea6a3-f00d-4c24-9102-091bac6213ec" providerId="ADAL" clId="{314EB4A8-C58E-49C2-9714-BFA981EA2AA7}" dt="2022-03-14T12:20:43.125" v="1822" actId="113"/>
        <pc:sldMkLst>
          <pc:docMk/>
          <pc:sldMk cId="0" sldId="537"/>
        </pc:sldMkLst>
        <pc:spChg chg="mod">
          <ac:chgData name="Pål Mugaas" userId="df0ea6a3-f00d-4c24-9102-091bac6213ec" providerId="ADAL" clId="{314EB4A8-C58E-49C2-9714-BFA981EA2AA7}" dt="2022-03-14T12:20:43.125" v="1822" actId="113"/>
          <ac:spMkLst>
            <pc:docMk/>
            <pc:sldMk cId="0" sldId="537"/>
            <ac:spMk id="2050" creationId="{00000000-0000-0000-0000-000000000000}"/>
          </ac:spMkLst>
        </pc:spChg>
      </pc:sldChg>
      <pc:sldChg chg="modSp add del mod">
        <pc:chgData name="Pål Mugaas" userId="df0ea6a3-f00d-4c24-9102-091bac6213ec" providerId="ADAL" clId="{314EB4A8-C58E-49C2-9714-BFA981EA2AA7}" dt="2022-03-14T11:24:20.113" v="725" actId="2696"/>
        <pc:sldMkLst>
          <pc:docMk/>
          <pc:sldMk cId="1161507689" sldId="538"/>
        </pc:sldMkLst>
        <pc:spChg chg="mod">
          <ac:chgData name="Pål Mugaas" userId="df0ea6a3-f00d-4c24-9102-091bac6213ec" providerId="ADAL" clId="{314EB4A8-C58E-49C2-9714-BFA981EA2AA7}" dt="2022-03-14T10:19:00.165" v="248" actId="20577"/>
          <ac:spMkLst>
            <pc:docMk/>
            <pc:sldMk cId="1161507689" sldId="538"/>
            <ac:spMk id="5" creationId="{00000000-0000-0000-0000-000000000000}"/>
          </ac:spMkLst>
        </pc:spChg>
      </pc:sldChg>
      <pc:sldChg chg="addSp delSp modSp add mod">
        <pc:chgData name="Pål Mugaas" userId="df0ea6a3-f00d-4c24-9102-091bac6213ec" providerId="ADAL" clId="{314EB4A8-C58E-49C2-9714-BFA981EA2AA7}" dt="2022-03-14T10:31:41.650" v="709" actId="20577"/>
        <pc:sldMkLst>
          <pc:docMk/>
          <pc:sldMk cId="2586306268" sldId="539"/>
        </pc:sldMkLst>
        <pc:spChg chg="mod">
          <ac:chgData name="Pål Mugaas" userId="df0ea6a3-f00d-4c24-9102-091bac6213ec" providerId="ADAL" clId="{314EB4A8-C58E-49C2-9714-BFA981EA2AA7}" dt="2022-03-14T10:31:41.650" v="709" actId="20577"/>
          <ac:spMkLst>
            <pc:docMk/>
            <pc:sldMk cId="2586306268" sldId="539"/>
            <ac:spMk id="5" creationId="{00000000-0000-0000-0000-000000000000}"/>
          </ac:spMkLst>
        </pc:spChg>
        <pc:spChg chg="del">
          <ac:chgData name="Pål Mugaas" userId="df0ea6a3-f00d-4c24-9102-091bac6213ec" providerId="ADAL" clId="{314EB4A8-C58E-49C2-9714-BFA981EA2AA7}" dt="2022-03-14T10:20:52.781" v="252" actId="478"/>
          <ac:spMkLst>
            <pc:docMk/>
            <pc:sldMk cId="2586306268" sldId="539"/>
            <ac:spMk id="6" creationId="{00000000-0000-0000-0000-000000000000}"/>
          </ac:spMkLst>
        </pc:spChg>
        <pc:spChg chg="del mod">
          <ac:chgData name="Pål Mugaas" userId="df0ea6a3-f00d-4c24-9102-091bac6213ec" providerId="ADAL" clId="{314EB4A8-C58E-49C2-9714-BFA981EA2AA7}" dt="2022-03-14T10:20:49.663" v="251" actId="478"/>
          <ac:spMkLst>
            <pc:docMk/>
            <pc:sldMk cId="2586306268" sldId="539"/>
            <ac:spMk id="7" creationId="{00000000-0000-0000-0000-000000000000}"/>
          </ac:spMkLst>
        </pc:spChg>
        <pc:picChg chg="del">
          <ac:chgData name="Pål Mugaas" userId="df0ea6a3-f00d-4c24-9102-091bac6213ec" providerId="ADAL" clId="{314EB4A8-C58E-49C2-9714-BFA981EA2AA7}" dt="2022-03-14T10:21:10.762" v="256" actId="478"/>
          <ac:picMkLst>
            <pc:docMk/>
            <pc:sldMk cId="2586306268" sldId="539"/>
            <ac:picMk id="9" creationId="{00000000-0000-0000-0000-000000000000}"/>
          </ac:picMkLst>
        </pc:picChg>
        <pc:picChg chg="add mod modCrop">
          <ac:chgData name="Pål Mugaas" userId="df0ea6a3-f00d-4c24-9102-091bac6213ec" providerId="ADAL" clId="{314EB4A8-C58E-49C2-9714-BFA981EA2AA7}" dt="2022-03-14T10:21:15.465" v="257" actId="1076"/>
          <ac:picMkLst>
            <pc:docMk/>
            <pc:sldMk cId="2586306268" sldId="539"/>
            <ac:picMk id="11" creationId="{464E0958-4F9D-4A83-8FC0-652191740B56}"/>
          </ac:picMkLst>
        </pc:picChg>
      </pc:sldChg>
      <pc:sldChg chg="add">
        <pc:chgData name="Pål Mugaas" userId="df0ea6a3-f00d-4c24-9102-091bac6213ec" providerId="ADAL" clId="{314EB4A8-C58E-49C2-9714-BFA981EA2AA7}" dt="2022-03-14T12:13:10.974" v="1693"/>
        <pc:sldMkLst>
          <pc:docMk/>
          <pc:sldMk cId="2367616154" sldId="540"/>
        </pc:sldMkLst>
      </pc:sldChg>
      <pc:sldChg chg="addSp delSp modSp add del mod">
        <pc:chgData name="Pål Mugaas" userId="df0ea6a3-f00d-4c24-9102-091bac6213ec" providerId="ADAL" clId="{314EB4A8-C58E-49C2-9714-BFA981EA2AA7}" dt="2022-03-14T12:13:03.498" v="1692" actId="2696"/>
        <pc:sldMkLst>
          <pc:docMk/>
          <pc:sldMk cId="3776400504" sldId="540"/>
        </pc:sldMkLst>
        <pc:spChg chg="mod">
          <ac:chgData name="Pål Mugaas" userId="df0ea6a3-f00d-4c24-9102-091bac6213ec" providerId="ADAL" clId="{314EB4A8-C58E-49C2-9714-BFA981EA2AA7}" dt="2022-03-14T11:49:59.745" v="1178" actId="20577"/>
          <ac:spMkLst>
            <pc:docMk/>
            <pc:sldMk cId="3776400504" sldId="540"/>
            <ac:spMk id="5" creationId="{00000000-0000-0000-0000-000000000000}"/>
          </ac:spMkLst>
        </pc:spChg>
        <pc:spChg chg="add del">
          <ac:chgData name="Pål Mugaas" userId="df0ea6a3-f00d-4c24-9102-091bac6213ec" providerId="ADAL" clId="{314EB4A8-C58E-49C2-9714-BFA981EA2AA7}" dt="2022-03-14T10:26:24.018" v="279" actId="478"/>
          <ac:spMkLst>
            <pc:docMk/>
            <pc:sldMk cId="3776400504" sldId="540"/>
            <ac:spMk id="9" creationId="{B7404F5D-B598-48DD-A31C-C2B5AB457BB3}"/>
          </ac:spMkLst>
        </pc:spChg>
        <pc:spChg chg="add mod">
          <ac:chgData name="Pål Mugaas" userId="df0ea6a3-f00d-4c24-9102-091bac6213ec" providerId="ADAL" clId="{314EB4A8-C58E-49C2-9714-BFA981EA2AA7}" dt="2022-03-14T10:30:29.197" v="700" actId="1035"/>
          <ac:spMkLst>
            <pc:docMk/>
            <pc:sldMk cId="3776400504" sldId="540"/>
            <ac:spMk id="12" creationId="{1803A640-3372-44D8-A881-EB844CE5EAAD}"/>
          </ac:spMkLst>
        </pc:spChg>
        <pc:picChg chg="add del mod">
          <ac:chgData name="Pål Mugaas" userId="df0ea6a3-f00d-4c24-9102-091bac6213ec" providerId="ADAL" clId="{314EB4A8-C58E-49C2-9714-BFA981EA2AA7}" dt="2022-03-14T10:29:41.258" v="676" actId="478"/>
          <ac:picMkLst>
            <pc:docMk/>
            <pc:sldMk cId="3776400504" sldId="540"/>
            <ac:picMk id="10" creationId="{092C7C32-A215-4641-AB1C-6CD26DEEB857}"/>
          </ac:picMkLst>
        </pc:picChg>
        <pc:picChg chg="del">
          <ac:chgData name="Pål Mugaas" userId="df0ea6a3-f00d-4c24-9102-091bac6213ec" providerId="ADAL" clId="{314EB4A8-C58E-49C2-9714-BFA981EA2AA7}" dt="2022-03-14T10:26:01.243" v="277" actId="478"/>
          <ac:picMkLst>
            <pc:docMk/>
            <pc:sldMk cId="3776400504" sldId="540"/>
            <ac:picMk id="11" creationId="{464E0958-4F9D-4A83-8FC0-652191740B56}"/>
          </ac:picMkLst>
        </pc:picChg>
      </pc:sldChg>
      <pc:sldChg chg="modSp add mod">
        <pc:chgData name="Pål Mugaas" userId="df0ea6a3-f00d-4c24-9102-091bac6213ec" providerId="ADAL" clId="{314EB4A8-C58E-49C2-9714-BFA981EA2AA7}" dt="2022-03-14T12:21:16.863" v="1826" actId="207"/>
        <pc:sldMkLst>
          <pc:docMk/>
          <pc:sldMk cId="4024563531" sldId="541"/>
        </pc:sldMkLst>
        <pc:spChg chg="mod">
          <ac:chgData name="Pål Mugaas" userId="df0ea6a3-f00d-4c24-9102-091bac6213ec" providerId="ADAL" clId="{314EB4A8-C58E-49C2-9714-BFA981EA2AA7}" dt="2022-03-14T12:21:16.863" v="1826" actId="207"/>
          <ac:spMkLst>
            <pc:docMk/>
            <pc:sldMk cId="4024563531" sldId="541"/>
            <ac:spMk id="2" creationId="{47076D4B-6FAE-4BA6-8E82-A6ADCC32E88F}"/>
          </ac:spMkLst>
        </pc:spChg>
      </pc:sldChg>
      <pc:sldChg chg="addSp delSp modSp add mod">
        <pc:chgData name="Pål Mugaas" userId="df0ea6a3-f00d-4c24-9102-091bac6213ec" providerId="ADAL" clId="{314EB4A8-C58E-49C2-9714-BFA981EA2AA7}" dt="2022-03-14T12:20:30.205" v="1820" actId="207"/>
        <pc:sldMkLst>
          <pc:docMk/>
          <pc:sldMk cId="488397682" sldId="542"/>
        </pc:sldMkLst>
        <pc:spChg chg="mod">
          <ac:chgData name="Pål Mugaas" userId="df0ea6a3-f00d-4c24-9102-091bac6213ec" providerId="ADAL" clId="{314EB4A8-C58E-49C2-9714-BFA981EA2AA7}" dt="2022-03-14T12:20:30.205" v="1820" actId="207"/>
          <ac:spMkLst>
            <pc:docMk/>
            <pc:sldMk cId="488397682" sldId="542"/>
            <ac:spMk id="5" creationId="{00000000-0000-0000-0000-000000000000}"/>
          </ac:spMkLst>
        </pc:spChg>
        <pc:picChg chg="add del mod">
          <ac:chgData name="Pål Mugaas" userId="df0ea6a3-f00d-4c24-9102-091bac6213ec" providerId="ADAL" clId="{314EB4A8-C58E-49C2-9714-BFA981EA2AA7}" dt="2022-03-14T12:20:13.564" v="1818"/>
          <ac:picMkLst>
            <pc:docMk/>
            <pc:sldMk cId="488397682" sldId="542"/>
            <ac:picMk id="10" creationId="{B3C1CE8D-A4E2-4FC2-AF8D-82F4C2FFDE6F}"/>
          </ac:picMkLst>
        </pc:picChg>
      </pc:sldChg>
      <pc:sldChg chg="addSp delSp modSp add del mod">
        <pc:chgData name="Pål Mugaas" userId="df0ea6a3-f00d-4c24-9102-091bac6213ec" providerId="ADAL" clId="{314EB4A8-C58E-49C2-9714-BFA981EA2AA7}" dt="2022-03-14T12:09:18.400" v="1631" actId="2696"/>
        <pc:sldMkLst>
          <pc:docMk/>
          <pc:sldMk cId="3918966530" sldId="542"/>
        </pc:sldMkLst>
        <pc:spChg chg="mod">
          <ac:chgData name="Pål Mugaas" userId="df0ea6a3-f00d-4c24-9102-091bac6213ec" providerId="ADAL" clId="{314EB4A8-C58E-49C2-9714-BFA981EA2AA7}" dt="2022-03-14T11:45:29.798" v="1056" actId="20577"/>
          <ac:spMkLst>
            <pc:docMk/>
            <pc:sldMk cId="3918966530" sldId="542"/>
            <ac:spMk id="5" creationId="{00000000-0000-0000-0000-000000000000}"/>
          </ac:spMkLst>
        </pc:spChg>
        <pc:spChg chg="add mod">
          <ac:chgData name="Pål Mugaas" userId="df0ea6a3-f00d-4c24-9102-091bac6213ec" providerId="ADAL" clId="{314EB4A8-C58E-49C2-9714-BFA981EA2AA7}" dt="2022-03-14T12:08:35.061" v="1626" actId="255"/>
          <ac:spMkLst>
            <pc:docMk/>
            <pc:sldMk cId="3918966530" sldId="542"/>
            <ac:spMk id="9" creationId="{6E4EBB92-8DE8-43E6-B3FC-657122CE91E0}"/>
          </ac:spMkLst>
        </pc:spChg>
        <pc:spChg chg="del mod">
          <ac:chgData name="Pål Mugaas" userId="df0ea6a3-f00d-4c24-9102-091bac6213ec" providerId="ADAL" clId="{314EB4A8-C58E-49C2-9714-BFA981EA2AA7}" dt="2022-03-14T12:06:12.662" v="1349"/>
          <ac:spMkLst>
            <pc:docMk/>
            <pc:sldMk cId="3918966530" sldId="542"/>
            <ac:spMk id="24" creationId="{1494E856-0F6B-46AC-83B2-B59AA950DFD7}"/>
          </ac:spMkLst>
        </pc:spChg>
      </pc:sldChg>
      <pc:sldChg chg="add">
        <pc:chgData name="Pål Mugaas" userId="df0ea6a3-f00d-4c24-9102-091bac6213ec" providerId="ADAL" clId="{314EB4A8-C58E-49C2-9714-BFA981EA2AA7}" dt="2022-03-14T11:47:20.004" v="1059" actId="2890"/>
        <pc:sldMkLst>
          <pc:docMk/>
          <pc:sldMk cId="3596509331" sldId="543"/>
        </pc:sldMkLst>
      </pc:sldChg>
      <pc:sldChg chg="addSp delSp modSp add mod">
        <pc:chgData name="Pål Mugaas" userId="df0ea6a3-f00d-4c24-9102-091bac6213ec" providerId="ADAL" clId="{314EB4A8-C58E-49C2-9714-BFA981EA2AA7}" dt="2022-03-14T11:55:51.192" v="1201" actId="1036"/>
        <pc:sldMkLst>
          <pc:docMk/>
          <pc:sldMk cId="1393063157" sldId="544"/>
        </pc:sldMkLst>
        <pc:picChg chg="del">
          <ac:chgData name="Pål Mugaas" userId="df0ea6a3-f00d-4c24-9102-091bac6213ec" providerId="ADAL" clId="{314EB4A8-C58E-49C2-9714-BFA981EA2AA7}" dt="2022-03-14T11:55:38.145" v="1186" actId="478"/>
          <ac:picMkLst>
            <pc:docMk/>
            <pc:sldMk cId="1393063157" sldId="544"/>
            <ac:picMk id="9" creationId="{E6392709-469B-4B06-9304-2E0B61316594}"/>
          </ac:picMkLst>
        </pc:picChg>
        <pc:picChg chg="add mod">
          <ac:chgData name="Pål Mugaas" userId="df0ea6a3-f00d-4c24-9102-091bac6213ec" providerId="ADAL" clId="{314EB4A8-C58E-49C2-9714-BFA981EA2AA7}" dt="2022-03-14T11:55:51.192" v="1201" actId="1036"/>
          <ac:picMkLst>
            <pc:docMk/>
            <pc:sldMk cId="1393063157" sldId="544"/>
            <ac:picMk id="10" creationId="{AA14122B-8E6F-433C-BEC6-14B25B4B7EED}"/>
          </ac:picMkLst>
        </pc:picChg>
      </pc:sldChg>
      <pc:sldChg chg="addSp delSp modSp add mod">
        <pc:chgData name="Pål Mugaas" userId="df0ea6a3-f00d-4c24-9102-091bac6213ec" providerId="ADAL" clId="{314EB4A8-C58E-49C2-9714-BFA981EA2AA7}" dt="2022-03-14T11:56:50.482" v="1205" actId="14100"/>
        <pc:sldMkLst>
          <pc:docMk/>
          <pc:sldMk cId="3503200796" sldId="545"/>
        </pc:sldMkLst>
        <pc:picChg chg="del">
          <ac:chgData name="Pål Mugaas" userId="df0ea6a3-f00d-4c24-9102-091bac6213ec" providerId="ADAL" clId="{314EB4A8-C58E-49C2-9714-BFA981EA2AA7}" dt="2022-03-14T11:56:43.485" v="1202" actId="478"/>
          <ac:picMkLst>
            <pc:docMk/>
            <pc:sldMk cId="3503200796" sldId="545"/>
            <ac:picMk id="9" creationId="{DC8DF463-40E0-4450-BB08-ACEDA2C74FB5}"/>
          </ac:picMkLst>
        </pc:picChg>
        <pc:picChg chg="add mod">
          <ac:chgData name="Pål Mugaas" userId="df0ea6a3-f00d-4c24-9102-091bac6213ec" providerId="ADAL" clId="{314EB4A8-C58E-49C2-9714-BFA981EA2AA7}" dt="2022-03-14T11:56:50.482" v="1205" actId="14100"/>
          <ac:picMkLst>
            <pc:docMk/>
            <pc:sldMk cId="3503200796" sldId="545"/>
            <ac:picMk id="10" creationId="{F527BB56-9CBE-4011-A0AF-F5E64618A436}"/>
          </ac:picMkLst>
        </pc:picChg>
      </pc:sldChg>
      <pc:sldChg chg="modSp add mod">
        <pc:chgData name="Pål Mugaas" userId="df0ea6a3-f00d-4c24-9102-091bac6213ec" providerId="ADAL" clId="{314EB4A8-C58E-49C2-9714-BFA981EA2AA7}" dt="2022-03-14T12:12:13.726" v="1691" actId="14826"/>
        <pc:sldMkLst>
          <pc:docMk/>
          <pc:sldMk cId="2269753425" sldId="546"/>
        </pc:sldMkLst>
        <pc:spChg chg="mod">
          <ac:chgData name="Pål Mugaas" userId="df0ea6a3-f00d-4c24-9102-091bac6213ec" providerId="ADAL" clId="{314EB4A8-C58E-49C2-9714-BFA981EA2AA7}" dt="2022-03-14T12:11:07.791" v="1690" actId="20577"/>
          <ac:spMkLst>
            <pc:docMk/>
            <pc:sldMk cId="2269753425" sldId="546"/>
            <ac:spMk id="5" creationId="{00000000-0000-0000-0000-000000000000}"/>
          </ac:spMkLst>
        </pc:spChg>
        <pc:picChg chg="mod">
          <ac:chgData name="Pål Mugaas" userId="df0ea6a3-f00d-4c24-9102-091bac6213ec" providerId="ADAL" clId="{314EB4A8-C58E-49C2-9714-BFA981EA2AA7}" dt="2022-03-14T12:12:13.726" v="1691" actId="14826"/>
          <ac:picMkLst>
            <pc:docMk/>
            <pc:sldMk cId="2269753425" sldId="546"/>
            <ac:picMk id="10" creationId="{EC0476AB-EA4B-4B07-A329-67B80AF35B29}"/>
          </ac:picMkLst>
        </pc:picChg>
      </pc:sldChg>
      <pc:sldChg chg="addSp delSp modSp add mod">
        <pc:chgData name="Pål Mugaas" userId="df0ea6a3-f00d-4c24-9102-091bac6213ec" providerId="ADAL" clId="{314EB4A8-C58E-49C2-9714-BFA981EA2AA7}" dt="2022-03-15T10:27:38.633" v="1891" actId="1076"/>
        <pc:sldMkLst>
          <pc:docMk/>
          <pc:sldMk cId="3561210463" sldId="547"/>
        </pc:sldMkLst>
        <pc:spChg chg="mod">
          <ac:chgData name="Pål Mugaas" userId="df0ea6a3-f00d-4c24-9102-091bac6213ec" providerId="ADAL" clId="{314EB4A8-C58E-49C2-9714-BFA981EA2AA7}" dt="2022-03-14T12:14:09.742" v="1720" actId="20577"/>
          <ac:spMkLst>
            <pc:docMk/>
            <pc:sldMk cId="3561210463" sldId="547"/>
            <ac:spMk id="5" creationId="{00000000-0000-0000-0000-000000000000}"/>
          </ac:spMkLst>
        </pc:spChg>
        <pc:picChg chg="add del mod modCrop">
          <ac:chgData name="Pål Mugaas" userId="df0ea6a3-f00d-4c24-9102-091bac6213ec" providerId="ADAL" clId="{314EB4A8-C58E-49C2-9714-BFA981EA2AA7}" dt="2022-03-15T10:27:04.070" v="1882" actId="478"/>
          <ac:picMkLst>
            <pc:docMk/>
            <pc:sldMk cId="3561210463" sldId="547"/>
            <ac:picMk id="9" creationId="{B943E18A-4BAB-48A8-A92C-4FB90B60E1E8}"/>
          </ac:picMkLst>
        </pc:picChg>
        <pc:picChg chg="del">
          <ac:chgData name="Pål Mugaas" userId="df0ea6a3-f00d-4c24-9102-091bac6213ec" providerId="ADAL" clId="{314EB4A8-C58E-49C2-9714-BFA981EA2AA7}" dt="2022-03-15T10:26:06.009" v="1858" actId="478"/>
          <ac:picMkLst>
            <pc:docMk/>
            <pc:sldMk cId="3561210463" sldId="547"/>
            <ac:picMk id="10" creationId="{EC0476AB-EA4B-4B07-A329-67B80AF35B29}"/>
          </ac:picMkLst>
        </pc:picChg>
        <pc:picChg chg="add mod modCrop">
          <ac:chgData name="Pål Mugaas" userId="df0ea6a3-f00d-4c24-9102-091bac6213ec" providerId="ADAL" clId="{314EB4A8-C58E-49C2-9714-BFA981EA2AA7}" dt="2022-03-15T10:27:38.633" v="1891" actId="1076"/>
          <ac:picMkLst>
            <pc:docMk/>
            <pc:sldMk cId="3561210463" sldId="547"/>
            <ac:picMk id="11" creationId="{CB443B66-C257-48DC-A0CD-784249D2A17C}"/>
          </ac:picMkLst>
        </pc:picChg>
      </pc:sldChg>
      <pc:sldChg chg="add del">
        <pc:chgData name="Pål Mugaas" userId="df0ea6a3-f00d-4c24-9102-091bac6213ec" providerId="ADAL" clId="{314EB4A8-C58E-49C2-9714-BFA981EA2AA7}" dt="2022-03-15T10:29:48.554" v="1915" actId="2696"/>
        <pc:sldMkLst>
          <pc:docMk/>
          <pc:sldMk cId="3745552907" sldId="548"/>
        </pc:sldMkLst>
      </pc:sldChg>
      <pc:sldChg chg="addSp delSp modSp add mod">
        <pc:chgData name="Pål Mugaas" userId="df0ea6a3-f00d-4c24-9102-091bac6213ec" providerId="ADAL" clId="{314EB4A8-C58E-49C2-9714-BFA981EA2AA7}" dt="2022-03-14T12:17:16.508" v="1747" actId="732"/>
        <pc:sldMkLst>
          <pc:docMk/>
          <pc:sldMk cId="1829117372" sldId="549"/>
        </pc:sldMkLst>
        <pc:spChg chg="mod">
          <ac:chgData name="Pål Mugaas" userId="df0ea6a3-f00d-4c24-9102-091bac6213ec" providerId="ADAL" clId="{314EB4A8-C58E-49C2-9714-BFA981EA2AA7}" dt="2022-03-14T12:16:40.318" v="1740" actId="20577"/>
          <ac:spMkLst>
            <pc:docMk/>
            <pc:sldMk cId="1829117372" sldId="549"/>
            <ac:spMk id="5" creationId="{00000000-0000-0000-0000-000000000000}"/>
          </ac:spMkLst>
        </pc:spChg>
        <pc:picChg chg="add mod">
          <ac:chgData name="Pål Mugaas" userId="df0ea6a3-f00d-4c24-9102-091bac6213ec" providerId="ADAL" clId="{314EB4A8-C58E-49C2-9714-BFA981EA2AA7}" dt="2022-03-14T12:17:16.508" v="1747" actId="732"/>
          <ac:picMkLst>
            <pc:docMk/>
            <pc:sldMk cId="1829117372" sldId="549"/>
            <ac:picMk id="9" creationId="{B433026B-8E64-4D14-B91F-2CF959D208BE}"/>
          </ac:picMkLst>
        </pc:picChg>
        <pc:picChg chg="del">
          <ac:chgData name="Pål Mugaas" userId="df0ea6a3-f00d-4c24-9102-091bac6213ec" providerId="ADAL" clId="{314EB4A8-C58E-49C2-9714-BFA981EA2AA7}" dt="2022-03-14T12:16:48.297" v="1742" actId="478"/>
          <ac:picMkLst>
            <pc:docMk/>
            <pc:sldMk cId="1829117372" sldId="549"/>
            <ac:picMk id="10" creationId="{EC0476AB-EA4B-4B07-A329-67B80AF35B29}"/>
          </ac:picMkLst>
        </pc:picChg>
      </pc:sldChg>
      <pc:sldChg chg="addSp delSp modSp add mod">
        <pc:chgData name="Pål Mugaas" userId="df0ea6a3-f00d-4c24-9102-091bac6213ec" providerId="ADAL" clId="{314EB4A8-C58E-49C2-9714-BFA981EA2AA7}" dt="2022-03-15T10:29:28.307" v="1914" actId="20577"/>
        <pc:sldMkLst>
          <pc:docMk/>
          <pc:sldMk cId="566963988" sldId="550"/>
        </pc:sldMkLst>
        <pc:spChg chg="mod">
          <ac:chgData name="Pål Mugaas" userId="df0ea6a3-f00d-4c24-9102-091bac6213ec" providerId="ADAL" clId="{314EB4A8-C58E-49C2-9714-BFA981EA2AA7}" dt="2022-03-15T10:29:28.307" v="1914" actId="20577"/>
          <ac:spMkLst>
            <pc:docMk/>
            <pc:sldMk cId="566963988" sldId="550"/>
            <ac:spMk id="5" creationId="{00000000-0000-0000-0000-000000000000}"/>
          </ac:spMkLst>
        </pc:spChg>
        <pc:picChg chg="add mod">
          <ac:chgData name="Pål Mugaas" userId="df0ea6a3-f00d-4c24-9102-091bac6213ec" providerId="ADAL" clId="{314EB4A8-C58E-49C2-9714-BFA981EA2AA7}" dt="2022-03-15T10:29:00.617" v="1899" actId="1076"/>
          <ac:picMkLst>
            <pc:docMk/>
            <pc:sldMk cId="566963988" sldId="550"/>
            <ac:picMk id="9" creationId="{2829FD85-C015-4990-94D8-0DA8818C89A0}"/>
          </ac:picMkLst>
        </pc:picChg>
        <pc:picChg chg="del">
          <ac:chgData name="Pål Mugaas" userId="df0ea6a3-f00d-4c24-9102-091bac6213ec" providerId="ADAL" clId="{314EB4A8-C58E-49C2-9714-BFA981EA2AA7}" dt="2022-03-15T10:28:48.550" v="1893" actId="478"/>
          <ac:picMkLst>
            <pc:docMk/>
            <pc:sldMk cId="566963988" sldId="550"/>
            <ac:picMk id="12" creationId="{CE2FB7DA-297E-4E6F-A9D3-181680D71A0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39CE96C-2998-4816-B5AF-21306991A705}" type="datetimeFigureOut">
              <a:rPr lang="nb-NO" smtClean="0"/>
              <a:pPr/>
              <a:t>14.03.2022</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1702F09-79B8-4A90-A62A-906B1CCE2BEF}" type="slidenum">
              <a:rPr lang="nb-NO" smtClean="0"/>
              <a:pPr/>
              <a:t>‹#›</a:t>
            </a:fld>
            <a:endParaRPr 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D95465F-777C-48BD-B7B8-FC5AA27F41A7}" type="datetimeFigureOut">
              <a:rPr lang="nb-NO" smtClean="0"/>
              <a:pPr/>
              <a:t>14.03.2022</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7B5E889-D40E-431C-BBDD-D3BAD68E0F86}"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mange som passer på laksen i Norge, Vi har verdensledende forskere som gir råd til forvaltningen. Klima- og miljødepartementet har ansvaret, og de støtter seg på Miljødirektoratet. Laksen er også underlagt internasjonale avtaler gjennom NASCO (North Atlantic Salmon Convention). Grunneiere som har fiskerett i elver av en viss størrelse, må organisere seg i felles lag for hver enkelt elv. Norske Lakseelver er en frivillig organisasjon for disse elveeierlagene.</a:t>
            </a:r>
          </a:p>
        </p:txBody>
      </p:sp>
      <p:sp>
        <p:nvSpPr>
          <p:cNvPr id="4" name="Plassholder for lysbildenummer 3"/>
          <p:cNvSpPr>
            <a:spLocks noGrp="1"/>
          </p:cNvSpPr>
          <p:nvPr>
            <p:ph type="sldNum" sz="quarter" idx="5"/>
          </p:nvPr>
        </p:nvSpPr>
        <p:spPr/>
        <p:txBody>
          <a:bodyPr/>
          <a:lstStyle/>
          <a:p>
            <a:fld id="{C7B5E889-D40E-431C-BBDD-D3BAD68E0F86}" type="slidenum">
              <a:rPr lang="nb-NO" smtClean="0"/>
              <a:pPr/>
              <a:t>2</a:t>
            </a:fld>
            <a:endParaRPr lang="nb-NO"/>
          </a:p>
        </p:txBody>
      </p:sp>
    </p:spTree>
    <p:extLst>
      <p:ext uri="{BB962C8B-B14F-4D97-AF65-F5344CB8AC3E}">
        <p14:creationId xmlns:p14="http://schemas.microsoft.com/office/powerpoint/2010/main" val="410958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Villaksen møter mange trusler. Problemet er at den svømmer gjennom mange departements ansvarsområder. NFD har ansvaret for oppdrett, som er den største påvirkeren, mens KLD har ansvar for selve villaksen. Da må innsatsen være samkjørt. Dagens tema er trafikklys og lus, rømming, regjeringsplattform og løsninger, nasjonale laksefjorder og den nye </a:t>
            </a:r>
            <a:r>
              <a:rPr lang="nb-NO"/>
              <a:t>trusselen pukkellaks.</a:t>
            </a:r>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11</a:t>
            </a:fld>
            <a:endParaRPr lang="nb-NO"/>
          </a:p>
        </p:txBody>
      </p:sp>
    </p:spTree>
    <p:extLst>
      <p:ext uri="{BB962C8B-B14F-4D97-AF65-F5344CB8AC3E}">
        <p14:creationId xmlns:p14="http://schemas.microsoft.com/office/powerpoint/2010/main" val="181051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12</a:t>
            </a:fld>
            <a:endParaRPr lang="nb-NO"/>
          </a:p>
        </p:txBody>
      </p:sp>
    </p:spTree>
    <p:extLst>
      <p:ext uri="{BB962C8B-B14F-4D97-AF65-F5344CB8AC3E}">
        <p14:creationId xmlns:p14="http://schemas.microsoft.com/office/powerpoint/2010/main" val="73416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13</a:t>
            </a:fld>
            <a:endParaRPr lang="nb-NO"/>
          </a:p>
        </p:txBody>
      </p:sp>
    </p:spTree>
    <p:extLst>
      <p:ext uri="{BB962C8B-B14F-4D97-AF65-F5344CB8AC3E}">
        <p14:creationId xmlns:p14="http://schemas.microsoft.com/office/powerpoint/2010/main" val="1821253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bare politikerne som kan vedta styringsregler for norsk industri. På samme måte som det ble gjort for kraftkrevende industri på 70-tallet, må politikerne i dag se at man på sikt er tjent med å sette regler som sikrer en vekst, samtidig som miljøet bevares. Om ikke havner vi snart der at villaksen reduseres til en museumsgjenstand, samtidig som oppdrettsindustrien ikke kan vokse. Ingen er tjent med det.</a:t>
            </a:r>
          </a:p>
          <a:p>
            <a:r>
              <a:rPr lang="nb-NO" dirty="0"/>
              <a:t>En oppdrettspolitikk som bidrar til å føre villaksen ut av rødlista</a:t>
            </a:r>
          </a:p>
        </p:txBody>
      </p:sp>
      <p:sp>
        <p:nvSpPr>
          <p:cNvPr id="4" name="Plassholder for lysbildenummer 3"/>
          <p:cNvSpPr>
            <a:spLocks noGrp="1"/>
          </p:cNvSpPr>
          <p:nvPr>
            <p:ph type="sldNum" sz="quarter" idx="5"/>
          </p:nvPr>
        </p:nvSpPr>
        <p:spPr/>
        <p:txBody>
          <a:bodyPr/>
          <a:lstStyle/>
          <a:p>
            <a:fld id="{C7B5E889-D40E-431C-BBDD-D3BAD68E0F86}" type="slidenum">
              <a:rPr lang="nb-NO" smtClean="0"/>
              <a:pPr/>
              <a:t>14</a:t>
            </a:fld>
            <a:endParaRPr lang="nb-NO"/>
          </a:p>
        </p:txBody>
      </p:sp>
    </p:spTree>
    <p:extLst>
      <p:ext uri="{BB962C8B-B14F-4D97-AF65-F5344CB8AC3E}">
        <p14:creationId xmlns:p14="http://schemas.microsoft.com/office/powerpoint/2010/main" val="10025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 er greit å definere forvaltningsmålet aller først, så har vi det med oss gjennom møtet. Forvaltningen har som mål at det skal være et høstbart overskudd, og villaksen skal ikke ha innblanding av gener fra rømt oppdrettslaks.   </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15</a:t>
            </a:fld>
            <a:endParaRPr lang="nb-NO"/>
          </a:p>
        </p:txBody>
      </p:sp>
    </p:spTree>
    <p:extLst>
      <p:ext uri="{BB962C8B-B14F-4D97-AF65-F5344CB8AC3E}">
        <p14:creationId xmlns:p14="http://schemas.microsoft.com/office/powerpoint/2010/main" val="210587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Villaksen møter mange trusler. Problemet er at den svømmer gjennom mange departements ansvarsområder. NFD har ansvaret for oppdrett, som er den største påvirkeren, mens KLD har ansvar for selve villaksen. Da må innsatsen være samkjørt. Dagens tema er trafikklys og lus, rømming, regjeringsplattform og løsninger, nasjonale laksefjorder og den nye </a:t>
            </a:r>
            <a:r>
              <a:rPr lang="nb-NO"/>
              <a:t>trusselen pukkellaks.</a:t>
            </a:r>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16</a:t>
            </a:fld>
            <a:endParaRPr lang="nb-NO"/>
          </a:p>
        </p:txBody>
      </p:sp>
    </p:spTree>
    <p:extLst>
      <p:ext uri="{BB962C8B-B14F-4D97-AF65-F5344CB8AC3E}">
        <p14:creationId xmlns:p14="http://schemas.microsoft.com/office/powerpoint/2010/main" val="409876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Forvaltningen av laks i Norge er godt organisert. Her skal vi kort forklare hvem som er aktørene.</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17</a:t>
            </a:fld>
            <a:endParaRPr lang="nb-NO"/>
          </a:p>
        </p:txBody>
      </p:sp>
    </p:spTree>
    <p:extLst>
      <p:ext uri="{BB962C8B-B14F-4D97-AF65-F5344CB8AC3E}">
        <p14:creationId xmlns:p14="http://schemas.microsoft.com/office/powerpoint/2010/main" val="368689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Og det bringer oss over på oss. Vi er den store sammenslutningen av elveeierlag / forpaktende foreninger i Norge, og jobber hele tiden for at villaksen skal få bedre rammevilkår. Det gjør vi både nasjonalt og lokalt, gjennom alt fra politisk påvirkningsarbeid til direkte bistand i forbindelse med vannkraftsrevisjoner og oppdrettssaker.</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18</a:t>
            </a:fld>
            <a:endParaRPr lang="nb-NO"/>
          </a:p>
        </p:txBody>
      </p:sp>
    </p:spTree>
    <p:extLst>
      <p:ext uri="{BB962C8B-B14F-4D97-AF65-F5344CB8AC3E}">
        <p14:creationId xmlns:p14="http://schemas.microsoft.com/office/powerpoint/2010/main" val="366787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19</a:t>
            </a:fld>
            <a:endParaRPr lang="nb-NO"/>
          </a:p>
        </p:txBody>
      </p:sp>
    </p:spTree>
    <p:extLst>
      <p:ext uri="{BB962C8B-B14F-4D97-AF65-F5344CB8AC3E}">
        <p14:creationId xmlns:p14="http://schemas.microsoft.com/office/powerpoint/2010/main" val="220672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20</a:t>
            </a:fld>
            <a:endParaRPr lang="nb-NO"/>
          </a:p>
        </p:txBody>
      </p:sp>
    </p:spTree>
    <p:extLst>
      <p:ext uri="{BB962C8B-B14F-4D97-AF65-F5344CB8AC3E}">
        <p14:creationId xmlns:p14="http://schemas.microsoft.com/office/powerpoint/2010/main" val="1243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Og det bringer oss over på oss. Vi er den store sammenslutningen av elveeierlag / forpaktende foreninger i Norge, og jobber hele tiden for at villaksen skal få bedre rammevilkår. Det gjør vi både nasjonalt og lokalt, gjennom alt fra politisk påvirkningsarbeid til direkte bistand i forbindelse med vannkraftsrevisjoner og oppdrettssaker.</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a:t>
            </a:fld>
            <a:endParaRPr lang="nb-NO"/>
          </a:p>
        </p:txBody>
      </p:sp>
    </p:spTree>
    <p:extLst>
      <p:ext uri="{BB962C8B-B14F-4D97-AF65-F5344CB8AC3E}">
        <p14:creationId xmlns:p14="http://schemas.microsoft.com/office/powerpoint/2010/main" val="1482210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21</a:t>
            </a:fld>
            <a:endParaRPr lang="nb-NO"/>
          </a:p>
        </p:txBody>
      </p:sp>
    </p:spTree>
    <p:extLst>
      <p:ext uri="{BB962C8B-B14F-4D97-AF65-F5344CB8AC3E}">
        <p14:creationId xmlns:p14="http://schemas.microsoft.com/office/powerpoint/2010/main" val="98590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22</a:t>
            </a:fld>
            <a:endParaRPr lang="nb-NO"/>
          </a:p>
        </p:txBody>
      </p:sp>
    </p:spTree>
    <p:extLst>
      <p:ext uri="{BB962C8B-B14F-4D97-AF65-F5344CB8AC3E}">
        <p14:creationId xmlns:p14="http://schemas.microsoft.com/office/powerpoint/2010/main" val="1193554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23</a:t>
            </a:fld>
            <a:endParaRPr lang="nb-NO"/>
          </a:p>
        </p:txBody>
      </p:sp>
    </p:spTree>
    <p:extLst>
      <p:ext uri="{BB962C8B-B14F-4D97-AF65-F5344CB8AC3E}">
        <p14:creationId xmlns:p14="http://schemas.microsoft.com/office/powerpoint/2010/main" val="2773441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24</a:t>
            </a:fld>
            <a:endParaRPr lang="nb-NO"/>
          </a:p>
        </p:txBody>
      </p:sp>
    </p:spTree>
    <p:extLst>
      <p:ext uri="{BB962C8B-B14F-4D97-AF65-F5344CB8AC3E}">
        <p14:creationId xmlns:p14="http://schemas.microsoft.com/office/powerpoint/2010/main" val="13051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25</a:t>
            </a:fld>
            <a:endParaRPr lang="nb-NO"/>
          </a:p>
        </p:txBody>
      </p:sp>
    </p:spTree>
    <p:extLst>
      <p:ext uri="{BB962C8B-B14F-4D97-AF65-F5344CB8AC3E}">
        <p14:creationId xmlns:p14="http://schemas.microsoft.com/office/powerpoint/2010/main" val="3087172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26</a:t>
            </a:fld>
            <a:endParaRPr lang="nb-NO"/>
          </a:p>
        </p:txBody>
      </p:sp>
    </p:spTree>
    <p:extLst>
      <p:ext uri="{BB962C8B-B14F-4D97-AF65-F5344CB8AC3E}">
        <p14:creationId xmlns:p14="http://schemas.microsoft.com/office/powerpoint/2010/main" val="1035441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27</a:t>
            </a:fld>
            <a:endParaRPr lang="nb-NO"/>
          </a:p>
        </p:txBody>
      </p:sp>
    </p:spTree>
    <p:extLst>
      <p:ext uri="{BB962C8B-B14F-4D97-AF65-F5344CB8AC3E}">
        <p14:creationId xmlns:p14="http://schemas.microsoft.com/office/powerpoint/2010/main" val="13513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28</a:t>
            </a:fld>
            <a:endParaRPr lang="nb-NO"/>
          </a:p>
        </p:txBody>
      </p:sp>
    </p:spTree>
    <p:extLst>
      <p:ext uri="{BB962C8B-B14F-4D97-AF65-F5344CB8AC3E}">
        <p14:creationId xmlns:p14="http://schemas.microsoft.com/office/powerpoint/2010/main" val="1265879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29</a:t>
            </a:fld>
            <a:endParaRPr lang="nb-NO"/>
          </a:p>
        </p:txBody>
      </p:sp>
    </p:spTree>
    <p:extLst>
      <p:ext uri="{BB962C8B-B14F-4D97-AF65-F5344CB8AC3E}">
        <p14:creationId xmlns:p14="http://schemas.microsoft.com/office/powerpoint/2010/main" val="763261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30</a:t>
            </a:fld>
            <a:endParaRPr lang="nb-NO"/>
          </a:p>
        </p:txBody>
      </p:sp>
    </p:spTree>
    <p:extLst>
      <p:ext uri="{BB962C8B-B14F-4D97-AF65-F5344CB8AC3E}">
        <p14:creationId xmlns:p14="http://schemas.microsoft.com/office/powerpoint/2010/main" val="3966619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4</a:t>
            </a:fld>
            <a:endParaRPr lang="nb-NO"/>
          </a:p>
        </p:txBody>
      </p:sp>
    </p:spTree>
    <p:extLst>
      <p:ext uri="{BB962C8B-B14F-4D97-AF65-F5344CB8AC3E}">
        <p14:creationId xmlns:p14="http://schemas.microsoft.com/office/powerpoint/2010/main" val="3838357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31</a:t>
            </a:fld>
            <a:endParaRPr lang="nb-NO"/>
          </a:p>
        </p:txBody>
      </p:sp>
    </p:spTree>
    <p:extLst>
      <p:ext uri="{BB962C8B-B14F-4D97-AF65-F5344CB8AC3E}">
        <p14:creationId xmlns:p14="http://schemas.microsoft.com/office/powerpoint/2010/main" val="556319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32</a:t>
            </a:fld>
            <a:endParaRPr lang="nb-NO"/>
          </a:p>
        </p:txBody>
      </p:sp>
    </p:spTree>
    <p:extLst>
      <p:ext uri="{BB962C8B-B14F-4D97-AF65-F5344CB8AC3E}">
        <p14:creationId xmlns:p14="http://schemas.microsoft.com/office/powerpoint/2010/main" val="845124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33</a:t>
            </a:fld>
            <a:endParaRPr lang="nb-NO"/>
          </a:p>
        </p:txBody>
      </p:sp>
    </p:spTree>
    <p:extLst>
      <p:ext uri="{BB962C8B-B14F-4D97-AF65-F5344CB8AC3E}">
        <p14:creationId xmlns:p14="http://schemas.microsoft.com/office/powerpoint/2010/main" val="122442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34</a:t>
            </a:fld>
            <a:endParaRPr lang="nb-NO"/>
          </a:p>
        </p:txBody>
      </p:sp>
    </p:spTree>
    <p:extLst>
      <p:ext uri="{BB962C8B-B14F-4D97-AF65-F5344CB8AC3E}">
        <p14:creationId xmlns:p14="http://schemas.microsoft.com/office/powerpoint/2010/main" val="2822306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Oppdrett påvirker mest. Nesten 60% av påvirkningen kommer fra oppdrett, og lakselusa er den aller største synderen. Basert på tall fra VRL har vi estimert 75 000 tapte villaks på grunn av oppdrettspåvirkning. Det er ca lika mange som det totale antallet villaks som ble fisket i alle norske elver i 2021. </a:t>
            </a:r>
          </a:p>
          <a:p>
            <a:r>
              <a:rPr lang="nb-NO" dirty="0"/>
              <a:t>Noe må gjøres.</a:t>
            </a:r>
          </a:p>
        </p:txBody>
      </p:sp>
      <p:sp>
        <p:nvSpPr>
          <p:cNvPr id="4" name="Plassholder for lysbildenummer 3"/>
          <p:cNvSpPr>
            <a:spLocks noGrp="1"/>
          </p:cNvSpPr>
          <p:nvPr>
            <p:ph type="sldNum" sz="quarter" idx="5"/>
          </p:nvPr>
        </p:nvSpPr>
        <p:spPr/>
        <p:txBody>
          <a:bodyPr/>
          <a:lstStyle/>
          <a:p>
            <a:fld id="{C7B5E889-D40E-431C-BBDD-D3BAD68E0F86}" type="slidenum">
              <a:rPr lang="nb-NO" smtClean="0"/>
              <a:pPr/>
              <a:t>35</a:t>
            </a:fld>
            <a:endParaRPr lang="nb-NO"/>
          </a:p>
        </p:txBody>
      </p:sp>
    </p:spTree>
    <p:extLst>
      <p:ext uri="{BB962C8B-B14F-4D97-AF65-F5344CB8AC3E}">
        <p14:creationId xmlns:p14="http://schemas.microsoft.com/office/powerpoint/2010/main" val="3126836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Vitenskapelig råd for lakseforvaltning vurderer trusselbildet mot villaksen. Figuren til høyre, for 2021 viser at lakselus har størst påvirkning og størst risiko for ytterligere skade. Rømt oppdrettslaks følger like bak.</a:t>
            </a:r>
          </a:p>
          <a:p>
            <a:r>
              <a:rPr lang="nb-NO" dirty="0"/>
              <a:t>Sammenlignet med tilsvarende vurdering fra 2015 – det året trafikklyssystemet ble satt i forskrift, så har utviklingen gått feil vei. Lakselus har større påvirkning og større risiko for ytterligere skade, noe som jo ikke skulle skje hvis trafikksystemet fungerte etter hensikten. Det er viktig å merke seg at infeksjoner knyttet til oppdrett vurderes som en betydelig større trussel i 2021 enn i 2015. Her er kunnskapsgrunnlaget dårligere enn for lus og rømming. Det er imidlertid all grunn til å anta at patogener som smitter mellom oppdrettsanlegg også smitter til villfisken.</a:t>
            </a:r>
          </a:p>
          <a:p>
            <a:endParaRPr lang="nb-NO" dirty="0"/>
          </a:p>
        </p:txBody>
      </p:sp>
      <p:sp>
        <p:nvSpPr>
          <p:cNvPr id="4" name="Plassholder for lysbildenummer 3"/>
          <p:cNvSpPr>
            <a:spLocks noGrp="1"/>
          </p:cNvSpPr>
          <p:nvPr>
            <p:ph type="sldNum" sz="quarter" idx="5"/>
          </p:nvPr>
        </p:nvSpPr>
        <p:spPr/>
        <p:txBody>
          <a:bodyPr/>
          <a:lstStyle/>
          <a:p>
            <a:fld id="{C7B5E889-D40E-431C-BBDD-D3BAD68E0F86}" type="slidenum">
              <a:rPr lang="nb-NO" smtClean="0"/>
              <a:pPr/>
              <a:t>36</a:t>
            </a:fld>
            <a:endParaRPr lang="nb-NO"/>
          </a:p>
        </p:txBody>
      </p:sp>
    </p:spTree>
    <p:extLst>
      <p:ext uri="{BB962C8B-B14F-4D97-AF65-F5344CB8AC3E}">
        <p14:creationId xmlns:p14="http://schemas.microsoft.com/office/powerpoint/2010/main" val="1229214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sz="4400" dirty="0">
                <a:solidFill>
                  <a:srgbClr val="000000"/>
                </a:solidFill>
                <a:latin typeface="StainlessCond-Regular"/>
              </a:rPr>
              <a:t>Vi ønsker å gå litt mer i detalj på lus og viser her de harde fakta for lusepåvirkning på smolt fra undersøkte elver i PO3. Vurderingen er gjort av Havforskningsinstituttet</a:t>
            </a:r>
            <a:r>
              <a:rPr lang="nb-NO" sz="4400" b="0" i="0" dirty="0">
                <a:solidFill>
                  <a:srgbClr val="000000"/>
                </a:solidFill>
                <a:effectLst/>
                <a:latin typeface="StainlessCond-Regular"/>
              </a:rPr>
              <a:t>. </a:t>
            </a:r>
            <a:r>
              <a:rPr lang="nb-NO" sz="4400" dirty="0">
                <a:solidFill>
                  <a:srgbClr val="000000"/>
                </a:solidFill>
                <a:latin typeface="StainlessCond-Regular"/>
              </a:rPr>
              <a:t>Illustrasjonsfargene</a:t>
            </a:r>
            <a:r>
              <a:rPr lang="nb-NO" sz="4400" b="0" i="0" dirty="0">
                <a:solidFill>
                  <a:srgbClr val="000000"/>
                </a:solidFill>
                <a:effectLst/>
                <a:latin typeface="StainlessCond-Regular"/>
              </a:rPr>
              <a:t> er hentet fra Trafikklyssystemet. Dødeligheten taler for seg - mer enn 50% i halvparten av elvene som ble vurdert. Omregnet til tall blir det et tap på 77 000 smolt i 2021.</a:t>
            </a:r>
            <a:endParaRPr lang="nb-NO" sz="4400" dirty="0">
              <a:solidFill>
                <a:srgbClr val="000000"/>
              </a:solidFill>
              <a:latin typeface="StainlessCond-Regular"/>
            </a:endParaRPr>
          </a:p>
          <a:p>
            <a:r>
              <a:rPr lang="nb-NO" sz="4400" dirty="0">
                <a:solidFill>
                  <a:srgbClr val="000000"/>
                </a:solidFill>
                <a:latin typeface="StainlessCond-Regular"/>
              </a:rPr>
              <a:t>Lusepåvirkning er en viktig årsak til at mange av elvene i PO3 er stengt for laksefiske. </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37</a:t>
            </a:fld>
            <a:endParaRPr lang="nb-NO"/>
          </a:p>
        </p:txBody>
      </p:sp>
    </p:spTree>
    <p:extLst>
      <p:ext uri="{BB962C8B-B14F-4D97-AF65-F5344CB8AC3E}">
        <p14:creationId xmlns:p14="http://schemas.microsoft.com/office/powerpoint/2010/main" val="645080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sz="4400" dirty="0">
                <a:solidFill>
                  <a:srgbClr val="000000"/>
                </a:solidFill>
                <a:latin typeface="StainlessCond-Regular"/>
              </a:rPr>
              <a:t>Vi ønsker å gå litt mer i detalj på lus og viser her de harde fakta for lusepåvirkning på smolt fra undersøkte elver i PO3. Vurderingen er gjort av Havforskningsinstituttet</a:t>
            </a:r>
            <a:r>
              <a:rPr lang="nb-NO" sz="4400" b="0" i="0" dirty="0">
                <a:solidFill>
                  <a:srgbClr val="000000"/>
                </a:solidFill>
                <a:effectLst/>
                <a:latin typeface="StainlessCond-Regular"/>
              </a:rPr>
              <a:t>. </a:t>
            </a:r>
            <a:r>
              <a:rPr lang="nb-NO" sz="4400" dirty="0">
                <a:solidFill>
                  <a:srgbClr val="000000"/>
                </a:solidFill>
                <a:latin typeface="StainlessCond-Regular"/>
              </a:rPr>
              <a:t>Illustrasjonsfargene</a:t>
            </a:r>
            <a:r>
              <a:rPr lang="nb-NO" sz="4400" b="0" i="0" dirty="0">
                <a:solidFill>
                  <a:srgbClr val="000000"/>
                </a:solidFill>
                <a:effectLst/>
                <a:latin typeface="StainlessCond-Regular"/>
              </a:rPr>
              <a:t> er hentet fra Trafikklyssystemet. Dødeligheten taler for seg - mer enn 50% i halvparten av elvene som ble vurdert. Omregnet til tall blir det et tap på 77 000 smolt i 2021.</a:t>
            </a:r>
            <a:endParaRPr lang="nb-NO" sz="4400" dirty="0">
              <a:solidFill>
                <a:srgbClr val="000000"/>
              </a:solidFill>
              <a:latin typeface="StainlessCond-Regular"/>
            </a:endParaRPr>
          </a:p>
          <a:p>
            <a:r>
              <a:rPr lang="nb-NO" sz="4400" dirty="0">
                <a:solidFill>
                  <a:srgbClr val="000000"/>
                </a:solidFill>
                <a:latin typeface="StainlessCond-Regular"/>
              </a:rPr>
              <a:t>Lusepåvirkning er en viktig årsak til at mange av elvene i PO3 er stengt for laksefiske. </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38</a:t>
            </a:fld>
            <a:endParaRPr lang="nb-NO"/>
          </a:p>
        </p:txBody>
      </p:sp>
    </p:spTree>
    <p:extLst>
      <p:ext uri="{BB962C8B-B14F-4D97-AF65-F5344CB8AC3E}">
        <p14:creationId xmlns:p14="http://schemas.microsoft.com/office/powerpoint/2010/main" val="339714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rPr>
              <a:t>«Takk for at vi får dette møtet. Vi er altså ni medlemsorganisasjoner som samlet må sies å representere det som kan krype og gå av villaks- og miljøinteresser. Innledningsvis vil vi påpeke at vi står midt oppe i en naturkrise – ikke bare en klimakrise. Fjorårets laksefiskesesong var den dårligste noensinne både i elv og sjø, og trenden når det gjelder innsig av villaks tilbake fra havet peker nedover. Derfor har villaksen nå havnet på Rødlista som «nær truet». </a:t>
            </a:r>
            <a:r>
              <a:rPr lang="nb-NO" sz="1200" dirty="0" err="1">
                <a:effectLst/>
                <a:latin typeface="Calibri" panose="020F0502020204030204" pitchFamily="34" charset="0"/>
                <a:ea typeface="Calibri" panose="020F0502020204030204" pitchFamily="34" charset="0"/>
              </a:rPr>
              <a:t>Oppdrettens</a:t>
            </a:r>
            <a:r>
              <a:rPr lang="nb-NO" sz="1200" dirty="0">
                <a:effectLst/>
                <a:latin typeface="Calibri" panose="020F0502020204030204" pitchFamily="34" charset="0"/>
                <a:ea typeface="Calibri" panose="020F0502020204030204" pitchFamily="34" charset="0"/>
              </a:rPr>
              <a:t> påvirkning på vill laksefisk er solid dokumentert av forskerne, og det er bakgrunnen for dette fellesmøtet med begge departementene».</a:t>
            </a:r>
          </a:p>
          <a:p>
            <a:endParaRPr lang="nb-NO" sz="1200" dirty="0"/>
          </a:p>
        </p:txBody>
      </p:sp>
      <p:sp>
        <p:nvSpPr>
          <p:cNvPr id="4" name="Plassholder for lysbildenummer 3"/>
          <p:cNvSpPr>
            <a:spLocks noGrp="1"/>
          </p:cNvSpPr>
          <p:nvPr>
            <p:ph type="sldNum" sz="quarter" idx="5"/>
          </p:nvPr>
        </p:nvSpPr>
        <p:spPr/>
        <p:txBody>
          <a:bodyPr/>
          <a:lstStyle/>
          <a:p>
            <a:fld id="{C7B5E889-D40E-431C-BBDD-D3BAD68E0F86}" type="slidenum">
              <a:rPr lang="nb-NO" smtClean="0"/>
              <a:pPr/>
              <a:t>39</a:t>
            </a:fld>
            <a:endParaRPr lang="nb-NO"/>
          </a:p>
        </p:txBody>
      </p:sp>
    </p:spTree>
    <p:extLst>
      <p:ext uri="{BB962C8B-B14F-4D97-AF65-F5344CB8AC3E}">
        <p14:creationId xmlns:p14="http://schemas.microsoft.com/office/powerpoint/2010/main" val="1802060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40</a:t>
            </a:fld>
            <a:endParaRPr lang="nb-NO"/>
          </a:p>
        </p:txBody>
      </p:sp>
    </p:spTree>
    <p:extLst>
      <p:ext uri="{BB962C8B-B14F-4D97-AF65-F5344CB8AC3E}">
        <p14:creationId xmlns:p14="http://schemas.microsoft.com/office/powerpoint/2010/main" val="307638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Og det bringer oss over på oss. Vi er den store sammenslutningen av elveeierlag / forpaktende foreninger i Norge, og jobber hele tiden for at villaksen skal få bedre rammevilkår. Det gjør vi både nasjonalt og lokalt, gjennom alt fra politisk påvirkningsarbeid til direkte bistand i forbindelse med vannkraftsrevisjoner og oppdrettssaker.</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5</a:t>
            </a:fld>
            <a:endParaRPr lang="nb-NO"/>
          </a:p>
        </p:txBody>
      </p:sp>
    </p:spTree>
    <p:extLst>
      <p:ext uri="{BB962C8B-B14F-4D97-AF65-F5344CB8AC3E}">
        <p14:creationId xmlns:p14="http://schemas.microsoft.com/office/powerpoint/2010/main" val="1062357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41</a:t>
            </a:fld>
            <a:endParaRPr lang="nb-NO"/>
          </a:p>
        </p:txBody>
      </p:sp>
    </p:spTree>
    <p:extLst>
      <p:ext uri="{BB962C8B-B14F-4D97-AF65-F5344CB8AC3E}">
        <p14:creationId xmlns:p14="http://schemas.microsoft.com/office/powerpoint/2010/main" val="1066373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42</a:t>
            </a:fld>
            <a:endParaRPr lang="nb-NO"/>
          </a:p>
        </p:txBody>
      </p:sp>
    </p:spTree>
    <p:extLst>
      <p:ext uri="{BB962C8B-B14F-4D97-AF65-F5344CB8AC3E}">
        <p14:creationId xmlns:p14="http://schemas.microsoft.com/office/powerpoint/2010/main" val="26441092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43</a:t>
            </a:fld>
            <a:endParaRPr lang="nb-NO"/>
          </a:p>
        </p:txBody>
      </p:sp>
    </p:spTree>
    <p:extLst>
      <p:ext uri="{BB962C8B-B14F-4D97-AF65-F5344CB8AC3E}">
        <p14:creationId xmlns:p14="http://schemas.microsoft.com/office/powerpoint/2010/main" val="48988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p>
          <a:p>
            <a:r>
              <a:rPr lang="nb-NO" dirty="0"/>
              <a:t>Vi tar med denne fordi NFD deltok i bekjempelsen i 2021. Det er imidlertid viktig for oss å påpeke at pukkellaksen er en svartelistet art, som skal bekjempes. Situasjonen for atlanterhavslaksen i Finnmark er allerede kritisk, og ved å åpne opp for et kommersielt sjøfiske, vil man som på samme måte som med kongekrabbe komme i skvis mellom bekjempelse og behovet for å ta vare på </a:t>
            </a:r>
            <a:r>
              <a:rPr lang="nb-NO" dirty="0" err="1"/>
              <a:t>ressursenn</a:t>
            </a:r>
            <a:r>
              <a:rPr lang="nb-NO" dirty="0"/>
              <a:t>.</a:t>
            </a:r>
          </a:p>
        </p:txBody>
      </p:sp>
      <p:sp>
        <p:nvSpPr>
          <p:cNvPr id="4" name="Plassholder for lysbildenummer 3"/>
          <p:cNvSpPr>
            <a:spLocks noGrp="1"/>
          </p:cNvSpPr>
          <p:nvPr>
            <p:ph type="sldNum" sz="quarter" idx="5"/>
          </p:nvPr>
        </p:nvSpPr>
        <p:spPr/>
        <p:txBody>
          <a:bodyPr/>
          <a:lstStyle/>
          <a:p>
            <a:fld id="{C7B5E889-D40E-431C-BBDD-D3BAD68E0F86}" type="slidenum">
              <a:rPr lang="nb-NO" smtClean="0"/>
              <a:pPr/>
              <a:t>44</a:t>
            </a:fld>
            <a:endParaRPr lang="nb-NO"/>
          </a:p>
        </p:txBody>
      </p:sp>
    </p:spTree>
    <p:extLst>
      <p:ext uri="{BB962C8B-B14F-4D97-AF65-F5344CB8AC3E}">
        <p14:creationId xmlns:p14="http://schemas.microsoft.com/office/powerpoint/2010/main" val="69323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6</a:t>
            </a:fld>
            <a:endParaRPr lang="nb-NO"/>
          </a:p>
        </p:txBody>
      </p:sp>
    </p:spTree>
    <p:extLst>
      <p:ext uri="{BB962C8B-B14F-4D97-AF65-F5344CB8AC3E}">
        <p14:creationId xmlns:p14="http://schemas.microsoft.com/office/powerpoint/2010/main" val="41182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Målet med all denne forvaltningen, er å sørge for både overskudd og genetisk integritet. Laksen har vi høstet siden mennesket slo seg ned i dette kalde landet oppunder isbreene. Kvalitetsnormen som er vedtatt, gjelder for hver enkelt bestand. Forvaltningen er nemlig bestandsbasert – og det kan faktisk være flere bestander i en elv. Tana er et godt eksempel – her er det over 30 enkeltbestander som skal forvaltes slik at hver av dem oppfyller dette målet. Ingen enkel oppgave.</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7</a:t>
            </a:fld>
            <a:endParaRPr lang="nb-NO"/>
          </a:p>
        </p:txBody>
      </p:sp>
    </p:spTree>
    <p:extLst>
      <p:ext uri="{BB962C8B-B14F-4D97-AF65-F5344CB8AC3E}">
        <p14:creationId xmlns:p14="http://schemas.microsoft.com/office/powerpoint/2010/main" val="2187965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Siden 2009 har den bestandsvise forvaltningen styrt etter det vi kaller gytebetsandsmål. Det er et mål på hvor mange kilo hunlaks som skal være igjen i elva etter at fiskesesongen er ferdig. Dette kan variere mellom 100 kilo og mange tonn, avhengig av hvor stor elva er, og hvor gode oppvekstforhold det er i elva. Det er bare plass til et visst antall lakseunger i elva, ettersom de konkurrerer med hverandre om mat og skjul. Å pøse på med rogn over et vist punkt, gir lite effekt. Det blir ikke mer fisk som produseres i elva av den grunn. Vi kan derfor høste det overskytende.</a:t>
            </a:r>
          </a:p>
        </p:txBody>
      </p:sp>
      <p:sp>
        <p:nvSpPr>
          <p:cNvPr id="4" name="Plassholder for lysbildenummer 3"/>
          <p:cNvSpPr>
            <a:spLocks noGrp="1"/>
          </p:cNvSpPr>
          <p:nvPr>
            <p:ph type="sldNum" sz="quarter" idx="5"/>
          </p:nvPr>
        </p:nvSpPr>
        <p:spPr/>
        <p:txBody>
          <a:bodyPr/>
          <a:lstStyle/>
          <a:p>
            <a:fld id="{C7B5E889-D40E-431C-BBDD-D3BAD68E0F86}" type="slidenum">
              <a:rPr lang="nb-NO" smtClean="0"/>
              <a:pPr/>
              <a:t>8</a:t>
            </a:fld>
            <a:endParaRPr lang="nb-NO"/>
          </a:p>
        </p:txBody>
      </p:sp>
    </p:spTree>
    <p:extLst>
      <p:ext uri="{BB962C8B-B14F-4D97-AF65-F5344CB8AC3E}">
        <p14:creationId xmlns:p14="http://schemas.microsoft.com/office/powerpoint/2010/main" val="442960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Si det du vil si om organisasjonen </a:t>
            </a:r>
          </a:p>
          <a:p>
            <a:endParaRPr lang="nb-NO" dirty="0"/>
          </a:p>
          <a:p>
            <a:r>
              <a:rPr lang="nb-NO" dirty="0"/>
              <a:t>BILDESKIFT</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9</a:t>
            </a:fld>
            <a:endParaRPr lang="nb-NO"/>
          </a:p>
        </p:txBody>
      </p:sp>
    </p:spTree>
    <p:extLst>
      <p:ext uri="{BB962C8B-B14F-4D97-AF65-F5344CB8AC3E}">
        <p14:creationId xmlns:p14="http://schemas.microsoft.com/office/powerpoint/2010/main" val="74032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a:t>Det er greit å definere forvaltningsmålet aller først, så har vi det med oss gjennom møtet. Forvaltningen har som mål at det skal være et høstbart overskudd, og villaksen skal ikke ha innblanding av gener fra rømt oppdrettslaks.   </a:t>
            </a:r>
          </a:p>
        </p:txBody>
      </p:sp>
      <p:sp>
        <p:nvSpPr>
          <p:cNvPr id="4" name="Plassholder for lysbildenummer 3"/>
          <p:cNvSpPr>
            <a:spLocks noGrp="1"/>
          </p:cNvSpPr>
          <p:nvPr>
            <p:ph type="sldNum" sz="quarter" idx="10"/>
          </p:nvPr>
        </p:nvSpPr>
        <p:spPr/>
        <p:txBody>
          <a:bodyPr/>
          <a:lstStyle/>
          <a:p>
            <a:fld id="{CEE9FE70-3E9B-4F6A-9DBD-5DCDC096A809}" type="slidenum">
              <a:rPr lang="nb-NO" smtClean="0"/>
              <a:pPr/>
              <a:t>10</a:t>
            </a:fld>
            <a:endParaRPr lang="nb-NO"/>
          </a:p>
        </p:txBody>
      </p:sp>
    </p:spTree>
    <p:extLst>
      <p:ext uri="{BB962C8B-B14F-4D97-AF65-F5344CB8AC3E}">
        <p14:creationId xmlns:p14="http://schemas.microsoft.com/office/powerpoint/2010/main" val="325080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B3AB753-31F0-48EC-B8B5-2C81D3798E5B}" type="datetimeFigureOut">
              <a:rPr lang="nb-NO" smtClean="0"/>
              <a:pPr/>
              <a:t>14.03.2022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3A2033F-4618-4DCC-A68E-90D7D529B30C}"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AB753-31F0-48EC-B8B5-2C81D3798E5B}" type="datetimeFigureOut">
              <a:rPr lang="nb-NO" smtClean="0"/>
              <a:pPr/>
              <a:t>14.03.2022</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2033F-4618-4DCC-A68E-90D7D529B30C}"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0.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3.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jpeg"/><Relationship Id="rId3" Type="http://schemas.openxmlformats.org/officeDocument/2006/relationships/notesSlide" Target="../notesSlides/notesSlide38.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tel 1"/>
          <p:cNvSpPr>
            <a:spLocks noGrp="1"/>
          </p:cNvSpPr>
          <p:nvPr>
            <p:ph type="ctrTitle"/>
          </p:nvPr>
        </p:nvSpPr>
        <p:spPr>
          <a:xfrm>
            <a:off x="683568" y="332656"/>
            <a:ext cx="7772400" cy="1470025"/>
          </a:xfrm>
        </p:spPr>
        <p:txBody>
          <a:bodyPr>
            <a:normAutofit/>
          </a:bodyPr>
          <a:lstStyle/>
          <a:p>
            <a:pPr eaLnBrk="1" hangingPunct="1"/>
            <a:r>
              <a:rPr lang="nb-NO" sz="4000" dirty="0" err="1">
                <a:solidFill>
                  <a:srgbClr val="C00000"/>
                </a:solidFill>
              </a:rPr>
              <a:t>KAFs</a:t>
            </a:r>
            <a:r>
              <a:rPr lang="nb-NO" sz="4000" dirty="0">
                <a:solidFill>
                  <a:srgbClr val="C00000"/>
                </a:solidFill>
              </a:rPr>
              <a:t> årsmøte mars 2022</a:t>
            </a:r>
          </a:p>
        </p:txBody>
      </p:sp>
      <p:sp>
        <p:nvSpPr>
          <p:cNvPr id="2051" name="Undertittel 2"/>
          <p:cNvSpPr>
            <a:spLocks noGrp="1"/>
          </p:cNvSpPr>
          <p:nvPr>
            <p:ph type="subTitle" idx="1"/>
          </p:nvPr>
        </p:nvSpPr>
        <p:spPr>
          <a:xfrm>
            <a:off x="755576" y="4653136"/>
            <a:ext cx="7416824" cy="1752600"/>
          </a:xfrm>
        </p:spPr>
        <p:txBody>
          <a:bodyPr>
            <a:normAutofit/>
          </a:bodyPr>
          <a:lstStyle/>
          <a:p>
            <a:pPr eaLnBrk="1" hangingPunct="1">
              <a:buFontTx/>
              <a:buChar char="-"/>
            </a:pPr>
            <a:endParaRPr lang="nb-NO" sz="2000" dirty="0">
              <a:solidFill>
                <a:srgbClr val="396F93"/>
              </a:solidFill>
            </a:endParaRPr>
          </a:p>
        </p:txBody>
      </p:sp>
      <p:pic>
        <p:nvPicPr>
          <p:cNvPr id="2052" name="Bilde 3" descr="NL_landscape_main_RGB.jpg"/>
          <p:cNvPicPr>
            <a:picLocks noChangeAspect="1"/>
          </p:cNvPicPr>
          <p:nvPr/>
        </p:nvPicPr>
        <p:blipFill>
          <a:blip r:embed="rId2" cstate="print"/>
          <a:srcRect/>
          <a:stretch>
            <a:fillRect/>
          </a:stretch>
        </p:blipFill>
        <p:spPr bwMode="auto">
          <a:xfrm>
            <a:off x="3347864" y="5805264"/>
            <a:ext cx="2320925" cy="887412"/>
          </a:xfrm>
          <a:prstGeom prst="rect">
            <a:avLst/>
          </a:prstGeom>
          <a:noFill/>
          <a:ln w="9525">
            <a:noFill/>
            <a:miter lim="800000"/>
            <a:headEnd/>
            <a:tailEnd/>
          </a:ln>
        </p:spPr>
      </p:pic>
      <p:pic>
        <p:nvPicPr>
          <p:cNvPr id="7" name="Bilde 6" descr="Laks (Kilde -  Porsanger kommune).jpg"/>
          <p:cNvPicPr>
            <a:picLocks noChangeAspect="1"/>
          </p:cNvPicPr>
          <p:nvPr/>
        </p:nvPicPr>
        <p:blipFill>
          <a:blip r:embed="rId3" cstate="print"/>
          <a:srcRect t="13065" r="3413" b="21611"/>
          <a:stretch>
            <a:fillRect/>
          </a:stretch>
        </p:blipFill>
        <p:spPr>
          <a:xfrm>
            <a:off x="1627901" y="1556792"/>
            <a:ext cx="5824419" cy="3502888"/>
          </a:xfrm>
          <a:prstGeom prst="rect">
            <a:avLst/>
          </a:prstGeom>
        </p:spPr>
      </p:pic>
      <p:pic>
        <p:nvPicPr>
          <p:cNvPr id="6" name="Bilde 5" descr="10428187_826243464060416_3868926996675037631_o.jpg"/>
          <p:cNvPicPr>
            <a:picLocks noChangeAspect="1"/>
          </p:cNvPicPr>
          <p:nvPr/>
        </p:nvPicPr>
        <p:blipFill>
          <a:blip r:embed="rId4" cstate="print"/>
          <a:stretch>
            <a:fillRect/>
          </a:stretch>
        </p:blipFill>
        <p:spPr>
          <a:xfrm>
            <a:off x="1403648" y="1484784"/>
            <a:ext cx="6240780" cy="41538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400" dirty="0">
                <a:solidFill>
                  <a:srgbClr val="9F2121"/>
                </a:solidFill>
              </a:rPr>
              <a:t>Innstramminger 2021-2026</a:t>
            </a:r>
            <a:endParaRPr lang="nb-NO" sz="4400" dirty="0">
              <a:solidFill>
                <a:srgbClr val="C00000"/>
              </a:solidFill>
              <a:latin typeface="+mj-lt"/>
            </a:endParaRPr>
          </a:p>
        </p:txBody>
      </p:sp>
      <p:sp>
        <p:nvSpPr>
          <p:cNvPr id="6" name="Rektangel 5"/>
          <p:cNvSpPr/>
          <p:nvPr/>
        </p:nvSpPr>
        <p:spPr>
          <a:xfrm>
            <a:off x="467544" y="1052736"/>
            <a:ext cx="8424936" cy="584775"/>
          </a:xfrm>
          <a:prstGeom prst="rect">
            <a:avLst/>
          </a:prstGeom>
        </p:spPr>
        <p:txBody>
          <a:bodyPr wrap="square">
            <a:spAutoFit/>
          </a:bodyPr>
          <a:lstStyle/>
          <a:p>
            <a:pPr algn="ctr">
              <a:defRPr/>
            </a:pPr>
            <a:r>
              <a:rPr lang="nb-NO" sz="3200">
                <a:solidFill>
                  <a:schemeClr val="accent1">
                    <a:lumMod val="75000"/>
                  </a:schemeClr>
                </a:solidFill>
              </a:rPr>
              <a:t> </a:t>
            </a:r>
          </a:p>
        </p:txBody>
      </p:sp>
      <p:sp>
        <p:nvSpPr>
          <p:cNvPr id="7" name="Rektangel 6">
            <a:extLst>
              <a:ext uri="{FF2B5EF4-FFF2-40B4-BE49-F238E27FC236}">
                <a16:creationId xmlns:a16="http://schemas.microsoft.com/office/drawing/2014/main" id="{80174FE2-CFF5-4853-8F32-31418942B71B}"/>
              </a:ext>
            </a:extLst>
          </p:cNvPr>
          <p:cNvSpPr/>
          <p:nvPr/>
        </p:nvSpPr>
        <p:spPr>
          <a:xfrm>
            <a:off x="755576" y="1574455"/>
            <a:ext cx="7920880" cy="4154984"/>
          </a:xfrm>
          <a:prstGeom prst="rect">
            <a:avLst/>
          </a:prstGeom>
        </p:spPr>
        <p:txBody>
          <a:bodyPr wrap="square">
            <a:spAutoFit/>
          </a:bodyPr>
          <a:lstStyle/>
          <a:p>
            <a:pPr marL="342900" indent="-342900" algn="l">
              <a:buFont typeface="Arial" panose="020B0604020202020204" pitchFamily="34" charset="0"/>
              <a:buChar char="•"/>
            </a:pPr>
            <a:r>
              <a:rPr lang="nb-NO" sz="2400" b="0" i="0" dirty="0">
                <a:solidFill>
                  <a:srgbClr val="222222"/>
                </a:solidFill>
                <a:effectLst/>
              </a:rPr>
              <a:t>Det er kun åpnet for fiske i 440 av 1 284 vassdrag. Før var 1030 åpne. 590 nye vassdrag ble stengt!</a:t>
            </a:r>
          </a:p>
          <a:p>
            <a:pPr marL="342900" indent="-342900" algn="l">
              <a:buFont typeface="Arial" panose="020B0604020202020204" pitchFamily="34" charset="0"/>
              <a:buChar char="•"/>
            </a:pPr>
            <a:endParaRPr lang="nb-NO" sz="2400" b="0" i="0" dirty="0">
              <a:solidFill>
                <a:srgbClr val="222222"/>
              </a:solidFill>
              <a:effectLst/>
            </a:endParaRPr>
          </a:p>
          <a:p>
            <a:pPr marL="342900" indent="-342900" algn="l">
              <a:buFont typeface="Arial" panose="020B0604020202020204" pitchFamily="34" charset="0"/>
              <a:buChar char="•"/>
            </a:pPr>
            <a:r>
              <a:rPr lang="nb-NO" sz="2400" b="0" i="0" dirty="0">
                <a:solidFill>
                  <a:srgbClr val="222222"/>
                </a:solidFill>
                <a:effectLst/>
              </a:rPr>
              <a:t>Det blir ikke åpnet for fiske med krokgarn i Finnmark. Fram til nå har det vært åpnet for fiske med dette redskapet i Finnmark, til tross for at fiske med krokgarn ble avviklet i resten av landet i 2002. *</a:t>
            </a:r>
            <a:br>
              <a:rPr lang="nb-NO" sz="2400" b="0" i="0" dirty="0">
                <a:solidFill>
                  <a:srgbClr val="222222"/>
                </a:solidFill>
                <a:effectLst/>
              </a:rPr>
            </a:br>
            <a:r>
              <a:rPr lang="nb-NO" sz="2400" b="0" i="0" dirty="0">
                <a:solidFill>
                  <a:srgbClr val="222222"/>
                </a:solidFill>
                <a:effectLst/>
              </a:rPr>
              <a:t>  </a:t>
            </a:r>
          </a:p>
          <a:p>
            <a:pPr marL="342900" indent="-342900" algn="l">
              <a:buFont typeface="Arial" panose="020B0604020202020204" pitchFamily="34" charset="0"/>
              <a:buChar char="•"/>
            </a:pPr>
            <a:r>
              <a:rPr lang="nb-NO" sz="2400" b="0" i="0" dirty="0">
                <a:solidFill>
                  <a:srgbClr val="222222"/>
                </a:solidFill>
                <a:effectLst/>
              </a:rPr>
              <a:t>Det blir ikke åpnet for fiske med faststående redskaper i kystregionene sør for Finnmark – deriblant Agder.*</a:t>
            </a:r>
          </a:p>
          <a:p>
            <a:pPr marL="342900" indent="-342900" algn="l">
              <a:buFont typeface="Arial" panose="020B0604020202020204" pitchFamily="34" charset="0"/>
              <a:buChar char="•"/>
            </a:pPr>
            <a:endParaRPr lang="nb-NO" sz="2400" b="0" i="0" dirty="0">
              <a:solidFill>
                <a:srgbClr val="222222"/>
              </a:solidFill>
              <a:effectLst/>
            </a:endParaRPr>
          </a:p>
        </p:txBody>
      </p:sp>
      <p:pic>
        <p:nvPicPr>
          <p:cNvPr id="17" name="Bilde 16" descr="NL_landscape_main_RGB.jpg">
            <a:extLst>
              <a:ext uri="{FF2B5EF4-FFF2-40B4-BE49-F238E27FC236}">
                <a16:creationId xmlns:a16="http://schemas.microsoft.com/office/drawing/2014/main" id="{F4456032-47A3-4C68-9105-3FB69C1041B1}"/>
              </a:ext>
            </a:extLst>
          </p:cNvPr>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18" name="TekstSylinder 5">
            <a:extLst>
              <a:ext uri="{FF2B5EF4-FFF2-40B4-BE49-F238E27FC236}">
                <a16:creationId xmlns:a16="http://schemas.microsoft.com/office/drawing/2014/main" id="{73E826EC-8BE3-4017-9400-B7EBE222A19A}"/>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1094398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400" dirty="0">
                <a:solidFill>
                  <a:srgbClr val="9F2121"/>
                </a:solidFill>
              </a:rPr>
              <a:t>Bakteppet</a:t>
            </a:r>
            <a:endParaRPr lang="nb-NO" sz="4400" dirty="0">
              <a:solidFill>
                <a:srgbClr val="C00000"/>
              </a:solidFill>
              <a:latin typeface="+mj-lt"/>
            </a:endParaRPr>
          </a:p>
        </p:txBody>
      </p:sp>
      <p:sp>
        <p:nvSpPr>
          <p:cNvPr id="6" name="Rektangel 5"/>
          <p:cNvSpPr/>
          <p:nvPr/>
        </p:nvSpPr>
        <p:spPr>
          <a:xfrm>
            <a:off x="467544" y="1052736"/>
            <a:ext cx="8424936" cy="584775"/>
          </a:xfrm>
          <a:prstGeom prst="rect">
            <a:avLst/>
          </a:prstGeom>
        </p:spPr>
        <p:txBody>
          <a:bodyPr wrap="square">
            <a:spAutoFit/>
          </a:bodyPr>
          <a:lstStyle/>
          <a:p>
            <a:pPr algn="ctr">
              <a:defRPr/>
            </a:pPr>
            <a:r>
              <a:rPr lang="nb-NO" sz="3200">
                <a:solidFill>
                  <a:schemeClr val="accent1">
                    <a:lumMod val="75000"/>
                  </a:schemeClr>
                </a:solidFill>
              </a:rPr>
              <a:t> </a:t>
            </a:r>
          </a:p>
        </p:txBody>
      </p:sp>
      <p:pic>
        <p:nvPicPr>
          <p:cNvPr id="17" name="Bilde 16" descr="NL_landscape_main_RGB.jpg">
            <a:extLst>
              <a:ext uri="{FF2B5EF4-FFF2-40B4-BE49-F238E27FC236}">
                <a16:creationId xmlns:a16="http://schemas.microsoft.com/office/drawing/2014/main" id="{A75CE8E6-EB10-497B-9420-F22BBFE194B5}"/>
              </a:ext>
            </a:extLst>
          </p:cNvPr>
          <p:cNvPicPr>
            <a:picLocks noChangeAspect="1"/>
          </p:cNvPicPr>
          <p:nvPr/>
        </p:nvPicPr>
        <p:blipFill>
          <a:blip r:embed="rId4" cstate="print"/>
          <a:srcRect/>
          <a:stretch>
            <a:fillRect/>
          </a:stretch>
        </p:blipFill>
        <p:spPr bwMode="auto">
          <a:xfrm>
            <a:off x="142875" y="6126163"/>
            <a:ext cx="1643063" cy="627062"/>
          </a:xfrm>
          <a:prstGeom prst="rect">
            <a:avLst/>
          </a:prstGeom>
          <a:noFill/>
          <a:ln w="9525">
            <a:noFill/>
            <a:miter lim="800000"/>
            <a:headEnd/>
            <a:tailEnd/>
          </a:ln>
        </p:spPr>
      </p:pic>
      <p:sp>
        <p:nvSpPr>
          <p:cNvPr id="18" name="TekstSylinder 5">
            <a:extLst>
              <a:ext uri="{FF2B5EF4-FFF2-40B4-BE49-F238E27FC236}">
                <a16:creationId xmlns:a16="http://schemas.microsoft.com/office/drawing/2014/main" id="{D86E8E0E-55C2-4A45-A809-FACB215F3094}"/>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8" name="Bilde 7">
            <a:extLst>
              <a:ext uri="{FF2B5EF4-FFF2-40B4-BE49-F238E27FC236}">
                <a16:creationId xmlns:a16="http://schemas.microsoft.com/office/drawing/2014/main" id="{4CF3DF1C-A9CB-4F57-BB11-13F7803511E0}"/>
              </a:ext>
            </a:extLst>
          </p:cNvPr>
          <p:cNvPicPr>
            <a:picLocks noChangeAspect="1"/>
          </p:cNvPicPr>
          <p:nvPr/>
        </p:nvPicPr>
        <p:blipFill>
          <a:blip r:embed="rId5"/>
          <a:stretch>
            <a:fillRect/>
          </a:stretch>
        </p:blipFill>
        <p:spPr>
          <a:xfrm>
            <a:off x="251520" y="1005514"/>
            <a:ext cx="8424936" cy="4974523"/>
          </a:xfrm>
          <a:prstGeom prst="rect">
            <a:avLst/>
          </a:prstGeom>
        </p:spPr>
      </p:pic>
    </p:spTree>
    <p:extLst>
      <p:ext uri="{BB962C8B-B14F-4D97-AF65-F5344CB8AC3E}">
        <p14:creationId xmlns:p14="http://schemas.microsoft.com/office/powerpoint/2010/main" val="1858795690"/>
      </p:ext>
    </p:extLst>
  </p:cSld>
  <p:clrMapOvr>
    <a:overrideClrMapping bg1="lt1" tx1="dk1" bg2="lt2" tx2="dk2" accent1="accent1" accent2="accent2" accent3="accent3" accent4="accent4" accent5="accent5" accent6="accent6" hlink="hlink" folHlink="folHlink"/>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Fangstutvikling i Norske elver</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a:extLst>
              <a:ext uri="{FF2B5EF4-FFF2-40B4-BE49-F238E27FC236}">
                <a16:creationId xmlns:a16="http://schemas.microsoft.com/office/drawing/2014/main" id="{AA14122B-8E6F-433C-BEC6-14B25B4B7EED}"/>
              </a:ext>
            </a:extLst>
          </p:cNvPr>
          <p:cNvPicPr>
            <a:picLocks noChangeAspect="1"/>
          </p:cNvPicPr>
          <p:nvPr/>
        </p:nvPicPr>
        <p:blipFill>
          <a:blip r:embed="rId4"/>
          <a:stretch>
            <a:fillRect/>
          </a:stretch>
        </p:blipFill>
        <p:spPr>
          <a:xfrm>
            <a:off x="243497" y="1118925"/>
            <a:ext cx="8715374" cy="4795254"/>
          </a:xfrm>
          <a:prstGeom prst="rect">
            <a:avLst/>
          </a:prstGeom>
        </p:spPr>
      </p:pic>
    </p:spTree>
    <p:extLst>
      <p:ext uri="{BB962C8B-B14F-4D97-AF65-F5344CB8AC3E}">
        <p14:creationId xmlns:p14="http://schemas.microsoft.com/office/powerpoint/2010/main" val="13930631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Fangstutvikling i sjøen</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a:extLst>
              <a:ext uri="{FF2B5EF4-FFF2-40B4-BE49-F238E27FC236}">
                <a16:creationId xmlns:a16="http://schemas.microsoft.com/office/drawing/2014/main" id="{F527BB56-9CBE-4011-A0AF-F5E64618A436}"/>
              </a:ext>
            </a:extLst>
          </p:cNvPr>
          <p:cNvPicPr>
            <a:picLocks noChangeAspect="1"/>
          </p:cNvPicPr>
          <p:nvPr/>
        </p:nvPicPr>
        <p:blipFill>
          <a:blip r:embed="rId4"/>
          <a:stretch>
            <a:fillRect/>
          </a:stretch>
        </p:blipFill>
        <p:spPr>
          <a:xfrm>
            <a:off x="301557" y="1035146"/>
            <a:ext cx="8603362" cy="4822729"/>
          </a:xfrm>
          <a:prstGeom prst="rect">
            <a:avLst/>
          </a:prstGeom>
        </p:spPr>
      </p:pic>
    </p:spTree>
    <p:extLst>
      <p:ext uri="{BB962C8B-B14F-4D97-AF65-F5344CB8AC3E}">
        <p14:creationId xmlns:p14="http://schemas.microsoft.com/office/powerpoint/2010/main" val="35032007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0" y="16749"/>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chemeClr val="accent2">
                    <a:lumMod val="75000"/>
                  </a:schemeClr>
                </a:solidFill>
              </a:rPr>
              <a:t>Verdien av villaks i elv i Agder</a:t>
            </a:r>
            <a:endParaRPr lang="nb-NO" sz="4000" i="1" dirty="0">
              <a:solidFill>
                <a:schemeClr val="accent2">
                  <a:lumMod val="75000"/>
                </a:schemeClr>
              </a:solidFill>
              <a:latin typeface="+mj-lt"/>
            </a:endParaRPr>
          </a:p>
        </p:txBody>
      </p:sp>
      <p:sp>
        <p:nvSpPr>
          <p:cNvPr id="13" name="Rektangel 12"/>
          <p:cNvSpPr/>
          <p:nvPr/>
        </p:nvSpPr>
        <p:spPr>
          <a:xfrm>
            <a:off x="1043608" y="1412777"/>
            <a:ext cx="7200800" cy="7848302"/>
          </a:xfrm>
          <a:prstGeom prst="rect">
            <a:avLst/>
          </a:prstGeom>
        </p:spPr>
        <p:txBody>
          <a:bodyPr wrap="square" lIns="91440" tIns="45720" rIns="91440" bIns="45720" anchor="t">
            <a:spAutoFit/>
          </a:bodyPr>
          <a:lstStyle/>
          <a:p>
            <a:r>
              <a:rPr lang="nb-NO" sz="2400" b="1" dirty="0"/>
              <a:t>Fiskekortsalg i Otra</a:t>
            </a:r>
          </a:p>
          <a:p>
            <a:pPr marL="457200" indent="-457200">
              <a:buFont typeface="Arial" panose="020B0604020202020204" pitchFamily="34" charset="0"/>
              <a:buChar char="•"/>
            </a:pPr>
            <a:r>
              <a:rPr lang="nb-NO" sz="2400" dirty="0"/>
              <a:t>I snitt rett over én million siste to år</a:t>
            </a:r>
          </a:p>
          <a:p>
            <a:pPr marL="457200" indent="-457200">
              <a:buFont typeface="Arial" panose="020B0604020202020204" pitchFamily="34" charset="0"/>
              <a:buChar char="•"/>
            </a:pPr>
            <a:r>
              <a:rPr lang="nb-NO" sz="2400" dirty="0">
                <a:cs typeface="Calibri"/>
              </a:rPr>
              <a:t>I snitt 1250 fiskere i året siste to år</a:t>
            </a:r>
          </a:p>
          <a:p>
            <a:endParaRPr lang="nb-NO" sz="2400" b="1" dirty="0">
              <a:cs typeface="Calibri"/>
            </a:endParaRPr>
          </a:p>
          <a:p>
            <a:r>
              <a:rPr lang="nb-NO" sz="2400" b="1" dirty="0">
                <a:cs typeface="Calibri"/>
              </a:rPr>
              <a:t>Fiskekortsalg i Mandalselva</a:t>
            </a:r>
          </a:p>
          <a:p>
            <a:pPr marL="457200" indent="-457200">
              <a:buFont typeface="Arial" panose="020B0604020202020204" pitchFamily="34" charset="0"/>
              <a:buChar char="•"/>
            </a:pPr>
            <a:r>
              <a:rPr lang="nb-NO" sz="2400" dirty="0">
                <a:cs typeface="Calibri"/>
              </a:rPr>
              <a:t>4, 1 million i 2021</a:t>
            </a:r>
          </a:p>
          <a:p>
            <a:pPr marL="457200" indent="-457200">
              <a:buFont typeface="Arial" panose="020B0604020202020204" pitchFamily="34" charset="0"/>
              <a:buChar char="•"/>
            </a:pPr>
            <a:r>
              <a:rPr lang="nb-NO" sz="2400" dirty="0">
                <a:cs typeface="Calibri"/>
              </a:rPr>
              <a:t>I overkant av to tusen fiskere i året</a:t>
            </a:r>
          </a:p>
          <a:p>
            <a:endParaRPr lang="nb-NO" sz="2400" dirty="0">
              <a:cs typeface="Calibri"/>
            </a:endParaRPr>
          </a:p>
          <a:p>
            <a:r>
              <a:rPr lang="nb-NO" sz="2400" dirty="0">
                <a:cs typeface="Calibri"/>
              </a:rPr>
              <a:t>Audna, Lygna, Kvina, Tovdalselva …. </a:t>
            </a:r>
          </a:p>
          <a:p>
            <a:endParaRPr lang="nb-NO" sz="2400" dirty="0">
              <a:cs typeface="Calibri"/>
            </a:endParaRPr>
          </a:p>
          <a:p>
            <a:r>
              <a:rPr lang="nb-NO" sz="2400" dirty="0">
                <a:cs typeface="Calibri"/>
              </a:rPr>
              <a:t>Samfunnet har brukt godt </a:t>
            </a:r>
            <a:r>
              <a:rPr lang="nb-NO" sz="2400" b="1" dirty="0">
                <a:cs typeface="Calibri"/>
              </a:rPr>
              <a:t>over én milliard </a:t>
            </a:r>
            <a:r>
              <a:rPr lang="nb-NO" sz="2400" dirty="0">
                <a:cs typeface="Calibri"/>
              </a:rPr>
              <a:t>på å få laksen tilbake i disse elvene</a:t>
            </a: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a:p>
            <a:endParaRPr lang="nb-NO" sz="2400" dirty="0">
              <a:cs typeface="Calibri"/>
            </a:endParaRPr>
          </a:p>
        </p:txBody>
      </p:sp>
      <p:cxnSp>
        <p:nvCxnSpPr>
          <p:cNvPr id="26" name="Rett linje 25">
            <a:extLst>
              <a:ext uri="{FF2B5EF4-FFF2-40B4-BE49-F238E27FC236}">
                <a16:creationId xmlns:a16="http://schemas.microsoft.com/office/drawing/2014/main" id="{D0440F12-EF96-45E8-AFC9-24D87B2AB669}"/>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e 15" descr="NL_landscape_main_RGB.jpg">
            <a:extLst>
              <a:ext uri="{FF2B5EF4-FFF2-40B4-BE49-F238E27FC236}">
                <a16:creationId xmlns:a16="http://schemas.microsoft.com/office/drawing/2014/main" id="{169261FA-6B96-453D-A08F-B67DF940870A}"/>
              </a:ext>
            </a:extLst>
          </p:cNvPr>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17" name="TekstSylinder 5">
            <a:extLst>
              <a:ext uri="{FF2B5EF4-FFF2-40B4-BE49-F238E27FC236}">
                <a16:creationId xmlns:a16="http://schemas.microsoft.com/office/drawing/2014/main" id="{F5359095-2271-406A-8308-970E32597DCF}"/>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116727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endParaRPr lang="nb-NO" sz="4400" dirty="0">
              <a:solidFill>
                <a:srgbClr val="C00000"/>
              </a:solidFill>
              <a:latin typeface="+mj-lt"/>
            </a:endParaRPr>
          </a:p>
        </p:txBody>
      </p:sp>
      <p:sp>
        <p:nvSpPr>
          <p:cNvPr id="6" name="Rektangel 5"/>
          <p:cNvSpPr/>
          <p:nvPr/>
        </p:nvSpPr>
        <p:spPr>
          <a:xfrm>
            <a:off x="467544" y="1052736"/>
            <a:ext cx="8424936" cy="584775"/>
          </a:xfrm>
          <a:prstGeom prst="rect">
            <a:avLst/>
          </a:prstGeom>
        </p:spPr>
        <p:txBody>
          <a:bodyPr wrap="square">
            <a:spAutoFit/>
          </a:bodyPr>
          <a:lstStyle/>
          <a:p>
            <a:pPr algn="ctr">
              <a:defRPr/>
            </a:pPr>
            <a:r>
              <a:rPr lang="nb-NO" sz="3200">
                <a:solidFill>
                  <a:schemeClr val="accent1">
                    <a:lumMod val="75000"/>
                  </a:schemeClr>
                </a:solidFill>
              </a:rPr>
              <a:t> </a:t>
            </a:r>
          </a:p>
        </p:txBody>
      </p:sp>
      <p:sp>
        <p:nvSpPr>
          <p:cNvPr id="7" name="Rektangel 6">
            <a:extLst>
              <a:ext uri="{FF2B5EF4-FFF2-40B4-BE49-F238E27FC236}">
                <a16:creationId xmlns:a16="http://schemas.microsoft.com/office/drawing/2014/main" id="{80174FE2-CFF5-4853-8F32-31418942B71B}"/>
              </a:ext>
            </a:extLst>
          </p:cNvPr>
          <p:cNvSpPr/>
          <p:nvPr/>
        </p:nvSpPr>
        <p:spPr>
          <a:xfrm>
            <a:off x="755576" y="1574455"/>
            <a:ext cx="7920880" cy="4202882"/>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2016 til 2020 - mellom 76 og 97 sjølaksefiskere i Agder </a:t>
            </a:r>
          </a:p>
          <a:p>
            <a:pPr marL="342900" lvl="0" indent="-342900">
              <a:lnSpc>
                <a:spcPct val="107000"/>
              </a:lnSpc>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Det meste av sjølaksefisket bidra i liten grad til næringsmessig avkastning og motivasjonen for fisket er preget av matauk, trivsel og kultur.</a:t>
            </a:r>
          </a:p>
          <a:p>
            <a:pPr marL="342900" lvl="0" indent="-342900">
              <a:lnSpc>
                <a:spcPct val="107000"/>
              </a:lnSpc>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Gjennomsnittlig timelønn er beregnet til 46 kroner og mediantimelønn utgjør null kroner. </a:t>
            </a:r>
          </a:p>
          <a:p>
            <a:pPr marL="342900" lvl="0" indent="-342900">
              <a:lnSpc>
                <a:spcPct val="107000"/>
              </a:lnSpc>
              <a:spcAft>
                <a:spcPts val="800"/>
              </a:spcAft>
              <a:buFont typeface="Arial" panose="020B0604020202020204" pitchFamily="34" charset="0"/>
              <a:buChar char="•"/>
            </a:pPr>
            <a:r>
              <a:rPr lang="nb-NO" sz="2400" dirty="0">
                <a:effectLst/>
                <a:latin typeface="Calibri" panose="020F0502020204030204" pitchFamily="34" charset="0"/>
                <a:ea typeface="Calibri" panose="020F0502020204030204" pitchFamily="34" charset="0"/>
                <a:cs typeface="Times New Roman" panose="02020603050405020304" pitchFamily="18" charset="0"/>
              </a:rPr>
              <a:t>Ingen indikasjon på at de vedtatte innstrammingene har rammet fiskerne på Sørlandet spesielt hardt.</a:t>
            </a:r>
          </a:p>
          <a:p>
            <a:pPr marL="342900" lvl="0" indent="-342900">
              <a:lnSpc>
                <a:spcPct val="107000"/>
              </a:lnSpc>
              <a:spcAft>
                <a:spcPts val="800"/>
              </a:spcAft>
              <a:buFont typeface="Arial" panose="020B0604020202020204" pitchFamily="34" charset="0"/>
              <a:buChar char="•"/>
            </a:pP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lgn="l"/>
            <a:r>
              <a:rPr lang="nb-NO" sz="1600" dirty="0">
                <a:effectLst/>
                <a:latin typeface="Calibri" panose="020F0502020204030204" pitchFamily="34" charset="0"/>
                <a:ea typeface="Calibri" panose="020F0502020204030204" pitchFamily="34" charset="0"/>
                <a:cs typeface="Times New Roman" panose="02020603050405020304" pitchFamily="18" charset="0"/>
              </a:rPr>
              <a:t>MENON: Rapport </a:t>
            </a:r>
            <a:r>
              <a:rPr lang="nb-NO" sz="1600" b="0" i="0" u="none" strike="noStrike" baseline="0" dirty="0">
                <a:solidFill>
                  <a:srgbClr val="636363"/>
                </a:solidFill>
                <a:latin typeface="Calibri" panose="020F0502020204030204" pitchFamily="34" charset="0"/>
              </a:rPr>
              <a:t>ØKONOMISK VERDI AV SJØLAKSEFISKE I NORGE FOR FISKERNE  / 2021</a:t>
            </a:r>
            <a:endParaRPr lang="nb-N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Bilde 16" descr="NL_landscape_main_RGB.jpg">
            <a:extLst>
              <a:ext uri="{FF2B5EF4-FFF2-40B4-BE49-F238E27FC236}">
                <a16:creationId xmlns:a16="http://schemas.microsoft.com/office/drawing/2014/main" id="{F4456032-47A3-4C68-9105-3FB69C1041B1}"/>
              </a:ext>
            </a:extLst>
          </p:cNvPr>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18" name="TekstSylinder 5">
            <a:extLst>
              <a:ext uri="{FF2B5EF4-FFF2-40B4-BE49-F238E27FC236}">
                <a16:creationId xmlns:a16="http://schemas.microsoft.com/office/drawing/2014/main" id="{73E826EC-8BE3-4017-9400-B7EBE222A19A}"/>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9" name="Rectangle 2">
            <a:extLst>
              <a:ext uri="{FF2B5EF4-FFF2-40B4-BE49-F238E27FC236}">
                <a16:creationId xmlns:a16="http://schemas.microsoft.com/office/drawing/2014/main" id="{7DA240DE-27D5-4085-9518-B952F1D3331D}"/>
              </a:ext>
            </a:extLst>
          </p:cNvPr>
          <p:cNvSpPr>
            <a:spLocks noChangeArrowheads="1"/>
          </p:cNvSpPr>
          <p:nvPr/>
        </p:nvSpPr>
        <p:spPr bwMode="auto">
          <a:xfrm>
            <a:off x="0" y="16749"/>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chemeClr val="accent2">
                    <a:lumMod val="75000"/>
                  </a:schemeClr>
                </a:solidFill>
              </a:rPr>
              <a:t>Verdien av sjølaksefisket i Agder</a:t>
            </a:r>
            <a:endParaRPr lang="nb-NO" sz="4000" i="1" dirty="0">
              <a:solidFill>
                <a:schemeClr val="accent2">
                  <a:lumMod val="75000"/>
                </a:schemeClr>
              </a:solidFill>
              <a:latin typeface="+mj-lt"/>
            </a:endParaRPr>
          </a:p>
        </p:txBody>
      </p:sp>
    </p:spTree>
    <p:extLst>
      <p:ext uri="{BB962C8B-B14F-4D97-AF65-F5344CB8AC3E}">
        <p14:creationId xmlns:p14="http://schemas.microsoft.com/office/powerpoint/2010/main" val="23778152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400" dirty="0">
                <a:solidFill>
                  <a:srgbClr val="9F2121"/>
                </a:solidFill>
              </a:rPr>
              <a:t>Forvaltningsmålet nås</a:t>
            </a:r>
            <a:endParaRPr lang="nb-NO" sz="4400" dirty="0">
              <a:solidFill>
                <a:srgbClr val="C00000"/>
              </a:solidFill>
              <a:latin typeface="+mj-lt"/>
            </a:endParaRPr>
          </a:p>
        </p:txBody>
      </p:sp>
      <p:sp>
        <p:nvSpPr>
          <p:cNvPr id="6" name="Rektangel 5"/>
          <p:cNvSpPr/>
          <p:nvPr/>
        </p:nvSpPr>
        <p:spPr>
          <a:xfrm>
            <a:off x="467544" y="1052736"/>
            <a:ext cx="8424936" cy="584775"/>
          </a:xfrm>
          <a:prstGeom prst="rect">
            <a:avLst/>
          </a:prstGeom>
        </p:spPr>
        <p:txBody>
          <a:bodyPr wrap="square">
            <a:spAutoFit/>
          </a:bodyPr>
          <a:lstStyle/>
          <a:p>
            <a:pPr algn="ctr">
              <a:defRPr/>
            </a:pPr>
            <a:r>
              <a:rPr lang="nb-NO" sz="3200">
                <a:solidFill>
                  <a:schemeClr val="accent1">
                    <a:lumMod val="75000"/>
                  </a:schemeClr>
                </a:solidFill>
              </a:rPr>
              <a:t> </a:t>
            </a:r>
          </a:p>
        </p:txBody>
      </p:sp>
      <p:pic>
        <p:nvPicPr>
          <p:cNvPr id="17" name="Bilde 16" descr="NL_landscape_main_RGB.jpg">
            <a:extLst>
              <a:ext uri="{FF2B5EF4-FFF2-40B4-BE49-F238E27FC236}">
                <a16:creationId xmlns:a16="http://schemas.microsoft.com/office/drawing/2014/main" id="{A75CE8E6-EB10-497B-9420-F22BBFE194B5}"/>
              </a:ext>
            </a:extLst>
          </p:cNvPr>
          <p:cNvPicPr>
            <a:picLocks noChangeAspect="1"/>
          </p:cNvPicPr>
          <p:nvPr/>
        </p:nvPicPr>
        <p:blipFill>
          <a:blip r:embed="rId4" cstate="print"/>
          <a:srcRect/>
          <a:stretch>
            <a:fillRect/>
          </a:stretch>
        </p:blipFill>
        <p:spPr bwMode="auto">
          <a:xfrm>
            <a:off x="142875" y="6126163"/>
            <a:ext cx="1643063" cy="627062"/>
          </a:xfrm>
          <a:prstGeom prst="rect">
            <a:avLst/>
          </a:prstGeom>
          <a:noFill/>
          <a:ln w="9525">
            <a:noFill/>
            <a:miter lim="800000"/>
            <a:headEnd/>
            <a:tailEnd/>
          </a:ln>
        </p:spPr>
      </p:pic>
      <p:sp>
        <p:nvSpPr>
          <p:cNvPr id="18" name="TekstSylinder 5">
            <a:extLst>
              <a:ext uri="{FF2B5EF4-FFF2-40B4-BE49-F238E27FC236}">
                <a16:creationId xmlns:a16="http://schemas.microsoft.com/office/drawing/2014/main" id="{D86E8E0E-55C2-4A45-A809-FACB215F3094}"/>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7" name="Bilde 6">
            <a:extLst>
              <a:ext uri="{FF2B5EF4-FFF2-40B4-BE49-F238E27FC236}">
                <a16:creationId xmlns:a16="http://schemas.microsoft.com/office/drawing/2014/main" id="{0633F0AE-920E-4E51-AB3D-AF099F113316}"/>
              </a:ext>
            </a:extLst>
          </p:cNvPr>
          <p:cNvPicPr>
            <a:picLocks noChangeAspect="1"/>
          </p:cNvPicPr>
          <p:nvPr/>
        </p:nvPicPr>
        <p:blipFill rotWithShape="1">
          <a:blip r:embed="rId5"/>
          <a:srcRect t="2330" b="4403"/>
          <a:stretch/>
        </p:blipFill>
        <p:spPr>
          <a:xfrm>
            <a:off x="951271" y="1052736"/>
            <a:ext cx="7241458" cy="4965478"/>
          </a:xfrm>
          <a:prstGeom prst="rect">
            <a:avLst/>
          </a:prstGeom>
        </p:spPr>
      </p:pic>
    </p:spTree>
    <p:extLst>
      <p:ext uri="{BB962C8B-B14F-4D97-AF65-F5344CB8AC3E}">
        <p14:creationId xmlns:p14="http://schemas.microsoft.com/office/powerpoint/2010/main" val="604242670"/>
      </p:ext>
    </p:extLst>
  </p:cSld>
  <p:clrMapOvr>
    <a:overrideClrMapping bg1="lt1" tx1="dk1" bg2="lt2" tx2="dk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descr="Torgeir Wittersø Skancke_ Alta_Adrenalin_2.jpg"/>
          <p:cNvPicPr>
            <a:picLocks noChangeAspect="1"/>
          </p:cNvPicPr>
          <p:nvPr/>
        </p:nvPicPr>
        <p:blipFill>
          <a:blip r:embed="rId4" cstate="print"/>
          <a:stretch>
            <a:fillRect/>
          </a:stretch>
        </p:blipFill>
        <p:spPr>
          <a:xfrm>
            <a:off x="-572820" y="0"/>
            <a:ext cx="10289640" cy="6858000"/>
          </a:xfrm>
          <a:prstGeom prst="rect">
            <a:avLst/>
          </a:prstGeom>
        </p:spPr>
      </p:pic>
      <p:sp>
        <p:nvSpPr>
          <p:cNvPr id="2" name="TekstSylinder 1">
            <a:extLst>
              <a:ext uri="{FF2B5EF4-FFF2-40B4-BE49-F238E27FC236}">
                <a16:creationId xmlns:a16="http://schemas.microsoft.com/office/drawing/2014/main" id="{47076D4B-6FAE-4BA6-8E82-A6ADCC32E88F}"/>
              </a:ext>
            </a:extLst>
          </p:cNvPr>
          <p:cNvSpPr txBox="1"/>
          <p:nvPr/>
        </p:nvSpPr>
        <p:spPr>
          <a:xfrm>
            <a:off x="539552" y="201612"/>
            <a:ext cx="6696744" cy="769441"/>
          </a:xfrm>
          <a:prstGeom prst="rect">
            <a:avLst/>
          </a:prstGeom>
          <a:noFill/>
        </p:spPr>
        <p:txBody>
          <a:bodyPr wrap="square" rtlCol="0">
            <a:spAutoFit/>
          </a:bodyPr>
          <a:lstStyle/>
          <a:p>
            <a:r>
              <a:rPr lang="nb-NO" sz="4400" dirty="0">
                <a:solidFill>
                  <a:srgbClr val="C00000"/>
                </a:solidFill>
              </a:rPr>
              <a:t>Innsats for lokal forvaltning  </a:t>
            </a:r>
          </a:p>
        </p:txBody>
      </p:sp>
    </p:spTree>
    <p:extLst>
      <p:ext uri="{BB962C8B-B14F-4D97-AF65-F5344CB8AC3E}">
        <p14:creationId xmlns:p14="http://schemas.microsoft.com/office/powerpoint/2010/main" val="4024563531"/>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latin typeface="+mj-lt"/>
              </a:rPr>
              <a:t>Lokal forvaltnings oppgaver</a:t>
            </a:r>
            <a:endParaRPr lang="nb-NO" sz="4000" dirty="0">
              <a:solidFill>
                <a:srgbClr val="C00000"/>
              </a:solidFill>
              <a:latin typeface="+mj-lt"/>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12" name="Rektangel 11">
            <a:extLst>
              <a:ext uri="{FF2B5EF4-FFF2-40B4-BE49-F238E27FC236}">
                <a16:creationId xmlns:a16="http://schemas.microsoft.com/office/drawing/2014/main" id="{1803A640-3372-44D8-A881-EB844CE5EAAD}"/>
              </a:ext>
            </a:extLst>
          </p:cNvPr>
          <p:cNvSpPr/>
          <p:nvPr/>
        </p:nvSpPr>
        <p:spPr>
          <a:xfrm>
            <a:off x="504752" y="1136248"/>
            <a:ext cx="8424936" cy="4585871"/>
          </a:xfrm>
          <a:prstGeom prst="rect">
            <a:avLst/>
          </a:prstGeom>
        </p:spPr>
        <p:txBody>
          <a:bodyPr wrap="square">
            <a:spAutoFit/>
          </a:bodyPr>
          <a:lstStyle/>
          <a:p>
            <a:pPr>
              <a:defRPr/>
            </a:pPr>
            <a:r>
              <a:rPr lang="nb-NO" sz="2800" b="1" dirty="0">
                <a:solidFill>
                  <a:schemeClr val="tx1">
                    <a:lumMod val="95000"/>
                    <a:lumOff val="5000"/>
                  </a:schemeClr>
                </a:solidFill>
              </a:rPr>
              <a:t>Lov om laksefiske og innlandsfisk mv. (lakse- og innlandsfiskloven) paragraf 25a sier:</a:t>
            </a:r>
          </a:p>
          <a:p>
            <a:pPr>
              <a:defRPr/>
            </a:pPr>
            <a:endParaRPr lang="nb-NO" sz="2000" dirty="0">
              <a:solidFill>
                <a:schemeClr val="tx1">
                  <a:lumMod val="95000"/>
                  <a:lumOff val="5000"/>
                </a:schemeClr>
              </a:solidFill>
            </a:endParaRPr>
          </a:p>
          <a:p>
            <a:pPr>
              <a:defRPr/>
            </a:pPr>
            <a:r>
              <a:rPr lang="nb-NO" sz="2400" dirty="0">
                <a:solidFill>
                  <a:schemeClr val="tx1">
                    <a:lumMod val="95000"/>
                    <a:lumOff val="5000"/>
                  </a:schemeClr>
                </a:solidFill>
              </a:rPr>
              <a:t>Følgende lovpunkter skal oppfylles av den lokale forvaltningen:</a:t>
            </a:r>
          </a:p>
          <a:p>
            <a:pPr>
              <a:defRPr/>
            </a:pPr>
            <a:endParaRPr lang="nb-NO" sz="2400" dirty="0">
              <a:solidFill>
                <a:schemeClr val="tx1">
                  <a:lumMod val="95000"/>
                  <a:lumOff val="5000"/>
                </a:schemeClr>
              </a:solidFill>
            </a:endParaRPr>
          </a:p>
          <a:p>
            <a:pPr>
              <a:defRPr/>
            </a:pPr>
            <a:r>
              <a:rPr lang="nb-NO" sz="2400" dirty="0">
                <a:solidFill>
                  <a:schemeClr val="tx1">
                    <a:lumMod val="95000"/>
                    <a:lumOff val="5000"/>
                  </a:schemeClr>
                </a:solidFill>
              </a:rPr>
              <a:t>1 Regulering av fisket</a:t>
            </a:r>
          </a:p>
          <a:p>
            <a:pPr>
              <a:defRPr/>
            </a:pPr>
            <a:r>
              <a:rPr lang="nb-NO" sz="2400" dirty="0">
                <a:solidFill>
                  <a:schemeClr val="tx1">
                    <a:lumMod val="95000"/>
                    <a:lumOff val="5000"/>
                  </a:schemeClr>
                </a:solidFill>
              </a:rPr>
              <a:t>2 Bestandsovervåkning</a:t>
            </a:r>
          </a:p>
          <a:p>
            <a:pPr>
              <a:defRPr/>
            </a:pPr>
            <a:r>
              <a:rPr lang="nb-NO" sz="2400" dirty="0">
                <a:solidFill>
                  <a:schemeClr val="tx1">
                    <a:lumMod val="95000"/>
                    <a:lumOff val="5000"/>
                  </a:schemeClr>
                </a:solidFill>
              </a:rPr>
              <a:t>3 Fangststatistikk og rapportering</a:t>
            </a:r>
          </a:p>
          <a:p>
            <a:pPr>
              <a:defRPr/>
            </a:pPr>
            <a:r>
              <a:rPr lang="nb-NO" sz="2400" dirty="0">
                <a:solidFill>
                  <a:schemeClr val="tx1">
                    <a:lumMod val="95000"/>
                    <a:lumOff val="5000"/>
                  </a:schemeClr>
                </a:solidFill>
              </a:rPr>
              <a:t>4 Fiskeoppsyn</a:t>
            </a:r>
          </a:p>
          <a:p>
            <a:pPr>
              <a:defRPr/>
            </a:pPr>
            <a:r>
              <a:rPr lang="nb-NO" sz="2400" dirty="0">
                <a:solidFill>
                  <a:schemeClr val="tx1">
                    <a:lumMod val="95000"/>
                    <a:lumOff val="5000"/>
                  </a:schemeClr>
                </a:solidFill>
              </a:rPr>
              <a:t>5 Smitteforebyggende tiltak</a:t>
            </a:r>
          </a:p>
          <a:p>
            <a:pPr>
              <a:defRPr/>
            </a:pPr>
            <a:r>
              <a:rPr lang="nb-NO" sz="2400" dirty="0">
                <a:solidFill>
                  <a:schemeClr val="tx1">
                    <a:lumMod val="95000"/>
                    <a:lumOff val="5000"/>
                  </a:schemeClr>
                </a:solidFill>
              </a:rPr>
              <a:t>6 Kultiveringstiltak</a:t>
            </a:r>
          </a:p>
          <a:p>
            <a:pPr>
              <a:defRPr/>
            </a:pPr>
            <a:r>
              <a:rPr lang="nb-NO" sz="2400" dirty="0">
                <a:solidFill>
                  <a:schemeClr val="tx1">
                    <a:lumMod val="95000"/>
                    <a:lumOff val="5000"/>
                  </a:schemeClr>
                </a:solidFill>
              </a:rPr>
              <a:t>7 Informasjon</a:t>
            </a:r>
          </a:p>
        </p:txBody>
      </p:sp>
    </p:spTree>
    <p:extLst>
      <p:ext uri="{BB962C8B-B14F-4D97-AF65-F5344CB8AC3E}">
        <p14:creationId xmlns:p14="http://schemas.microsoft.com/office/powerpoint/2010/main" val="23676161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latin typeface="+mj-lt"/>
              </a:rPr>
              <a:t>Verktøyene våre for lokal forvaltning</a:t>
            </a:r>
            <a:endParaRPr lang="nb-NO" sz="4000"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6" name="Snakkeboble: rektangel med avrundede hjørner 5">
            <a:extLst>
              <a:ext uri="{FF2B5EF4-FFF2-40B4-BE49-F238E27FC236}">
                <a16:creationId xmlns:a16="http://schemas.microsoft.com/office/drawing/2014/main" id="{379F7C84-570A-45F5-8F6C-04A0EB1DE683}"/>
              </a:ext>
            </a:extLst>
          </p:cNvPr>
          <p:cNvSpPr/>
          <p:nvPr/>
        </p:nvSpPr>
        <p:spPr>
          <a:xfrm>
            <a:off x="1331640" y="1412777"/>
            <a:ext cx="3240360" cy="2736303"/>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AC6F994E-5353-4112-804B-A7FDE3BDA016}"/>
              </a:ext>
            </a:extLst>
          </p:cNvPr>
          <p:cNvSpPr txBox="1"/>
          <p:nvPr/>
        </p:nvSpPr>
        <p:spPr>
          <a:xfrm>
            <a:off x="5324562" y="1556792"/>
            <a:ext cx="2260555" cy="1754326"/>
          </a:xfrm>
          <a:prstGeom prst="rect">
            <a:avLst/>
          </a:prstGeom>
          <a:noFill/>
        </p:spPr>
        <p:txBody>
          <a:bodyPr wrap="none" rtlCol="0">
            <a:spAutoFit/>
          </a:bodyPr>
          <a:lstStyle/>
          <a:p>
            <a:pPr marL="285750" indent="-285750">
              <a:buFont typeface="Arial" panose="020B0604020202020204" pitchFamily="34" charset="0"/>
              <a:buChar char="•"/>
            </a:pPr>
            <a:r>
              <a:rPr lang="nb-NO" b="1" dirty="0"/>
              <a:t>Nettportal</a:t>
            </a:r>
          </a:p>
          <a:p>
            <a:pPr marL="285750" indent="-285750">
              <a:buFont typeface="Arial" panose="020B0604020202020204" pitchFamily="34" charset="0"/>
              <a:buChar char="•"/>
            </a:pPr>
            <a:r>
              <a:rPr lang="nb-NO" b="1" dirty="0"/>
              <a:t>Driftsplanhåndbok</a:t>
            </a:r>
          </a:p>
          <a:p>
            <a:pPr marL="285750" indent="-285750">
              <a:buFont typeface="Arial" panose="020B0604020202020204" pitchFamily="34" charset="0"/>
              <a:buChar char="•"/>
            </a:pPr>
            <a:r>
              <a:rPr lang="nb-NO" b="1" dirty="0"/>
              <a:t>Oppsynshåndbok</a:t>
            </a:r>
          </a:p>
          <a:p>
            <a:pPr marL="285750" indent="-285750">
              <a:buFont typeface="Arial" panose="020B0604020202020204" pitchFamily="34" charset="0"/>
              <a:buChar char="•"/>
            </a:pPr>
            <a:r>
              <a:rPr lang="nb-NO" b="1" dirty="0"/>
              <a:t>Tiltakshåndbok</a:t>
            </a:r>
          </a:p>
          <a:p>
            <a:pPr marL="285750" indent="-285750">
              <a:buFont typeface="Arial" panose="020B0604020202020204" pitchFamily="34" charset="0"/>
              <a:buChar char="•"/>
            </a:pPr>
            <a:r>
              <a:rPr lang="nb-NO" b="1" dirty="0"/>
              <a:t>Kursing</a:t>
            </a:r>
          </a:p>
          <a:p>
            <a:pPr marL="285750" indent="-285750">
              <a:buFont typeface="Arial" panose="020B0604020202020204" pitchFamily="34" charset="0"/>
              <a:buChar char="•"/>
            </a:pPr>
            <a:endParaRPr lang="nb-NO" dirty="0"/>
          </a:p>
        </p:txBody>
      </p:sp>
      <p:sp>
        <p:nvSpPr>
          <p:cNvPr id="11" name="TekstSylinder 10">
            <a:extLst>
              <a:ext uri="{FF2B5EF4-FFF2-40B4-BE49-F238E27FC236}">
                <a16:creationId xmlns:a16="http://schemas.microsoft.com/office/drawing/2014/main" id="{EBEBEA05-106E-4FB4-9FB8-21EAB449FBE7}"/>
              </a:ext>
            </a:extLst>
          </p:cNvPr>
          <p:cNvSpPr txBox="1"/>
          <p:nvPr/>
        </p:nvSpPr>
        <p:spPr>
          <a:xfrm>
            <a:off x="1547664" y="1771550"/>
            <a:ext cx="2880321" cy="1846659"/>
          </a:xfrm>
          <a:prstGeom prst="rect">
            <a:avLst/>
          </a:prstGeom>
          <a:noFill/>
        </p:spPr>
        <p:txBody>
          <a:bodyPr wrap="square" rtlCol="0">
            <a:spAutoFit/>
          </a:bodyPr>
          <a:lstStyle/>
          <a:p>
            <a:r>
              <a:rPr lang="nb-NO" sz="2400" b="1" dirty="0"/>
              <a:t>NL utvikler og støtter utvikling av best mulig digitale forvaltningsverktøy</a:t>
            </a:r>
          </a:p>
          <a:p>
            <a:endParaRPr lang="nb-NO" b="1" dirty="0"/>
          </a:p>
        </p:txBody>
      </p:sp>
    </p:spTree>
    <p:extLst>
      <p:ext uri="{BB962C8B-B14F-4D97-AF65-F5344CB8AC3E}">
        <p14:creationId xmlns:p14="http://schemas.microsoft.com/office/powerpoint/2010/main" val="14000583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øyrebuet pil 8"/>
          <p:cNvSpPr/>
          <p:nvPr/>
        </p:nvSpPr>
        <p:spPr>
          <a:xfrm flipV="1">
            <a:off x="395536" y="4293096"/>
            <a:ext cx="512440" cy="2088232"/>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solidFill>
                <a:schemeClr val="tx1"/>
              </a:solidFill>
            </a:endParaRPr>
          </a:p>
        </p:txBody>
      </p:sp>
      <p:sp>
        <p:nvSpPr>
          <p:cNvPr id="10" name="TekstSylinder 9"/>
          <p:cNvSpPr txBox="1"/>
          <p:nvPr/>
        </p:nvSpPr>
        <p:spPr>
          <a:xfrm>
            <a:off x="1979712" y="6156012"/>
            <a:ext cx="410445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dirty="0"/>
              <a:t>Kunnskap og overvåking hav lus/rømming </a:t>
            </a:r>
          </a:p>
        </p:txBody>
      </p:sp>
      <p:sp>
        <p:nvSpPr>
          <p:cNvPr id="11" name="TekstSylinder 10"/>
          <p:cNvSpPr txBox="1"/>
          <p:nvPr/>
        </p:nvSpPr>
        <p:spPr>
          <a:xfrm>
            <a:off x="1979712" y="3967896"/>
            <a:ext cx="273630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nb-NO" dirty="0" err="1"/>
              <a:t>Bestandstatus</a:t>
            </a:r>
            <a:r>
              <a:rPr lang="nb-NO" dirty="0"/>
              <a:t> – GBM</a:t>
            </a:r>
          </a:p>
          <a:p>
            <a:pPr lvl="0"/>
            <a:r>
              <a:rPr lang="nb-NO" dirty="0"/>
              <a:t>Genetisk vurdering</a:t>
            </a:r>
          </a:p>
          <a:p>
            <a:pPr lvl="0"/>
            <a:r>
              <a:rPr lang="nb-NO" dirty="0" err="1"/>
              <a:t>Innsigsprognoser</a:t>
            </a:r>
            <a:r>
              <a:rPr lang="nb-NO" dirty="0"/>
              <a:t> </a:t>
            </a:r>
          </a:p>
          <a:p>
            <a:pPr lvl="0"/>
            <a:r>
              <a:rPr lang="nb-NO" dirty="0"/>
              <a:t>Beskatningsråd</a:t>
            </a:r>
          </a:p>
          <a:p>
            <a:pPr lvl="0"/>
            <a:r>
              <a:rPr lang="nb-NO" dirty="0"/>
              <a:t>Andre forvaltningsråd</a:t>
            </a:r>
          </a:p>
        </p:txBody>
      </p:sp>
      <p:sp>
        <p:nvSpPr>
          <p:cNvPr id="12" name="TekstSylinder 11"/>
          <p:cNvSpPr txBox="1"/>
          <p:nvPr/>
        </p:nvSpPr>
        <p:spPr>
          <a:xfrm>
            <a:off x="1979712" y="5589240"/>
            <a:ext cx="288032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dirty="0"/>
              <a:t>Kunnskap og overvåking elv</a:t>
            </a:r>
          </a:p>
        </p:txBody>
      </p:sp>
      <p:sp>
        <p:nvSpPr>
          <p:cNvPr id="13" name="TekstSylinder 12"/>
          <p:cNvSpPr txBox="1"/>
          <p:nvPr/>
        </p:nvSpPr>
        <p:spPr>
          <a:xfrm>
            <a:off x="3707904" y="1268760"/>
            <a:ext cx="230425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dirty="0"/>
              <a:t>Internasjonale avtaler</a:t>
            </a:r>
          </a:p>
        </p:txBody>
      </p:sp>
      <p:pic>
        <p:nvPicPr>
          <p:cNvPr id="14" name="Bilde 13" descr="NL_landscape_main_RGB.jpg"/>
          <p:cNvPicPr>
            <a:picLocks noChangeAspect="1"/>
          </p:cNvPicPr>
          <p:nvPr/>
        </p:nvPicPr>
        <p:blipFill>
          <a:blip r:embed="rId3" cstate="print"/>
          <a:srcRect/>
          <a:stretch>
            <a:fillRect/>
          </a:stretch>
        </p:blipFill>
        <p:spPr bwMode="auto">
          <a:xfrm>
            <a:off x="7164288" y="5805264"/>
            <a:ext cx="1643063" cy="627062"/>
          </a:xfrm>
          <a:prstGeom prst="rect">
            <a:avLst/>
          </a:prstGeom>
          <a:noFill/>
          <a:ln w="9525">
            <a:noFill/>
            <a:miter lim="800000"/>
            <a:headEnd/>
            <a:tailEnd/>
          </a:ln>
        </p:spPr>
      </p:pic>
      <p:sp>
        <p:nvSpPr>
          <p:cNvPr id="16"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17" name="Avrundet rektangel 16"/>
          <p:cNvSpPr/>
          <p:nvPr/>
        </p:nvSpPr>
        <p:spPr>
          <a:xfrm>
            <a:off x="683568" y="2206605"/>
            <a:ext cx="201622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Miljødirektoratet</a:t>
            </a:r>
          </a:p>
        </p:txBody>
      </p:sp>
      <p:sp>
        <p:nvSpPr>
          <p:cNvPr id="18" name="Avrundet rektangel 17"/>
          <p:cNvSpPr/>
          <p:nvPr/>
        </p:nvSpPr>
        <p:spPr>
          <a:xfrm>
            <a:off x="683568" y="1196752"/>
            <a:ext cx="100811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KLD</a:t>
            </a:r>
          </a:p>
        </p:txBody>
      </p:sp>
      <p:sp>
        <p:nvSpPr>
          <p:cNvPr id="19" name="Avrundet rektangel 18"/>
          <p:cNvSpPr/>
          <p:nvPr/>
        </p:nvSpPr>
        <p:spPr>
          <a:xfrm>
            <a:off x="2987824" y="2206605"/>
            <a:ext cx="201622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Statsforvalter</a:t>
            </a:r>
          </a:p>
        </p:txBody>
      </p:sp>
      <p:sp>
        <p:nvSpPr>
          <p:cNvPr id="20" name="Avrundet rektangel 19"/>
          <p:cNvSpPr/>
          <p:nvPr/>
        </p:nvSpPr>
        <p:spPr>
          <a:xfrm>
            <a:off x="755576" y="3861048"/>
            <a:ext cx="12241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VRL</a:t>
            </a:r>
          </a:p>
        </p:txBody>
      </p:sp>
      <p:sp>
        <p:nvSpPr>
          <p:cNvPr id="21" name="Avrundet rektangel 20"/>
          <p:cNvSpPr/>
          <p:nvPr/>
        </p:nvSpPr>
        <p:spPr>
          <a:xfrm>
            <a:off x="2483768" y="1196752"/>
            <a:ext cx="1224136" cy="50405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dirty="0"/>
              <a:t>NASCO</a:t>
            </a:r>
          </a:p>
        </p:txBody>
      </p:sp>
      <p:sp>
        <p:nvSpPr>
          <p:cNvPr id="22" name="Avrundet rektangel 21"/>
          <p:cNvSpPr/>
          <p:nvPr/>
        </p:nvSpPr>
        <p:spPr>
          <a:xfrm>
            <a:off x="5508104" y="2206605"/>
            <a:ext cx="1656184" cy="5040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dirty="0"/>
              <a:t>Elveeierlag</a:t>
            </a:r>
          </a:p>
        </p:txBody>
      </p:sp>
      <p:sp>
        <p:nvSpPr>
          <p:cNvPr id="23" name="Avrundet rektangel 22"/>
          <p:cNvSpPr/>
          <p:nvPr/>
        </p:nvSpPr>
        <p:spPr>
          <a:xfrm>
            <a:off x="755576" y="6093296"/>
            <a:ext cx="1224136" cy="5040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dirty="0"/>
              <a:t>Hi</a:t>
            </a:r>
          </a:p>
        </p:txBody>
      </p:sp>
      <p:sp>
        <p:nvSpPr>
          <p:cNvPr id="24" name="Avrundet rektangel 23"/>
          <p:cNvSpPr/>
          <p:nvPr/>
        </p:nvSpPr>
        <p:spPr>
          <a:xfrm>
            <a:off x="755576" y="5518973"/>
            <a:ext cx="1224136" cy="5040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b-NO" dirty="0"/>
              <a:t>NINA</a:t>
            </a:r>
          </a:p>
        </p:txBody>
      </p:sp>
      <p:sp>
        <p:nvSpPr>
          <p:cNvPr id="25" name="Avrundet rektangel 24"/>
          <p:cNvSpPr/>
          <p:nvPr/>
        </p:nvSpPr>
        <p:spPr>
          <a:xfrm>
            <a:off x="6876256" y="1412776"/>
            <a:ext cx="1224136" cy="576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dirty="0"/>
              <a:t>Norske</a:t>
            </a:r>
          </a:p>
          <a:p>
            <a:pPr algn="ctr"/>
            <a:r>
              <a:rPr lang="nb-NO" dirty="0"/>
              <a:t>Lakseelver</a:t>
            </a:r>
          </a:p>
        </p:txBody>
      </p:sp>
      <p:sp>
        <p:nvSpPr>
          <p:cNvPr id="26" name="TekstSylinder 25"/>
          <p:cNvSpPr txBox="1"/>
          <p:nvPr/>
        </p:nvSpPr>
        <p:spPr>
          <a:xfrm>
            <a:off x="5508104" y="2636912"/>
            <a:ext cx="2736304"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nb-NO" dirty="0"/>
              <a:t>regulering av fiske</a:t>
            </a:r>
          </a:p>
          <a:p>
            <a:r>
              <a:rPr lang="nb-NO" dirty="0"/>
              <a:t>overvåking av fiskebestandene etter gytebestandsmål</a:t>
            </a:r>
          </a:p>
          <a:p>
            <a:r>
              <a:rPr lang="nb-NO" dirty="0"/>
              <a:t>fangstrapportering kultiveringsvirksomhet oppsyn, informasjon, smittevern og driftsplan</a:t>
            </a:r>
          </a:p>
        </p:txBody>
      </p:sp>
      <p:sp>
        <p:nvSpPr>
          <p:cNvPr id="27" name="Pil mot venstre og opp 26"/>
          <p:cNvSpPr/>
          <p:nvPr/>
        </p:nvSpPr>
        <p:spPr>
          <a:xfrm>
            <a:off x="7164288" y="1988840"/>
            <a:ext cx="504056" cy="504056"/>
          </a:xfrm>
          <a:prstGeom prst="lef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p>
        </p:txBody>
      </p:sp>
      <p:sp>
        <p:nvSpPr>
          <p:cNvPr id="28" name="Nedoverbuet pil 27"/>
          <p:cNvSpPr/>
          <p:nvPr/>
        </p:nvSpPr>
        <p:spPr>
          <a:xfrm flipH="1">
            <a:off x="4427984" y="1916832"/>
            <a:ext cx="1296144" cy="288032"/>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solidFill>
                <a:schemeClr val="tx1"/>
              </a:solidFill>
            </a:endParaRPr>
          </a:p>
        </p:txBody>
      </p:sp>
      <p:sp>
        <p:nvSpPr>
          <p:cNvPr id="29" name="Nedoverbuet pil 28"/>
          <p:cNvSpPr/>
          <p:nvPr/>
        </p:nvSpPr>
        <p:spPr>
          <a:xfrm flipH="1">
            <a:off x="1979712" y="1916832"/>
            <a:ext cx="3896816" cy="288032"/>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b-NO">
              <a:solidFill>
                <a:schemeClr val="tx1"/>
              </a:solidFill>
            </a:endParaRPr>
          </a:p>
        </p:txBody>
      </p:sp>
      <p:sp>
        <p:nvSpPr>
          <p:cNvPr id="30" name="TekstSylinder 29"/>
          <p:cNvSpPr txBox="1"/>
          <p:nvPr/>
        </p:nvSpPr>
        <p:spPr>
          <a:xfrm>
            <a:off x="1979712" y="3140968"/>
            <a:ext cx="2736304"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nb-NO" dirty="0"/>
              <a:t>Overvåking og oppsyn i sjø</a:t>
            </a:r>
          </a:p>
        </p:txBody>
      </p:sp>
      <p:sp>
        <p:nvSpPr>
          <p:cNvPr id="31" name="Avrundet rektangel 30"/>
          <p:cNvSpPr/>
          <p:nvPr/>
        </p:nvSpPr>
        <p:spPr>
          <a:xfrm>
            <a:off x="755576" y="3070701"/>
            <a:ext cx="1224136"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SNO</a:t>
            </a:r>
          </a:p>
        </p:txBody>
      </p:sp>
      <p:sp>
        <p:nvSpPr>
          <p:cNvPr id="32" name="Pil opp og ned 31"/>
          <p:cNvSpPr/>
          <p:nvPr/>
        </p:nvSpPr>
        <p:spPr>
          <a:xfrm>
            <a:off x="1043608" y="2708920"/>
            <a:ext cx="45719"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Høyrebuet pil 32"/>
          <p:cNvSpPr/>
          <p:nvPr/>
        </p:nvSpPr>
        <p:spPr>
          <a:xfrm flipV="1">
            <a:off x="395536" y="2564904"/>
            <a:ext cx="360040" cy="15121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34" name="Høyrebuet pil 33"/>
          <p:cNvSpPr/>
          <p:nvPr/>
        </p:nvSpPr>
        <p:spPr>
          <a:xfrm flipV="1">
            <a:off x="395536" y="4221088"/>
            <a:ext cx="360040" cy="1512168"/>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a:solidFill>
                <a:schemeClr val="tx1"/>
              </a:solidFill>
            </a:endParaRPr>
          </a:p>
        </p:txBody>
      </p:sp>
      <p:sp>
        <p:nvSpPr>
          <p:cNvPr id="35" name="Pil opp og ned 34"/>
          <p:cNvSpPr/>
          <p:nvPr/>
        </p:nvSpPr>
        <p:spPr>
          <a:xfrm flipH="1">
            <a:off x="1043608" y="1916832"/>
            <a:ext cx="45719" cy="28803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Nedoverbuet pil 35"/>
          <p:cNvSpPr/>
          <p:nvPr/>
        </p:nvSpPr>
        <p:spPr>
          <a:xfrm flipH="1">
            <a:off x="1403648" y="976816"/>
            <a:ext cx="1296144" cy="288032"/>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1"/>
              </a:solidFill>
            </a:endParaRPr>
          </a:p>
        </p:txBody>
      </p:sp>
      <p:sp>
        <p:nvSpPr>
          <p:cNvPr id="37" name="Oppoverbuet pil 36"/>
          <p:cNvSpPr/>
          <p:nvPr/>
        </p:nvSpPr>
        <p:spPr>
          <a:xfrm flipH="1">
            <a:off x="2339752" y="2636912"/>
            <a:ext cx="1296144" cy="21602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cxnSp>
        <p:nvCxnSpPr>
          <p:cNvPr id="38" name="Rett linje 37">
            <a:extLst>
              <a:ext uri="{FF2B5EF4-FFF2-40B4-BE49-F238E27FC236}">
                <a16:creationId xmlns:a16="http://schemas.microsoft.com/office/drawing/2014/main" id="{E0FD3F14-5554-4CBA-AED1-12739FC186DB}"/>
              </a:ext>
            </a:extLst>
          </p:cNvPr>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2">
            <a:extLst>
              <a:ext uri="{FF2B5EF4-FFF2-40B4-BE49-F238E27FC236}">
                <a16:creationId xmlns:a16="http://schemas.microsoft.com/office/drawing/2014/main" id="{468FD10E-AED0-488D-88BB-02428F3397AB}"/>
              </a:ext>
            </a:extLst>
          </p:cNvPr>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Forvaltning av villaks i Norge</a:t>
            </a:r>
            <a:endParaRPr lang="nb-NO" sz="4000" dirty="0">
              <a:solidFill>
                <a:srgbClr val="C00000"/>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Lakseelver.no</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2050" name="Picture 2">
            <a:extLst>
              <a:ext uri="{FF2B5EF4-FFF2-40B4-BE49-F238E27FC236}">
                <a16:creationId xmlns:a16="http://schemas.microsoft.com/office/drawing/2014/main" id="{B4B8D486-2968-4224-A070-57F8779244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90"/>
          <a:stretch/>
        </p:blipFill>
        <p:spPr bwMode="auto">
          <a:xfrm>
            <a:off x="467544" y="1124744"/>
            <a:ext cx="1883775" cy="393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BF8E815-0730-4094-AC38-17C09344D8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2818863" y="1120112"/>
            <a:ext cx="2041169" cy="393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67032B6E-9108-4552-BC8E-DD1692E609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170182" y="1120112"/>
            <a:ext cx="2041169" cy="3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165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latin typeface="+mj-lt"/>
              </a:rPr>
              <a:t>Driftsplan – sentralt verktøy</a:t>
            </a:r>
            <a:endParaRPr lang="nb-NO" sz="4000"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2" name="Bilde 11">
            <a:extLst>
              <a:ext uri="{FF2B5EF4-FFF2-40B4-BE49-F238E27FC236}">
                <a16:creationId xmlns:a16="http://schemas.microsoft.com/office/drawing/2014/main" id="{CE2FB7DA-297E-4E6F-A9D3-181680D71A02}"/>
              </a:ext>
            </a:extLst>
          </p:cNvPr>
          <p:cNvPicPr>
            <a:picLocks noChangeAspect="1"/>
          </p:cNvPicPr>
          <p:nvPr/>
        </p:nvPicPr>
        <p:blipFill>
          <a:blip r:embed="rId4"/>
          <a:stretch>
            <a:fillRect/>
          </a:stretch>
        </p:blipFill>
        <p:spPr>
          <a:xfrm>
            <a:off x="971600" y="982663"/>
            <a:ext cx="6840760" cy="4930277"/>
          </a:xfrm>
          <a:prstGeom prst="rect">
            <a:avLst/>
          </a:prstGeom>
        </p:spPr>
      </p:pic>
    </p:spTree>
    <p:extLst>
      <p:ext uri="{BB962C8B-B14F-4D97-AF65-F5344CB8AC3E}">
        <p14:creationId xmlns:p14="http://schemas.microsoft.com/office/powerpoint/2010/main" val="7560146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Kobling mot VRL</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a:extLst>
              <a:ext uri="{FF2B5EF4-FFF2-40B4-BE49-F238E27FC236}">
                <a16:creationId xmlns:a16="http://schemas.microsoft.com/office/drawing/2014/main" id="{7EA2E041-67FC-4B87-813E-21D7430955EA}"/>
              </a:ext>
            </a:extLst>
          </p:cNvPr>
          <p:cNvPicPr>
            <a:picLocks noChangeAspect="1"/>
          </p:cNvPicPr>
          <p:nvPr/>
        </p:nvPicPr>
        <p:blipFill>
          <a:blip r:embed="rId4"/>
          <a:stretch>
            <a:fillRect/>
          </a:stretch>
        </p:blipFill>
        <p:spPr>
          <a:xfrm>
            <a:off x="539552" y="1081786"/>
            <a:ext cx="7638391" cy="4694428"/>
          </a:xfrm>
          <a:prstGeom prst="rect">
            <a:avLst/>
          </a:prstGeom>
        </p:spPr>
      </p:pic>
    </p:spTree>
    <p:extLst>
      <p:ext uri="{BB962C8B-B14F-4D97-AF65-F5344CB8AC3E}">
        <p14:creationId xmlns:p14="http://schemas.microsoft.com/office/powerpoint/2010/main" val="176133695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latin typeface="+mj-lt"/>
              </a:rPr>
              <a:t>Driftsplan – Tiltak online</a:t>
            </a:r>
            <a:endParaRPr lang="nb-NO" sz="4000"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a:extLst>
              <a:ext uri="{FF2B5EF4-FFF2-40B4-BE49-F238E27FC236}">
                <a16:creationId xmlns:a16="http://schemas.microsoft.com/office/drawing/2014/main" id="{2829FD85-C015-4990-94D8-0DA8818C89A0}"/>
              </a:ext>
            </a:extLst>
          </p:cNvPr>
          <p:cNvPicPr>
            <a:picLocks noChangeAspect="1"/>
          </p:cNvPicPr>
          <p:nvPr/>
        </p:nvPicPr>
        <p:blipFill>
          <a:blip r:embed="rId4"/>
          <a:stretch>
            <a:fillRect/>
          </a:stretch>
        </p:blipFill>
        <p:spPr>
          <a:xfrm>
            <a:off x="68255" y="986576"/>
            <a:ext cx="8569317" cy="4969547"/>
          </a:xfrm>
          <a:prstGeom prst="rect">
            <a:avLst/>
          </a:prstGeom>
        </p:spPr>
      </p:pic>
    </p:spTree>
    <p:extLst>
      <p:ext uri="{BB962C8B-B14F-4D97-AF65-F5344CB8AC3E}">
        <p14:creationId xmlns:p14="http://schemas.microsoft.com/office/powerpoint/2010/main" val="5669639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latin typeface="+mj-lt"/>
              </a:rPr>
              <a:t>Digital verktøykasse</a:t>
            </a:r>
            <a:endParaRPr lang="nb-NO" sz="4000"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a:extLst>
              <a:ext uri="{FF2B5EF4-FFF2-40B4-BE49-F238E27FC236}">
                <a16:creationId xmlns:a16="http://schemas.microsoft.com/office/drawing/2014/main" id="{B2E50AF6-F8D9-4E77-86DD-7F43FC1E1D1F}"/>
              </a:ext>
            </a:extLst>
          </p:cNvPr>
          <p:cNvPicPr>
            <a:picLocks noChangeAspect="1"/>
          </p:cNvPicPr>
          <p:nvPr/>
        </p:nvPicPr>
        <p:blipFill>
          <a:blip r:embed="rId4"/>
          <a:stretch>
            <a:fillRect/>
          </a:stretch>
        </p:blipFill>
        <p:spPr>
          <a:xfrm>
            <a:off x="1175303" y="1196974"/>
            <a:ext cx="7009418" cy="4606004"/>
          </a:xfrm>
          <a:prstGeom prst="rect">
            <a:avLst/>
          </a:prstGeom>
        </p:spPr>
      </p:pic>
    </p:spTree>
    <p:extLst>
      <p:ext uri="{BB962C8B-B14F-4D97-AF65-F5344CB8AC3E}">
        <p14:creationId xmlns:p14="http://schemas.microsoft.com/office/powerpoint/2010/main" val="375802412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Rekruttering og formidling</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1" name="Bilde 10">
            <a:extLst>
              <a:ext uri="{FF2B5EF4-FFF2-40B4-BE49-F238E27FC236}">
                <a16:creationId xmlns:a16="http://schemas.microsoft.com/office/drawing/2014/main" id="{CB443B66-C257-48DC-A0CD-784249D2A1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64" t="10708" r="10624" b="11316"/>
          <a:stretch/>
        </p:blipFill>
        <p:spPr>
          <a:xfrm>
            <a:off x="273503" y="958286"/>
            <a:ext cx="8596993" cy="5040381"/>
          </a:xfrm>
          <a:prstGeom prst="rect">
            <a:avLst/>
          </a:prstGeom>
        </p:spPr>
      </p:pic>
    </p:spTree>
    <p:extLst>
      <p:ext uri="{BB962C8B-B14F-4D97-AF65-F5344CB8AC3E}">
        <p14:creationId xmlns:p14="http://schemas.microsoft.com/office/powerpoint/2010/main" val="35612104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Camp Villaks og Villaksens dag</a:t>
            </a:r>
            <a:endParaRPr lang="nb-NO" sz="4000" i="1" dirty="0">
              <a:solidFill>
                <a:srgbClr val="C00000"/>
              </a:solidFill>
              <a:latin typeface="+mj-lt"/>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6" name="TekstSylinder 5">
            <a:extLst>
              <a:ext uri="{FF2B5EF4-FFF2-40B4-BE49-F238E27FC236}">
                <a16:creationId xmlns:a16="http://schemas.microsoft.com/office/drawing/2014/main" id="{E401B065-2979-4EC4-A368-CB2EE09B9167}"/>
              </a:ext>
            </a:extLst>
          </p:cNvPr>
          <p:cNvSpPr txBox="1"/>
          <p:nvPr/>
        </p:nvSpPr>
        <p:spPr>
          <a:xfrm>
            <a:off x="1403648" y="1268760"/>
            <a:ext cx="6264696" cy="1200329"/>
          </a:xfrm>
          <a:prstGeom prst="rect">
            <a:avLst/>
          </a:prstGeom>
          <a:noFill/>
        </p:spPr>
        <p:txBody>
          <a:bodyPr wrap="square" rtlCol="0">
            <a:spAutoFit/>
          </a:bodyPr>
          <a:lstStyle/>
          <a:p>
            <a:r>
              <a:rPr lang="nb-NO" b="0" i="0" dirty="0">
                <a:solidFill>
                  <a:srgbClr val="000000"/>
                </a:solidFill>
                <a:effectLst/>
                <a:latin typeface="Calibri" panose="020F0502020204030204" pitchFamily="34" charset="0"/>
              </a:rPr>
              <a:t>6 Camp Villaks sammen med NJFF i 2021</a:t>
            </a:r>
            <a:br>
              <a:rPr lang="nb-NO" b="0" i="0" dirty="0">
                <a:solidFill>
                  <a:srgbClr val="000000"/>
                </a:solidFill>
                <a:effectLst/>
                <a:latin typeface="Calibri" panose="020F0502020204030204" pitchFamily="34" charset="0"/>
              </a:rPr>
            </a:br>
            <a:r>
              <a:rPr lang="nb-NO" b="1" i="0" dirty="0">
                <a:solidFill>
                  <a:srgbClr val="000000"/>
                </a:solidFill>
                <a:effectLst/>
                <a:latin typeface="Calibri" panose="020F0502020204030204" pitchFamily="34" charset="0"/>
              </a:rPr>
              <a:t>Målselv</a:t>
            </a:r>
            <a:r>
              <a:rPr lang="nb-NO" b="0" i="0" dirty="0">
                <a:solidFill>
                  <a:srgbClr val="000000"/>
                </a:solidFill>
                <a:effectLst/>
                <a:latin typeface="Calibri" panose="020F0502020204030204" pitchFamily="34" charset="0"/>
              </a:rPr>
              <a:t>, </a:t>
            </a:r>
            <a:r>
              <a:rPr lang="nb-NO" b="1" i="0" dirty="0">
                <a:solidFill>
                  <a:srgbClr val="000000"/>
                </a:solidFill>
                <a:effectLst/>
                <a:latin typeface="Calibri" panose="020F0502020204030204" pitchFamily="34" charset="0"/>
              </a:rPr>
              <a:t>Namsen</a:t>
            </a:r>
            <a:r>
              <a:rPr lang="nb-NO" b="0" i="0" dirty="0">
                <a:solidFill>
                  <a:srgbClr val="000000"/>
                </a:solidFill>
                <a:effectLst/>
                <a:latin typeface="Calibri" panose="020F0502020204030204" pitchFamily="34" charset="0"/>
              </a:rPr>
              <a:t>, </a:t>
            </a:r>
            <a:r>
              <a:rPr lang="nb-NO" b="1" i="0" dirty="0">
                <a:solidFill>
                  <a:srgbClr val="000000"/>
                </a:solidFill>
                <a:effectLst/>
                <a:latin typeface="Calibri" panose="020F0502020204030204" pitchFamily="34" charset="0"/>
              </a:rPr>
              <a:t>Rauma</a:t>
            </a:r>
            <a:r>
              <a:rPr lang="nb-NO" b="0" i="0" dirty="0">
                <a:solidFill>
                  <a:srgbClr val="000000"/>
                </a:solidFill>
                <a:effectLst/>
                <a:latin typeface="Calibri" panose="020F0502020204030204" pitchFamily="34" charset="0"/>
              </a:rPr>
              <a:t>, </a:t>
            </a:r>
            <a:r>
              <a:rPr lang="nb-NO" b="1" i="0" dirty="0">
                <a:solidFill>
                  <a:srgbClr val="000000"/>
                </a:solidFill>
                <a:effectLst/>
                <a:latin typeface="Calibri" panose="020F0502020204030204" pitchFamily="34" charset="0"/>
              </a:rPr>
              <a:t>Numedalslågen</a:t>
            </a:r>
            <a:r>
              <a:rPr lang="nb-NO" b="0" i="0" dirty="0">
                <a:solidFill>
                  <a:srgbClr val="000000"/>
                </a:solidFill>
                <a:effectLst/>
                <a:latin typeface="Calibri" panose="020F0502020204030204" pitchFamily="34" charset="0"/>
              </a:rPr>
              <a:t>, </a:t>
            </a:r>
            <a:r>
              <a:rPr lang="nb-NO" b="1" i="0" dirty="0">
                <a:solidFill>
                  <a:srgbClr val="000000"/>
                </a:solidFill>
                <a:effectLst/>
                <a:latin typeface="Calibri" panose="020F0502020204030204" pitchFamily="34" charset="0"/>
              </a:rPr>
              <a:t>Suldalslågen</a:t>
            </a:r>
            <a:r>
              <a:rPr lang="nb-NO" b="0" i="0" dirty="0">
                <a:solidFill>
                  <a:srgbClr val="000000"/>
                </a:solidFill>
                <a:effectLst/>
                <a:latin typeface="Calibri" panose="020F0502020204030204" pitchFamily="34" charset="0"/>
              </a:rPr>
              <a:t> og </a:t>
            </a:r>
            <a:r>
              <a:rPr lang="nb-NO" b="1" i="0" dirty="0">
                <a:solidFill>
                  <a:srgbClr val="000000"/>
                </a:solidFill>
                <a:effectLst/>
                <a:latin typeface="Calibri" panose="020F0502020204030204" pitchFamily="34" charset="0"/>
              </a:rPr>
              <a:t>Mandalselva</a:t>
            </a:r>
            <a:r>
              <a:rPr lang="nb-NO" b="0" i="0" dirty="0">
                <a:solidFill>
                  <a:srgbClr val="000000"/>
                </a:solidFill>
                <a:effectLst/>
                <a:latin typeface="Calibri" panose="020F0502020204030204" pitchFamily="34" charset="0"/>
              </a:rPr>
              <a:t>. (Alta avlyst pga</a:t>
            </a:r>
            <a:r>
              <a:rPr lang="nb-NO" dirty="0">
                <a:solidFill>
                  <a:srgbClr val="000000"/>
                </a:solidFill>
                <a:latin typeface="Calibri" panose="020F0502020204030204" pitchFamily="34" charset="0"/>
              </a:rPr>
              <a:t>.</a:t>
            </a:r>
            <a:r>
              <a:rPr lang="nb-NO" b="0" i="0" dirty="0">
                <a:solidFill>
                  <a:srgbClr val="000000"/>
                </a:solidFill>
                <a:effectLst/>
                <a:latin typeface="Calibri" panose="020F0502020204030204" pitchFamily="34" charset="0"/>
              </a:rPr>
              <a:t> lokalt koronautbrudd, Sandfjordelva avlyst pga. lav påmelding)</a:t>
            </a:r>
            <a:endParaRPr lang="nb-NO" dirty="0"/>
          </a:p>
        </p:txBody>
      </p:sp>
      <p:sp>
        <p:nvSpPr>
          <p:cNvPr id="17" name="TekstSylinder 16">
            <a:extLst>
              <a:ext uri="{FF2B5EF4-FFF2-40B4-BE49-F238E27FC236}">
                <a16:creationId xmlns:a16="http://schemas.microsoft.com/office/drawing/2014/main" id="{714C1A50-D3E0-4A18-8755-782DA4FA8B93}"/>
              </a:ext>
            </a:extLst>
          </p:cNvPr>
          <p:cNvSpPr txBox="1"/>
          <p:nvPr/>
        </p:nvSpPr>
        <p:spPr>
          <a:xfrm>
            <a:off x="1403648" y="2594849"/>
            <a:ext cx="5454352" cy="923330"/>
          </a:xfrm>
          <a:prstGeom prst="rect">
            <a:avLst/>
          </a:prstGeom>
          <a:noFill/>
        </p:spPr>
        <p:txBody>
          <a:bodyPr wrap="square">
            <a:spAutoFit/>
          </a:bodyPr>
          <a:lstStyle/>
          <a:p>
            <a:r>
              <a:rPr lang="nn-NO" sz="1800" b="0" i="0" dirty="0">
                <a:solidFill>
                  <a:srgbClr val="000000"/>
                </a:solidFill>
                <a:effectLst/>
                <a:latin typeface="Calibri" panose="020F0502020204030204" pitchFamily="34" charset="0"/>
              </a:rPr>
              <a:t>9 Villaksens dag i 2021</a:t>
            </a:r>
            <a:br>
              <a:rPr lang="nn-NO" sz="1800" b="0" i="0" dirty="0">
                <a:solidFill>
                  <a:srgbClr val="000000"/>
                </a:solidFill>
                <a:effectLst/>
                <a:latin typeface="Calibri" panose="020F0502020204030204" pitchFamily="34" charset="0"/>
              </a:rPr>
            </a:br>
            <a:r>
              <a:rPr lang="nn-NO" sz="1800" b="1" i="0" dirty="0">
                <a:solidFill>
                  <a:srgbClr val="000000"/>
                </a:solidFill>
                <a:effectLst/>
                <a:latin typeface="Calibri" panose="020F0502020204030204" pitchFamily="34" charset="0"/>
              </a:rPr>
              <a:t>Numedalslågen</a:t>
            </a:r>
            <a:r>
              <a:rPr lang="nn-NO" sz="1800" b="0" i="0" dirty="0">
                <a:solidFill>
                  <a:srgbClr val="000000"/>
                </a:solidFill>
                <a:effectLst/>
                <a:latin typeface="Calibri" panose="020F0502020204030204" pitchFamily="34" charset="0"/>
              </a:rPr>
              <a:t> (2), </a:t>
            </a:r>
            <a:r>
              <a:rPr lang="nn-NO" sz="1800" b="1" i="0" dirty="0">
                <a:solidFill>
                  <a:srgbClr val="000000"/>
                </a:solidFill>
                <a:effectLst/>
                <a:latin typeface="Calibri" panose="020F0502020204030204" pitchFamily="34" charset="0"/>
              </a:rPr>
              <a:t>Drammenselva</a:t>
            </a:r>
            <a:r>
              <a:rPr lang="nn-NO" sz="1800" b="0" i="0" dirty="0">
                <a:solidFill>
                  <a:srgbClr val="000000"/>
                </a:solidFill>
                <a:effectLst/>
                <a:latin typeface="Calibri" panose="020F0502020204030204" pitchFamily="34" charset="0"/>
              </a:rPr>
              <a:t>, </a:t>
            </a:r>
            <a:r>
              <a:rPr lang="nn-NO" sz="1800" b="1" i="0" dirty="0">
                <a:solidFill>
                  <a:srgbClr val="000000"/>
                </a:solidFill>
                <a:effectLst/>
                <a:latin typeface="Calibri" panose="020F0502020204030204" pitchFamily="34" charset="0"/>
              </a:rPr>
              <a:t>Otra</a:t>
            </a:r>
            <a:r>
              <a:rPr lang="nn-NO" sz="1800" b="0" i="0" dirty="0">
                <a:solidFill>
                  <a:srgbClr val="000000"/>
                </a:solidFill>
                <a:effectLst/>
                <a:latin typeface="Calibri" panose="020F0502020204030204" pitchFamily="34" charset="0"/>
              </a:rPr>
              <a:t>, </a:t>
            </a:r>
            <a:r>
              <a:rPr lang="nn-NO" sz="1800" b="1" i="0" dirty="0">
                <a:solidFill>
                  <a:srgbClr val="000000"/>
                </a:solidFill>
                <a:effectLst/>
                <a:latin typeface="Calibri" panose="020F0502020204030204" pitchFamily="34" charset="0"/>
              </a:rPr>
              <a:t>Skauga</a:t>
            </a:r>
            <a:r>
              <a:rPr lang="nn-NO" sz="1800" b="0" i="0" dirty="0">
                <a:solidFill>
                  <a:srgbClr val="000000"/>
                </a:solidFill>
                <a:effectLst/>
                <a:latin typeface="Calibri" panose="020F0502020204030204" pitchFamily="34" charset="0"/>
              </a:rPr>
              <a:t>, </a:t>
            </a:r>
            <a:r>
              <a:rPr lang="nn-NO" sz="1800" b="1" i="0" dirty="0" err="1">
                <a:solidFill>
                  <a:srgbClr val="000000"/>
                </a:solidFill>
                <a:effectLst/>
                <a:latin typeface="Calibri" panose="020F0502020204030204" pitchFamily="34" charset="0"/>
              </a:rPr>
              <a:t>Fusta</a:t>
            </a:r>
            <a:r>
              <a:rPr lang="nn-NO" sz="1800" b="0" i="0" dirty="0">
                <a:solidFill>
                  <a:srgbClr val="000000"/>
                </a:solidFill>
                <a:effectLst/>
                <a:latin typeface="Calibri" panose="020F0502020204030204" pitchFamily="34" charset="0"/>
              </a:rPr>
              <a:t>, </a:t>
            </a:r>
            <a:r>
              <a:rPr lang="nn-NO" sz="1800" b="1" i="0" dirty="0">
                <a:solidFill>
                  <a:srgbClr val="000000"/>
                </a:solidFill>
                <a:effectLst/>
                <a:latin typeface="Calibri" panose="020F0502020204030204" pitchFamily="34" charset="0"/>
              </a:rPr>
              <a:t>Drevja</a:t>
            </a:r>
            <a:r>
              <a:rPr lang="nn-NO" sz="1800" b="0" i="0" dirty="0">
                <a:solidFill>
                  <a:srgbClr val="000000"/>
                </a:solidFill>
                <a:effectLst/>
                <a:latin typeface="Calibri" panose="020F0502020204030204" pitchFamily="34" charset="0"/>
              </a:rPr>
              <a:t>, </a:t>
            </a:r>
            <a:r>
              <a:rPr lang="nn-NO" sz="1800" b="1" i="0" dirty="0" err="1">
                <a:solidFill>
                  <a:srgbClr val="000000"/>
                </a:solidFill>
                <a:effectLst/>
                <a:latin typeface="Calibri" panose="020F0502020204030204" pitchFamily="34" charset="0"/>
              </a:rPr>
              <a:t>Lysakerelva</a:t>
            </a:r>
            <a:r>
              <a:rPr lang="nn-NO" sz="1800" b="0" i="0" dirty="0">
                <a:solidFill>
                  <a:srgbClr val="000000"/>
                </a:solidFill>
                <a:effectLst/>
                <a:latin typeface="Calibri" panose="020F0502020204030204" pitchFamily="34" charset="0"/>
              </a:rPr>
              <a:t> og </a:t>
            </a:r>
            <a:r>
              <a:rPr lang="nn-NO" sz="1800" b="1" i="0" dirty="0">
                <a:solidFill>
                  <a:srgbClr val="000000"/>
                </a:solidFill>
                <a:effectLst/>
                <a:latin typeface="Calibri" panose="020F0502020204030204" pitchFamily="34" charset="0"/>
              </a:rPr>
              <a:t>Nidelva</a:t>
            </a:r>
            <a:r>
              <a:rPr lang="nn-NO" sz="1800" b="0" i="0" dirty="0">
                <a:solidFill>
                  <a:srgbClr val="000000"/>
                </a:solidFill>
                <a:effectLst/>
                <a:latin typeface="Calibri" panose="020F0502020204030204" pitchFamily="34" charset="0"/>
              </a:rPr>
              <a:t> i Trøndelag. </a:t>
            </a:r>
            <a:endParaRPr lang="nb-NO" dirty="0"/>
          </a:p>
        </p:txBody>
      </p:sp>
      <p:pic>
        <p:nvPicPr>
          <p:cNvPr id="11" name="Bilde 10" descr="Et bilde som inneholder himmel, utendørs, vann, person&#10;&#10;Automatisk generert beskrivelse">
            <a:extLst>
              <a:ext uri="{FF2B5EF4-FFF2-40B4-BE49-F238E27FC236}">
                <a16:creationId xmlns:a16="http://schemas.microsoft.com/office/drawing/2014/main" id="{DEDCA0FB-41E4-4289-8189-BC5B921521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048"/>
          <a:stretch/>
        </p:blipFill>
        <p:spPr>
          <a:xfrm>
            <a:off x="6192397" y="3861048"/>
            <a:ext cx="2700083" cy="2088087"/>
          </a:xfrm>
          <a:prstGeom prst="rect">
            <a:avLst/>
          </a:prstGeom>
        </p:spPr>
      </p:pic>
      <p:pic>
        <p:nvPicPr>
          <p:cNvPr id="18" name="Bilde 17">
            <a:extLst>
              <a:ext uri="{FF2B5EF4-FFF2-40B4-BE49-F238E27FC236}">
                <a16:creationId xmlns:a16="http://schemas.microsoft.com/office/drawing/2014/main" id="{EB4EDD8E-2218-409E-BA78-BD26F7A0372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95536" y="3861048"/>
            <a:ext cx="3132130" cy="2088087"/>
          </a:xfrm>
          <a:prstGeom prst="rect">
            <a:avLst/>
          </a:prstGeom>
        </p:spPr>
      </p:pic>
      <p:pic>
        <p:nvPicPr>
          <p:cNvPr id="19" name="Bilde 18">
            <a:extLst>
              <a:ext uri="{FF2B5EF4-FFF2-40B4-BE49-F238E27FC236}">
                <a16:creationId xmlns:a16="http://schemas.microsoft.com/office/drawing/2014/main" id="{F687ACFD-967F-413C-BE4B-36DFFBC8583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75856" y="3861048"/>
            <a:ext cx="3132130" cy="2087576"/>
          </a:xfrm>
          <a:prstGeom prst="rect">
            <a:avLst/>
          </a:prstGeom>
        </p:spPr>
      </p:pic>
    </p:spTree>
    <p:extLst>
      <p:ext uri="{BB962C8B-B14F-4D97-AF65-F5344CB8AC3E}">
        <p14:creationId xmlns:p14="http://schemas.microsoft.com/office/powerpoint/2010/main" val="230469714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Kunnskapsbasert formidling</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1" name="Bilde 10">
            <a:extLst>
              <a:ext uri="{FF2B5EF4-FFF2-40B4-BE49-F238E27FC236}">
                <a16:creationId xmlns:a16="http://schemas.microsoft.com/office/drawing/2014/main" id="{54A0ECCE-D1CE-4EE6-BD8C-4B0ED763E8B8}"/>
              </a:ext>
            </a:extLst>
          </p:cNvPr>
          <p:cNvPicPr>
            <a:picLocks noChangeAspect="1"/>
          </p:cNvPicPr>
          <p:nvPr/>
        </p:nvPicPr>
        <p:blipFill>
          <a:blip r:embed="rId4"/>
          <a:stretch>
            <a:fillRect/>
          </a:stretch>
        </p:blipFill>
        <p:spPr>
          <a:xfrm>
            <a:off x="611560" y="1143000"/>
            <a:ext cx="3375053" cy="4477645"/>
          </a:xfrm>
          <a:prstGeom prst="rect">
            <a:avLst/>
          </a:prstGeom>
        </p:spPr>
      </p:pic>
      <p:pic>
        <p:nvPicPr>
          <p:cNvPr id="14" name="Bilde 13">
            <a:extLst>
              <a:ext uri="{FF2B5EF4-FFF2-40B4-BE49-F238E27FC236}">
                <a16:creationId xmlns:a16="http://schemas.microsoft.com/office/drawing/2014/main" id="{FEB6E478-4BFD-4C5A-9074-D0325D3AEA73}"/>
              </a:ext>
            </a:extLst>
          </p:cNvPr>
          <p:cNvPicPr>
            <a:picLocks noChangeAspect="1"/>
          </p:cNvPicPr>
          <p:nvPr/>
        </p:nvPicPr>
        <p:blipFill>
          <a:blip r:embed="rId5"/>
          <a:stretch>
            <a:fillRect/>
          </a:stretch>
        </p:blipFill>
        <p:spPr>
          <a:xfrm rot="354570">
            <a:off x="4093991" y="2224257"/>
            <a:ext cx="2126795" cy="2826332"/>
          </a:xfrm>
          <a:prstGeom prst="rect">
            <a:avLst/>
          </a:prstGeom>
        </p:spPr>
      </p:pic>
      <p:pic>
        <p:nvPicPr>
          <p:cNvPr id="16" name="Bilde 15">
            <a:extLst>
              <a:ext uri="{FF2B5EF4-FFF2-40B4-BE49-F238E27FC236}">
                <a16:creationId xmlns:a16="http://schemas.microsoft.com/office/drawing/2014/main" id="{BD575096-1DAC-46E6-8C0A-0DB376FCF684}"/>
              </a:ext>
            </a:extLst>
          </p:cNvPr>
          <p:cNvPicPr>
            <a:picLocks noChangeAspect="1"/>
          </p:cNvPicPr>
          <p:nvPr/>
        </p:nvPicPr>
        <p:blipFill>
          <a:blip r:embed="rId6"/>
          <a:stretch>
            <a:fillRect/>
          </a:stretch>
        </p:blipFill>
        <p:spPr>
          <a:xfrm rot="409925">
            <a:off x="6274247" y="2685376"/>
            <a:ext cx="2134637" cy="2801710"/>
          </a:xfrm>
          <a:prstGeom prst="rect">
            <a:avLst/>
          </a:prstGeom>
        </p:spPr>
      </p:pic>
    </p:spTree>
    <p:extLst>
      <p:ext uri="{BB962C8B-B14F-4D97-AF65-F5344CB8AC3E}">
        <p14:creationId xmlns:p14="http://schemas.microsoft.com/office/powerpoint/2010/main" val="22997302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Laksefilmer på Naturkanal1</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a:extLst>
              <a:ext uri="{FF2B5EF4-FFF2-40B4-BE49-F238E27FC236}">
                <a16:creationId xmlns:a16="http://schemas.microsoft.com/office/drawing/2014/main" id="{C78DC992-A4A5-4A01-8622-EA3A351362AF}"/>
              </a:ext>
            </a:extLst>
          </p:cNvPr>
          <p:cNvPicPr>
            <a:picLocks noChangeAspect="1"/>
          </p:cNvPicPr>
          <p:nvPr/>
        </p:nvPicPr>
        <p:blipFill>
          <a:blip r:embed="rId4"/>
          <a:stretch>
            <a:fillRect/>
          </a:stretch>
        </p:blipFill>
        <p:spPr>
          <a:xfrm>
            <a:off x="467544" y="1004409"/>
            <a:ext cx="6486846" cy="4853468"/>
          </a:xfrm>
          <a:prstGeom prst="rect">
            <a:avLst/>
          </a:prstGeom>
        </p:spPr>
      </p:pic>
      <p:sp>
        <p:nvSpPr>
          <p:cNvPr id="12" name="TekstSylinder 11">
            <a:extLst>
              <a:ext uri="{FF2B5EF4-FFF2-40B4-BE49-F238E27FC236}">
                <a16:creationId xmlns:a16="http://schemas.microsoft.com/office/drawing/2014/main" id="{0AE5D225-F4CB-4FCF-A032-384802F873E7}"/>
              </a:ext>
            </a:extLst>
          </p:cNvPr>
          <p:cNvSpPr txBox="1"/>
          <p:nvPr/>
        </p:nvSpPr>
        <p:spPr>
          <a:xfrm>
            <a:off x="7143751" y="1484784"/>
            <a:ext cx="1785938" cy="1200329"/>
          </a:xfrm>
          <a:prstGeom prst="rect">
            <a:avLst/>
          </a:prstGeom>
          <a:noFill/>
        </p:spPr>
        <p:txBody>
          <a:bodyPr wrap="square" rtlCol="0">
            <a:spAutoFit/>
          </a:bodyPr>
          <a:lstStyle/>
          <a:p>
            <a:r>
              <a:rPr lang="nb-NO" dirty="0"/>
              <a:t>8 filmer i 2021</a:t>
            </a:r>
          </a:p>
          <a:p>
            <a:endParaRPr lang="nb-NO" dirty="0"/>
          </a:p>
          <a:p>
            <a:r>
              <a:rPr lang="nb-NO" dirty="0"/>
              <a:t>12 filmer i 2022</a:t>
            </a:r>
          </a:p>
          <a:p>
            <a:endParaRPr lang="nb-NO" dirty="0"/>
          </a:p>
        </p:txBody>
      </p:sp>
    </p:spTree>
    <p:extLst>
      <p:ext uri="{BB962C8B-B14F-4D97-AF65-F5344CB8AC3E}">
        <p14:creationId xmlns:p14="http://schemas.microsoft.com/office/powerpoint/2010/main" val="40314761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Myndighetskontakt</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Picture 2">
            <a:extLst>
              <a:ext uri="{FF2B5EF4-FFF2-40B4-BE49-F238E27FC236}">
                <a16:creationId xmlns:a16="http://schemas.microsoft.com/office/drawing/2014/main" id="{B433026B-8E64-4D14-B91F-2CF959D208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37" b="2302"/>
          <a:stretch/>
        </p:blipFill>
        <p:spPr bwMode="auto">
          <a:xfrm>
            <a:off x="1" y="982663"/>
            <a:ext cx="9231536" cy="494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1173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Norske Lakseelver er 30 år i 2022</a:t>
            </a:r>
            <a:endParaRPr lang="nb-NO" sz="4000" dirty="0">
              <a:solidFill>
                <a:srgbClr val="C00000"/>
              </a:solidFill>
              <a:latin typeface="+mj-lt"/>
            </a:endParaRPr>
          </a:p>
        </p:txBody>
      </p:sp>
      <p:sp>
        <p:nvSpPr>
          <p:cNvPr id="6" name="Rektangel 5"/>
          <p:cNvSpPr/>
          <p:nvPr/>
        </p:nvSpPr>
        <p:spPr>
          <a:xfrm>
            <a:off x="467544" y="1124744"/>
            <a:ext cx="8424936" cy="954107"/>
          </a:xfrm>
          <a:prstGeom prst="rect">
            <a:avLst/>
          </a:prstGeom>
        </p:spPr>
        <p:txBody>
          <a:bodyPr wrap="square">
            <a:spAutoFit/>
          </a:bodyPr>
          <a:lstStyle/>
          <a:p>
            <a:pPr>
              <a:defRPr/>
            </a:pPr>
            <a:r>
              <a:rPr lang="nb-NO" sz="2800" dirty="0">
                <a:solidFill>
                  <a:schemeClr val="tx1">
                    <a:lumMod val="95000"/>
                    <a:lumOff val="5000"/>
                  </a:schemeClr>
                </a:solidFill>
              </a:rPr>
              <a:t>Organisasjon for fiskerettshavere og </a:t>
            </a:r>
            <a:br>
              <a:rPr lang="nb-NO" sz="2800" dirty="0">
                <a:solidFill>
                  <a:schemeClr val="tx1">
                    <a:lumMod val="95000"/>
                    <a:lumOff val="5000"/>
                  </a:schemeClr>
                </a:solidFill>
              </a:rPr>
            </a:br>
            <a:r>
              <a:rPr lang="nb-NO" sz="2800" dirty="0">
                <a:solidFill>
                  <a:schemeClr val="tx1">
                    <a:lumMod val="95000"/>
                    <a:lumOff val="5000"/>
                  </a:schemeClr>
                </a:solidFill>
              </a:rPr>
              <a:t>forpaktere i vassdrag med anadrom laksefisk</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chemeClr val="tx2"/>
              </a:buClr>
              <a:buSzPct val="75000"/>
              <a:buFont typeface="Arial" pitchFamily="34" charset="0"/>
              <a:buChar char="•"/>
              <a:defRPr/>
            </a:pPr>
            <a:r>
              <a:rPr lang="nb-NO" sz="2800" dirty="0">
                <a:solidFill>
                  <a:schemeClr val="tx1">
                    <a:lumMod val="95000"/>
                    <a:lumOff val="5000"/>
                  </a:schemeClr>
                </a:solidFill>
                <a:effectLst>
                  <a:outerShdw dist="38100" dir="2700000" sx="1000" sy="1000" algn="tl">
                    <a:srgbClr val="000000"/>
                  </a:outerShdw>
                </a:effectLst>
                <a:latin typeface="+mn-lt"/>
              </a:rPr>
              <a:t>Stiftet 1992</a:t>
            </a:r>
          </a:p>
          <a:p>
            <a:pPr marL="342900" indent="-342900" eaLnBrk="1" hangingPunct="1">
              <a:spcBef>
                <a:spcPct val="20000"/>
              </a:spcBef>
              <a:buClr>
                <a:schemeClr val="tx2"/>
              </a:buClr>
              <a:buSzPct val="75000"/>
              <a:buFont typeface="Arial" pitchFamily="34" charset="0"/>
              <a:buChar char="•"/>
              <a:defRPr/>
            </a:pPr>
            <a:r>
              <a:rPr lang="nb-NO" sz="2800" dirty="0">
                <a:solidFill>
                  <a:schemeClr val="tx1">
                    <a:lumMod val="95000"/>
                    <a:lumOff val="5000"/>
                  </a:schemeClr>
                </a:solidFill>
                <a:effectLst>
                  <a:outerShdw dist="38100" dir="2700000" sx="1000" sy="1000" algn="tl">
                    <a:srgbClr val="000000"/>
                  </a:outerShdw>
                </a:effectLst>
                <a:latin typeface="+mn-lt"/>
              </a:rPr>
              <a:t>110 medlemslag i 108 elver	</a:t>
            </a:r>
          </a:p>
          <a:p>
            <a:pPr marL="342900" indent="-342900" eaLnBrk="1" hangingPunct="1">
              <a:spcBef>
                <a:spcPct val="20000"/>
              </a:spcBef>
              <a:buClr>
                <a:schemeClr val="tx2"/>
              </a:buClr>
              <a:buSzPct val="75000"/>
              <a:buFont typeface="Arial" pitchFamily="34" charset="0"/>
              <a:buChar char="•"/>
              <a:defRPr/>
            </a:pPr>
            <a:r>
              <a:rPr lang="nb-NO" sz="2800" dirty="0">
                <a:solidFill>
                  <a:schemeClr val="tx1">
                    <a:lumMod val="95000"/>
                    <a:lumOff val="5000"/>
                  </a:schemeClr>
                </a:solidFill>
                <a:effectLst>
                  <a:outerShdw dist="38100" dir="2700000" sx="1000" sy="1000" algn="tl">
                    <a:srgbClr val="000000"/>
                  </a:outerShdw>
                </a:effectLst>
              </a:rPr>
              <a:t>&gt; 10 </a:t>
            </a:r>
            <a:r>
              <a:rPr lang="nb-NO" sz="2800" dirty="0">
                <a:solidFill>
                  <a:schemeClr val="tx1">
                    <a:lumMod val="95000"/>
                    <a:lumOff val="5000"/>
                  </a:schemeClr>
                </a:solidFill>
                <a:effectLst>
                  <a:outerShdw dist="38100" dir="2700000" sx="1000" sy="1000" algn="tl">
                    <a:srgbClr val="000000"/>
                  </a:outerShdw>
                </a:effectLst>
                <a:latin typeface="+mn-lt"/>
              </a:rPr>
              <a:t>000 fiskerettshavere</a:t>
            </a:r>
          </a:p>
          <a:p>
            <a:pPr marL="342900" indent="-342900" eaLnBrk="1" hangingPunct="1">
              <a:spcBef>
                <a:spcPct val="20000"/>
              </a:spcBef>
              <a:buClr>
                <a:schemeClr val="tx2"/>
              </a:buClr>
              <a:buSzPct val="75000"/>
              <a:buFont typeface="Arial" pitchFamily="34" charset="0"/>
              <a:buChar char="•"/>
              <a:defRPr/>
            </a:pPr>
            <a:r>
              <a:rPr lang="nb-NO" sz="2800" dirty="0">
                <a:solidFill>
                  <a:schemeClr val="tx1">
                    <a:lumMod val="95000"/>
                    <a:lumOff val="5000"/>
                  </a:schemeClr>
                </a:solidFill>
                <a:effectLst>
                  <a:outerShdw dist="38100" dir="2700000" sx="1000" sy="1000" algn="tl">
                    <a:srgbClr val="000000"/>
                  </a:outerShdw>
                </a:effectLst>
                <a:latin typeface="+mn-lt"/>
              </a:rPr>
              <a:t>70 – 80% % av rettighetshaverne</a:t>
            </a:r>
          </a:p>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descr="NL_symbol_main_RGB.png"/>
          <p:cNvPicPr>
            <a:picLocks noChangeAspect="1"/>
          </p:cNvPicPr>
          <p:nvPr/>
        </p:nvPicPr>
        <p:blipFill>
          <a:blip r:embed="rId4" cstate="print"/>
          <a:stretch>
            <a:fillRect/>
          </a:stretch>
        </p:blipFill>
        <p:spPr>
          <a:xfrm>
            <a:off x="5675751" y="2391234"/>
            <a:ext cx="3072713" cy="3125997"/>
          </a:xfrm>
          <a:prstGeom prst="rect">
            <a:avLst/>
          </a:prstGeom>
        </p:spPr>
      </p:pic>
    </p:spTree>
    <p:extLst>
      <p:ext uri="{BB962C8B-B14F-4D97-AF65-F5344CB8AC3E}">
        <p14:creationId xmlns:p14="http://schemas.microsoft.com/office/powerpoint/2010/main" val="209365453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Myndighetskontakt</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24" name="TekstSylinder 23">
            <a:extLst>
              <a:ext uri="{FF2B5EF4-FFF2-40B4-BE49-F238E27FC236}">
                <a16:creationId xmlns:a16="http://schemas.microsoft.com/office/drawing/2014/main" id="{1494E856-0F6B-46AC-83B2-B59AA950DFD7}"/>
              </a:ext>
            </a:extLst>
          </p:cNvPr>
          <p:cNvSpPr txBox="1"/>
          <p:nvPr/>
        </p:nvSpPr>
        <p:spPr>
          <a:xfrm>
            <a:off x="884050" y="1303809"/>
            <a:ext cx="7504373" cy="4154984"/>
          </a:xfrm>
          <a:prstGeom prst="rect">
            <a:avLst/>
          </a:prstGeom>
          <a:noFill/>
        </p:spPr>
        <p:txBody>
          <a:bodyPr wrap="square" rtlCol="0">
            <a:spAutoFit/>
          </a:bodyPr>
          <a:lstStyle/>
          <a:p>
            <a:r>
              <a:rPr lang="nb-NO" sz="2400" dirty="0"/>
              <a:t>NVE, Statsforvalterne, Miljødirektoratet, Fiskeridirektoratet, Kommunale utvalg, KLD, NFD, LMD, OED, LVK, Vannregionene</a:t>
            </a:r>
          </a:p>
          <a:p>
            <a:endParaRPr lang="nb-NO" sz="2400" dirty="0"/>
          </a:p>
          <a:p>
            <a:r>
              <a:rPr lang="nb-NO" sz="2400" dirty="0"/>
              <a:t>God dialog med saksbehandlere i forvaltningen</a:t>
            </a:r>
          </a:p>
          <a:p>
            <a:endParaRPr lang="nb-NO" sz="2400" dirty="0"/>
          </a:p>
          <a:p>
            <a:r>
              <a:rPr lang="nb-NO" sz="2400" dirty="0"/>
              <a:t>Direkte innspill til budsjettbehandlingene i Næringskomiteen og Energi- og miljøkomiteen (også deltakelse på Stortinget)</a:t>
            </a:r>
          </a:p>
          <a:p>
            <a:endParaRPr lang="nb-NO" sz="2400" dirty="0"/>
          </a:p>
          <a:p>
            <a:r>
              <a:rPr lang="nb-NO" sz="2400" dirty="0"/>
              <a:t>Kontakt med alle politiske partier på Stortinget</a:t>
            </a:r>
          </a:p>
        </p:txBody>
      </p:sp>
    </p:spTree>
    <p:extLst>
      <p:ext uri="{BB962C8B-B14F-4D97-AF65-F5344CB8AC3E}">
        <p14:creationId xmlns:p14="http://schemas.microsoft.com/office/powerpoint/2010/main" val="12652425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Samarbeid med andre</a:t>
            </a: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2050" name="Picture 2" descr="Markering mot gruvedumping på SALT i Oslo">
            <a:extLst>
              <a:ext uri="{FF2B5EF4-FFF2-40B4-BE49-F238E27FC236}">
                <a16:creationId xmlns:a16="http://schemas.microsoft.com/office/drawing/2014/main" id="{3B0F1BEE-5500-4F08-9B48-7B43B074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95388"/>
            <a:ext cx="9875393" cy="4822826"/>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1989A0D3-3ED0-40B1-8B0F-2B12B9AA1AC7}"/>
              </a:ext>
            </a:extLst>
          </p:cNvPr>
          <p:cNvPicPr>
            <a:picLocks noChangeAspect="1"/>
          </p:cNvPicPr>
          <p:nvPr/>
        </p:nvPicPr>
        <p:blipFill>
          <a:blip r:embed="rId5"/>
          <a:stretch>
            <a:fillRect/>
          </a:stretch>
        </p:blipFill>
        <p:spPr>
          <a:xfrm rot="21070009">
            <a:off x="599725" y="1380577"/>
            <a:ext cx="3340283" cy="2917424"/>
          </a:xfrm>
          <a:prstGeom prst="rect">
            <a:avLst/>
          </a:prstGeom>
        </p:spPr>
      </p:pic>
    </p:spTree>
    <p:extLst>
      <p:ext uri="{BB962C8B-B14F-4D97-AF65-F5344CB8AC3E}">
        <p14:creationId xmlns:p14="http://schemas.microsoft.com/office/powerpoint/2010/main" val="17112423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Politisk arbeid lokalt</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26" name="Picture 2">
            <a:extLst>
              <a:ext uri="{FF2B5EF4-FFF2-40B4-BE49-F238E27FC236}">
                <a16:creationId xmlns:a16="http://schemas.microsoft.com/office/drawing/2014/main" id="{D31011CC-0A23-492F-A634-51F80CC5D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547664" y="1062635"/>
            <a:ext cx="5693107" cy="490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9013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Politikerkontakt Næringskomiteen</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a:extLst>
              <a:ext uri="{FF2B5EF4-FFF2-40B4-BE49-F238E27FC236}">
                <a16:creationId xmlns:a16="http://schemas.microsoft.com/office/drawing/2014/main" id="{6EA07A92-77D5-4C25-A6C2-8180FFDEC95B}"/>
              </a:ext>
            </a:extLst>
          </p:cNvPr>
          <p:cNvPicPr>
            <a:picLocks noChangeAspect="1"/>
          </p:cNvPicPr>
          <p:nvPr/>
        </p:nvPicPr>
        <p:blipFill rotWithShape="1">
          <a:blip r:embed="rId4"/>
          <a:srcRect t="12552" b="7165"/>
          <a:stretch/>
        </p:blipFill>
        <p:spPr>
          <a:xfrm>
            <a:off x="306746" y="1005903"/>
            <a:ext cx="7761796" cy="4561836"/>
          </a:xfrm>
          <a:prstGeom prst="rect">
            <a:avLst/>
          </a:prstGeom>
        </p:spPr>
      </p:pic>
      <p:sp>
        <p:nvSpPr>
          <p:cNvPr id="11" name="Ellipse 10">
            <a:extLst>
              <a:ext uri="{FF2B5EF4-FFF2-40B4-BE49-F238E27FC236}">
                <a16:creationId xmlns:a16="http://schemas.microsoft.com/office/drawing/2014/main" id="{1C840F36-378A-41BC-B987-3B4B34EE8972}"/>
              </a:ext>
            </a:extLst>
          </p:cNvPr>
          <p:cNvSpPr/>
          <p:nvPr/>
        </p:nvSpPr>
        <p:spPr>
          <a:xfrm>
            <a:off x="755576" y="1700808"/>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D0E73B6D-E152-4FE9-A7BC-313E939C8CBA}"/>
              </a:ext>
            </a:extLst>
          </p:cNvPr>
          <p:cNvSpPr/>
          <p:nvPr/>
        </p:nvSpPr>
        <p:spPr>
          <a:xfrm>
            <a:off x="1763688" y="170080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0FE09209-E35E-4FD6-A7DF-5D9663BDCDAC}"/>
              </a:ext>
            </a:extLst>
          </p:cNvPr>
          <p:cNvSpPr/>
          <p:nvPr/>
        </p:nvSpPr>
        <p:spPr>
          <a:xfrm>
            <a:off x="2780432" y="1700808"/>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097A5E5E-E058-4F77-B65D-F6BC24AFC9D6}"/>
              </a:ext>
            </a:extLst>
          </p:cNvPr>
          <p:cNvSpPr/>
          <p:nvPr/>
        </p:nvSpPr>
        <p:spPr>
          <a:xfrm>
            <a:off x="6732240" y="1700808"/>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D64B8763-ECC2-42CE-BD13-C144802DBB42}"/>
              </a:ext>
            </a:extLst>
          </p:cNvPr>
          <p:cNvSpPr/>
          <p:nvPr/>
        </p:nvSpPr>
        <p:spPr>
          <a:xfrm>
            <a:off x="1763688" y="2996952"/>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138AD2E2-584F-4737-B5D4-BBAB763F752A}"/>
              </a:ext>
            </a:extLst>
          </p:cNvPr>
          <p:cNvSpPr/>
          <p:nvPr/>
        </p:nvSpPr>
        <p:spPr>
          <a:xfrm>
            <a:off x="3716536" y="2996952"/>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a:extLst>
              <a:ext uri="{FF2B5EF4-FFF2-40B4-BE49-F238E27FC236}">
                <a16:creationId xmlns:a16="http://schemas.microsoft.com/office/drawing/2014/main" id="{E730CBFB-DED2-45D0-8922-F888073926A1}"/>
              </a:ext>
            </a:extLst>
          </p:cNvPr>
          <p:cNvSpPr/>
          <p:nvPr/>
        </p:nvSpPr>
        <p:spPr>
          <a:xfrm>
            <a:off x="6668864" y="2996952"/>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Ellipse 19">
            <a:extLst>
              <a:ext uri="{FF2B5EF4-FFF2-40B4-BE49-F238E27FC236}">
                <a16:creationId xmlns:a16="http://schemas.microsoft.com/office/drawing/2014/main" id="{DA83735E-9A36-4255-8E39-27A600D00985}"/>
              </a:ext>
            </a:extLst>
          </p:cNvPr>
          <p:cNvSpPr/>
          <p:nvPr/>
        </p:nvSpPr>
        <p:spPr>
          <a:xfrm>
            <a:off x="2771800" y="300528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3BB87B6A-217B-4F67-A13A-6583E79A10B4}"/>
              </a:ext>
            </a:extLst>
          </p:cNvPr>
          <p:cNvSpPr/>
          <p:nvPr/>
        </p:nvSpPr>
        <p:spPr>
          <a:xfrm>
            <a:off x="4716825" y="173766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Ellipse 22">
            <a:extLst>
              <a:ext uri="{FF2B5EF4-FFF2-40B4-BE49-F238E27FC236}">
                <a16:creationId xmlns:a16="http://schemas.microsoft.com/office/drawing/2014/main" id="{0C08DC35-8CD4-4CF3-972E-6FC5E95B33C7}"/>
              </a:ext>
            </a:extLst>
          </p:cNvPr>
          <p:cNvSpPr/>
          <p:nvPr/>
        </p:nvSpPr>
        <p:spPr>
          <a:xfrm>
            <a:off x="5721083" y="171164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924438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Politikerkontakt Energi og miljø</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a:extLst>
              <a:ext uri="{FF2B5EF4-FFF2-40B4-BE49-F238E27FC236}">
                <a16:creationId xmlns:a16="http://schemas.microsoft.com/office/drawing/2014/main" id="{6EA07A92-77D5-4C25-A6C2-8180FFDEC95B}"/>
              </a:ext>
            </a:extLst>
          </p:cNvPr>
          <p:cNvPicPr>
            <a:picLocks noChangeAspect="1"/>
          </p:cNvPicPr>
          <p:nvPr/>
        </p:nvPicPr>
        <p:blipFill rotWithShape="1">
          <a:blip r:embed="rId4">
            <a:extLst>
              <a:ext uri="{28A0092B-C50C-407E-A947-70E740481C1C}">
                <a14:useLocalDpi xmlns:a14="http://schemas.microsoft.com/office/drawing/2010/main" val="0"/>
              </a:ext>
            </a:extLst>
          </a:blip>
          <a:srcRect t="1135" b="1135"/>
          <a:stretch/>
        </p:blipFill>
        <p:spPr>
          <a:xfrm>
            <a:off x="539552" y="1054270"/>
            <a:ext cx="8244408" cy="4749460"/>
          </a:xfrm>
          <a:prstGeom prst="rect">
            <a:avLst/>
          </a:prstGeom>
        </p:spPr>
      </p:pic>
      <p:sp>
        <p:nvSpPr>
          <p:cNvPr id="9" name="Ellipse 8">
            <a:extLst>
              <a:ext uri="{FF2B5EF4-FFF2-40B4-BE49-F238E27FC236}">
                <a16:creationId xmlns:a16="http://schemas.microsoft.com/office/drawing/2014/main" id="{EDC80F58-BE49-4BE0-9E8B-3B2ECD96D4D2}"/>
              </a:ext>
            </a:extLst>
          </p:cNvPr>
          <p:cNvSpPr/>
          <p:nvPr/>
        </p:nvSpPr>
        <p:spPr>
          <a:xfrm>
            <a:off x="964406" y="1710594"/>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57A1C9FC-08AE-46F0-8B72-C47C34950C6B}"/>
              </a:ext>
            </a:extLst>
          </p:cNvPr>
          <p:cNvSpPr/>
          <p:nvPr/>
        </p:nvSpPr>
        <p:spPr>
          <a:xfrm>
            <a:off x="2093987" y="1710594"/>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C96D34EA-40F6-4FC4-BFE0-A497E2160BD4}"/>
              </a:ext>
            </a:extLst>
          </p:cNvPr>
          <p:cNvSpPr/>
          <p:nvPr/>
        </p:nvSpPr>
        <p:spPr>
          <a:xfrm>
            <a:off x="5357813" y="1731433"/>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4711D0B8-CEB9-430B-BCFC-6DE993FC2A66}"/>
              </a:ext>
            </a:extLst>
          </p:cNvPr>
          <p:cNvSpPr/>
          <p:nvPr/>
        </p:nvSpPr>
        <p:spPr>
          <a:xfrm>
            <a:off x="6446195" y="1710594"/>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D7BFE91D-2359-4C47-A60F-452DD8FAAE1D}"/>
              </a:ext>
            </a:extLst>
          </p:cNvPr>
          <p:cNvSpPr/>
          <p:nvPr/>
        </p:nvSpPr>
        <p:spPr>
          <a:xfrm>
            <a:off x="964406" y="314096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09BAE3F1-C9FC-488E-BE1E-83CD20B5A14A}"/>
              </a:ext>
            </a:extLst>
          </p:cNvPr>
          <p:cNvSpPr/>
          <p:nvPr/>
        </p:nvSpPr>
        <p:spPr>
          <a:xfrm>
            <a:off x="4257875" y="3140968"/>
            <a:ext cx="746173" cy="7200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23D66ADB-8764-47C9-98E7-6025FA7ADF02}"/>
              </a:ext>
            </a:extLst>
          </p:cNvPr>
          <p:cNvSpPr/>
          <p:nvPr/>
        </p:nvSpPr>
        <p:spPr>
          <a:xfrm>
            <a:off x="6444208" y="314096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DEFEB34E-DBEA-4036-AA5A-21A1D4BC91BC}"/>
              </a:ext>
            </a:extLst>
          </p:cNvPr>
          <p:cNvSpPr/>
          <p:nvPr/>
        </p:nvSpPr>
        <p:spPr>
          <a:xfrm>
            <a:off x="3181709" y="1710594"/>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Ellipse 17">
            <a:extLst>
              <a:ext uri="{FF2B5EF4-FFF2-40B4-BE49-F238E27FC236}">
                <a16:creationId xmlns:a16="http://schemas.microsoft.com/office/drawing/2014/main" id="{0E55DBB1-90EA-4535-9F6D-F215F5C22CB2}"/>
              </a:ext>
            </a:extLst>
          </p:cNvPr>
          <p:cNvSpPr/>
          <p:nvPr/>
        </p:nvSpPr>
        <p:spPr>
          <a:xfrm>
            <a:off x="7532960" y="1700808"/>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9" name="Ellipse 18">
            <a:extLst>
              <a:ext uri="{FF2B5EF4-FFF2-40B4-BE49-F238E27FC236}">
                <a16:creationId xmlns:a16="http://schemas.microsoft.com/office/drawing/2014/main" id="{3EFCDB7B-16AE-480F-87CE-4424C9F00D01}"/>
              </a:ext>
            </a:extLst>
          </p:cNvPr>
          <p:cNvSpPr/>
          <p:nvPr/>
        </p:nvSpPr>
        <p:spPr>
          <a:xfrm>
            <a:off x="974134" y="458898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Ellipse 19">
            <a:extLst>
              <a:ext uri="{FF2B5EF4-FFF2-40B4-BE49-F238E27FC236}">
                <a16:creationId xmlns:a16="http://schemas.microsoft.com/office/drawing/2014/main" id="{313EA761-1991-4341-9D82-EEA7C7C81908}"/>
              </a:ext>
            </a:extLst>
          </p:cNvPr>
          <p:cNvSpPr/>
          <p:nvPr/>
        </p:nvSpPr>
        <p:spPr>
          <a:xfrm>
            <a:off x="3150739" y="3140967"/>
            <a:ext cx="711448" cy="7200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Ellipse 20">
            <a:extLst>
              <a:ext uri="{FF2B5EF4-FFF2-40B4-BE49-F238E27FC236}">
                <a16:creationId xmlns:a16="http://schemas.microsoft.com/office/drawing/2014/main" id="{7EB552B5-8DED-49FE-A1D1-84DE5A75151B}"/>
              </a:ext>
            </a:extLst>
          </p:cNvPr>
          <p:cNvSpPr/>
          <p:nvPr/>
        </p:nvSpPr>
        <p:spPr>
          <a:xfrm>
            <a:off x="5324677" y="3147452"/>
            <a:ext cx="746173" cy="7200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Ellipse 21">
            <a:extLst>
              <a:ext uri="{FF2B5EF4-FFF2-40B4-BE49-F238E27FC236}">
                <a16:creationId xmlns:a16="http://schemas.microsoft.com/office/drawing/2014/main" id="{D34F6282-8C5C-43F7-B658-1F28F0D3F9A7}"/>
              </a:ext>
            </a:extLst>
          </p:cNvPr>
          <p:cNvSpPr/>
          <p:nvPr/>
        </p:nvSpPr>
        <p:spPr>
          <a:xfrm>
            <a:off x="5323088" y="4588987"/>
            <a:ext cx="746173" cy="72008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107838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chemeClr val="accent2">
                    <a:lumMod val="75000"/>
                  </a:schemeClr>
                </a:solidFill>
              </a:rPr>
              <a:t>Faktabasert formidling</a:t>
            </a:r>
            <a:endParaRPr lang="nb-NO" sz="4000" i="1" dirty="0">
              <a:solidFill>
                <a:schemeClr val="accent2">
                  <a:lumMod val="75000"/>
                </a:schemeClr>
              </a:solidFill>
              <a:latin typeface="+mj-lt"/>
            </a:endParaRPr>
          </a:p>
        </p:txBody>
      </p:sp>
      <p:grpSp>
        <p:nvGrpSpPr>
          <p:cNvPr id="7" name="Gruppe 6">
            <a:extLst>
              <a:ext uri="{FF2B5EF4-FFF2-40B4-BE49-F238E27FC236}">
                <a16:creationId xmlns:a16="http://schemas.microsoft.com/office/drawing/2014/main" id="{E050D86C-E8F9-46A8-91F9-BFD43A25C3EF}"/>
              </a:ext>
            </a:extLst>
          </p:cNvPr>
          <p:cNvGrpSpPr/>
          <p:nvPr/>
        </p:nvGrpSpPr>
        <p:grpSpPr>
          <a:xfrm>
            <a:off x="2638046" y="1201669"/>
            <a:ext cx="5800237" cy="4454662"/>
            <a:chOff x="2372163" y="1467372"/>
            <a:chExt cx="5800237" cy="4454662"/>
          </a:xfrm>
        </p:grpSpPr>
        <p:pic>
          <p:nvPicPr>
            <p:cNvPr id="6" name="Bilde 5">
              <a:extLst>
                <a:ext uri="{FF2B5EF4-FFF2-40B4-BE49-F238E27FC236}">
                  <a16:creationId xmlns:a16="http://schemas.microsoft.com/office/drawing/2014/main" id="{AE26D6B2-420A-4EFB-A388-C38754467843}"/>
                </a:ext>
              </a:extLst>
            </p:cNvPr>
            <p:cNvPicPr>
              <a:picLocks noChangeAspect="1"/>
            </p:cNvPicPr>
            <p:nvPr/>
          </p:nvPicPr>
          <p:blipFill>
            <a:blip r:embed="rId3"/>
            <a:stretch>
              <a:fillRect/>
            </a:stretch>
          </p:blipFill>
          <p:spPr>
            <a:xfrm>
              <a:off x="2372163" y="1467372"/>
              <a:ext cx="4720117" cy="4454662"/>
            </a:xfrm>
            <a:prstGeom prst="rect">
              <a:avLst/>
            </a:prstGeom>
          </p:spPr>
        </p:pic>
        <p:grpSp>
          <p:nvGrpSpPr>
            <p:cNvPr id="4" name="Gruppe 3">
              <a:extLst>
                <a:ext uri="{FF2B5EF4-FFF2-40B4-BE49-F238E27FC236}">
                  <a16:creationId xmlns:a16="http://schemas.microsoft.com/office/drawing/2014/main" id="{95B0D2C3-B38C-4462-9B5A-186C71ECA705}"/>
                </a:ext>
              </a:extLst>
            </p:cNvPr>
            <p:cNvGrpSpPr/>
            <p:nvPr/>
          </p:nvGrpSpPr>
          <p:grpSpPr>
            <a:xfrm>
              <a:off x="4499992" y="3789040"/>
              <a:ext cx="3672408" cy="1654443"/>
              <a:chOff x="4499992" y="3789040"/>
              <a:chExt cx="3672408" cy="1654443"/>
            </a:xfrm>
          </p:grpSpPr>
          <p:grpSp>
            <p:nvGrpSpPr>
              <p:cNvPr id="24" name="Gruppe 23"/>
              <p:cNvGrpSpPr/>
              <p:nvPr/>
            </p:nvGrpSpPr>
            <p:grpSpPr>
              <a:xfrm>
                <a:off x="5364088" y="3789040"/>
                <a:ext cx="2808312" cy="646331"/>
                <a:chOff x="5076056" y="3789040"/>
                <a:chExt cx="2808312" cy="646331"/>
              </a:xfrm>
            </p:grpSpPr>
            <p:sp>
              <p:nvSpPr>
                <p:cNvPr id="21" name="TekstSylinder 20"/>
                <p:cNvSpPr txBox="1"/>
                <p:nvPr/>
              </p:nvSpPr>
              <p:spPr>
                <a:xfrm>
                  <a:off x="5724128" y="3789040"/>
                  <a:ext cx="2160240" cy="646331"/>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nb-NO"/>
                    <a:t>Ca. 46 000 færre laks tilbake fra havet</a:t>
                  </a:r>
                </a:p>
              </p:txBody>
            </p:sp>
            <p:cxnSp>
              <p:nvCxnSpPr>
                <p:cNvPr id="23" name="Rett pil 22"/>
                <p:cNvCxnSpPr/>
                <p:nvPr/>
              </p:nvCxnSpPr>
              <p:spPr>
                <a:xfrm>
                  <a:off x="5076056" y="3933056"/>
                  <a:ext cx="576064" cy="2160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5" name="Gruppe 24"/>
              <p:cNvGrpSpPr/>
              <p:nvPr/>
            </p:nvGrpSpPr>
            <p:grpSpPr>
              <a:xfrm>
                <a:off x="4499992" y="4797152"/>
                <a:ext cx="3046484" cy="646331"/>
                <a:chOff x="5220072" y="3789040"/>
                <a:chExt cx="3046484" cy="646331"/>
              </a:xfrm>
            </p:grpSpPr>
            <p:sp>
              <p:nvSpPr>
                <p:cNvPr id="26" name="TekstSylinder 25"/>
                <p:cNvSpPr txBox="1"/>
                <p:nvPr/>
              </p:nvSpPr>
              <p:spPr>
                <a:xfrm>
                  <a:off x="5868143" y="3789040"/>
                  <a:ext cx="2398413" cy="646331"/>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nb-NO"/>
                    <a:t>Ca. 29 000 færre laks tilbake fra havet</a:t>
                  </a:r>
                </a:p>
              </p:txBody>
            </p:sp>
            <p:cxnSp>
              <p:nvCxnSpPr>
                <p:cNvPr id="27" name="Rett pil 26"/>
                <p:cNvCxnSpPr/>
                <p:nvPr/>
              </p:nvCxnSpPr>
              <p:spPr>
                <a:xfrm>
                  <a:off x="5220072" y="3933056"/>
                  <a:ext cx="576064" cy="21602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grpSp>
      </p:grpSp>
      <p:cxnSp>
        <p:nvCxnSpPr>
          <p:cNvPr id="36" name="Rett linje 35">
            <a:extLst>
              <a:ext uri="{FF2B5EF4-FFF2-40B4-BE49-F238E27FC236}">
                <a16:creationId xmlns:a16="http://schemas.microsoft.com/office/drawing/2014/main" id="{1BA81DB1-8BD9-425B-83A8-427F01423103}"/>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kstSylinder 36">
            <a:extLst>
              <a:ext uri="{FF2B5EF4-FFF2-40B4-BE49-F238E27FC236}">
                <a16:creationId xmlns:a16="http://schemas.microsoft.com/office/drawing/2014/main" id="{6AF04353-916D-4E17-B8BA-A92A329AEC90}"/>
              </a:ext>
            </a:extLst>
          </p:cNvPr>
          <p:cNvSpPr txBox="1"/>
          <p:nvPr/>
        </p:nvSpPr>
        <p:spPr>
          <a:xfrm>
            <a:off x="7155915" y="5795757"/>
            <a:ext cx="1811137" cy="307777"/>
          </a:xfrm>
          <a:prstGeom prst="rect">
            <a:avLst/>
          </a:prstGeom>
          <a:noFill/>
        </p:spPr>
        <p:txBody>
          <a:bodyPr wrap="none" rtlCol="0">
            <a:spAutoFit/>
          </a:bodyPr>
          <a:lstStyle/>
          <a:p>
            <a:r>
              <a:rPr lang="nb-NO" sz="1400"/>
              <a:t>Kilde: VRL, rapport 16</a:t>
            </a:r>
          </a:p>
        </p:txBody>
      </p:sp>
      <p:pic>
        <p:nvPicPr>
          <p:cNvPr id="28" name="Bilde 27" descr="NL_landscape_main_RGB.jpg">
            <a:extLst>
              <a:ext uri="{FF2B5EF4-FFF2-40B4-BE49-F238E27FC236}">
                <a16:creationId xmlns:a16="http://schemas.microsoft.com/office/drawing/2014/main" id="{2BE8BDC3-343D-4B0F-8318-271E843E9F1B}"/>
              </a:ext>
            </a:extLst>
          </p:cNvPr>
          <p:cNvPicPr>
            <a:picLocks noChangeAspect="1"/>
          </p:cNvPicPr>
          <p:nvPr/>
        </p:nvPicPr>
        <p:blipFill>
          <a:blip r:embed="rId4" cstate="print"/>
          <a:srcRect/>
          <a:stretch>
            <a:fillRect/>
          </a:stretch>
        </p:blipFill>
        <p:spPr bwMode="auto">
          <a:xfrm>
            <a:off x="142875" y="6126163"/>
            <a:ext cx="1643063" cy="627062"/>
          </a:xfrm>
          <a:prstGeom prst="rect">
            <a:avLst/>
          </a:prstGeom>
          <a:noFill/>
          <a:ln w="9525">
            <a:noFill/>
            <a:miter lim="800000"/>
            <a:headEnd/>
            <a:tailEnd/>
          </a:ln>
        </p:spPr>
      </p:pic>
      <p:sp>
        <p:nvSpPr>
          <p:cNvPr id="38" name="TekstSylinder 5">
            <a:extLst>
              <a:ext uri="{FF2B5EF4-FFF2-40B4-BE49-F238E27FC236}">
                <a16:creationId xmlns:a16="http://schemas.microsoft.com/office/drawing/2014/main" id="{E41B7BBB-6C51-48E5-947E-535D57D9AE57}"/>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2420594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2063295" y="-23"/>
            <a:ext cx="8316416" cy="1143000"/>
          </a:xfrm>
          <a:prstGeom prst="rect">
            <a:avLst/>
          </a:prstGeom>
          <a:noFill/>
          <a:ln w="9525">
            <a:noFill/>
            <a:miter lim="800000"/>
            <a:headEnd/>
            <a:tailEnd/>
          </a:ln>
        </p:spPr>
        <p:txBody>
          <a:bodyPr lIns="92075" tIns="46038" rIns="92075" bIns="46038" anchor="ctr"/>
          <a:lstStyle/>
          <a:p>
            <a:pPr>
              <a:defRPr/>
            </a:pPr>
            <a:r>
              <a:rPr lang="nb-NO" sz="4000">
                <a:solidFill>
                  <a:schemeClr val="accent2">
                    <a:lumMod val="75000"/>
                  </a:schemeClr>
                </a:solidFill>
              </a:rPr>
              <a:t>Utvikling i gal retning</a:t>
            </a:r>
            <a:endParaRPr lang="nb-NO" sz="4000" i="1">
              <a:solidFill>
                <a:schemeClr val="accent2">
                  <a:lumMod val="75000"/>
                </a:schemeClr>
              </a:solidFill>
              <a:latin typeface="+mj-lt"/>
            </a:endParaRPr>
          </a:p>
        </p:txBody>
      </p:sp>
      <p:grpSp>
        <p:nvGrpSpPr>
          <p:cNvPr id="2" name="Gruppe 1">
            <a:extLst>
              <a:ext uri="{FF2B5EF4-FFF2-40B4-BE49-F238E27FC236}">
                <a16:creationId xmlns:a16="http://schemas.microsoft.com/office/drawing/2014/main" id="{C5D0B518-C64B-4F62-A11D-8E8636B88606}"/>
              </a:ext>
            </a:extLst>
          </p:cNvPr>
          <p:cNvGrpSpPr/>
          <p:nvPr/>
        </p:nvGrpSpPr>
        <p:grpSpPr>
          <a:xfrm>
            <a:off x="1252321" y="1628804"/>
            <a:ext cx="6416023" cy="3384372"/>
            <a:chOff x="742660" y="1484784"/>
            <a:chExt cx="6416023" cy="3384372"/>
          </a:xfrm>
        </p:grpSpPr>
        <p:grpSp>
          <p:nvGrpSpPr>
            <p:cNvPr id="14" name="Group 1">
              <a:extLst>
                <a:ext uri="{FF2B5EF4-FFF2-40B4-BE49-F238E27FC236}">
                  <a16:creationId xmlns:a16="http://schemas.microsoft.com/office/drawing/2014/main" id="{49E39293-E79C-4F5E-A64C-5BC6C7944C7F}"/>
                </a:ext>
              </a:extLst>
            </p:cNvPr>
            <p:cNvGrpSpPr/>
            <p:nvPr/>
          </p:nvGrpSpPr>
          <p:grpSpPr>
            <a:xfrm>
              <a:off x="742660" y="1484784"/>
              <a:ext cx="6416023" cy="3384372"/>
              <a:chOff x="-1053448" y="570359"/>
              <a:chExt cx="6416023" cy="3384372"/>
            </a:xfrm>
          </p:grpSpPr>
          <p:pic>
            <p:nvPicPr>
              <p:cNvPr id="16" name="Picture 924838857">
                <a:extLst>
                  <a:ext uri="{FF2B5EF4-FFF2-40B4-BE49-F238E27FC236}">
                    <a16:creationId xmlns:a16="http://schemas.microsoft.com/office/drawing/2014/main" id="{58DD01A3-1701-4C81-B035-0A27EFF9E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48" y="733424"/>
                <a:ext cx="6416023" cy="3221307"/>
              </a:xfrm>
              <a:prstGeom prst="rect">
                <a:avLst/>
              </a:prstGeom>
            </p:spPr>
          </p:pic>
          <p:sp>
            <p:nvSpPr>
              <p:cNvPr id="17" name="Text Box 2">
                <a:extLst>
                  <a:ext uri="{FF2B5EF4-FFF2-40B4-BE49-F238E27FC236}">
                    <a16:creationId xmlns:a16="http://schemas.microsoft.com/office/drawing/2014/main" id="{3907C69E-3689-4D6F-8D61-26ADAB90BE35}"/>
                  </a:ext>
                </a:extLst>
              </p:cNvPr>
              <p:cNvSpPr txBox="1">
                <a:spLocks noChangeArrowheads="1"/>
              </p:cNvSpPr>
              <p:nvPr/>
            </p:nvSpPr>
            <p:spPr bwMode="auto">
              <a:xfrm>
                <a:off x="327620" y="570359"/>
                <a:ext cx="1152128" cy="2952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b-NO" sz="2800" b="1">
                    <a:effectLst/>
                    <a:latin typeface="Calibri" panose="020F0502020204030204" pitchFamily="34" charset="0"/>
                    <a:ea typeface="Calibri" panose="020F0502020204030204" pitchFamily="34" charset="0"/>
                    <a:cs typeface="Arial" panose="020B0604020202020204" pitchFamily="34" charset="0"/>
                  </a:rPr>
                  <a:t>2015</a:t>
                </a:r>
                <a:endParaRPr lang="nb-NO" sz="28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15" name="Text Box 2">
              <a:extLst>
                <a:ext uri="{FF2B5EF4-FFF2-40B4-BE49-F238E27FC236}">
                  <a16:creationId xmlns:a16="http://schemas.microsoft.com/office/drawing/2014/main" id="{31F2ACB8-3B47-455B-AD63-94B5F97F6762}"/>
                </a:ext>
              </a:extLst>
            </p:cNvPr>
            <p:cNvSpPr txBox="1">
              <a:spLocks noChangeArrowheads="1"/>
            </p:cNvSpPr>
            <p:nvPr/>
          </p:nvSpPr>
          <p:spPr bwMode="auto">
            <a:xfrm>
              <a:off x="5436096" y="1487936"/>
              <a:ext cx="1152128" cy="2952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nb-NO" sz="2800" b="1">
                  <a:effectLst/>
                  <a:latin typeface="Calibri" panose="020F0502020204030204" pitchFamily="34" charset="0"/>
                  <a:ea typeface="Calibri" panose="020F0502020204030204" pitchFamily="34" charset="0"/>
                  <a:cs typeface="Arial" panose="020B0604020202020204" pitchFamily="34" charset="0"/>
                </a:rPr>
                <a:t>2021</a:t>
              </a:r>
              <a:endParaRPr lang="nb-NO" sz="280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 name="Ellipse 2">
            <a:extLst>
              <a:ext uri="{FF2B5EF4-FFF2-40B4-BE49-F238E27FC236}">
                <a16:creationId xmlns:a16="http://schemas.microsoft.com/office/drawing/2014/main" id="{2B83F365-5BD2-47C8-B321-A1ED4A6E9F71}"/>
              </a:ext>
            </a:extLst>
          </p:cNvPr>
          <p:cNvSpPr/>
          <p:nvPr/>
        </p:nvSpPr>
        <p:spPr>
          <a:xfrm>
            <a:off x="3635896" y="2757945"/>
            <a:ext cx="576064" cy="2251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Ellipse 22">
            <a:extLst>
              <a:ext uri="{FF2B5EF4-FFF2-40B4-BE49-F238E27FC236}">
                <a16:creationId xmlns:a16="http://schemas.microsoft.com/office/drawing/2014/main" id="{64F10588-0853-4E62-A589-86C85955899B}"/>
              </a:ext>
            </a:extLst>
          </p:cNvPr>
          <p:cNvSpPr/>
          <p:nvPr/>
        </p:nvSpPr>
        <p:spPr>
          <a:xfrm>
            <a:off x="6809853" y="2267216"/>
            <a:ext cx="576064" cy="2251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3" name="Rett linje 32">
            <a:extLst>
              <a:ext uri="{FF2B5EF4-FFF2-40B4-BE49-F238E27FC236}">
                <a16:creationId xmlns:a16="http://schemas.microsoft.com/office/drawing/2014/main" id="{F6A45B25-CF92-4087-9C06-812DC1C47EAF}"/>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kstSylinder 3">
            <a:extLst>
              <a:ext uri="{FF2B5EF4-FFF2-40B4-BE49-F238E27FC236}">
                <a16:creationId xmlns:a16="http://schemas.microsoft.com/office/drawing/2014/main" id="{27A62897-2936-4577-9462-45D3A19C2714}"/>
              </a:ext>
            </a:extLst>
          </p:cNvPr>
          <p:cNvSpPr txBox="1"/>
          <p:nvPr/>
        </p:nvSpPr>
        <p:spPr>
          <a:xfrm>
            <a:off x="6866769" y="5751825"/>
            <a:ext cx="2122119" cy="307777"/>
          </a:xfrm>
          <a:prstGeom prst="rect">
            <a:avLst/>
          </a:prstGeom>
          <a:noFill/>
        </p:spPr>
        <p:txBody>
          <a:bodyPr wrap="none" rtlCol="0">
            <a:spAutoFit/>
          </a:bodyPr>
          <a:lstStyle/>
          <a:p>
            <a:r>
              <a:rPr lang="nb-NO" sz="1400"/>
              <a:t>Kilde: VRL, rapport 8 og 16</a:t>
            </a:r>
          </a:p>
        </p:txBody>
      </p:sp>
      <p:pic>
        <p:nvPicPr>
          <p:cNvPr id="24" name="Bilde 23" descr="NL_landscape_main_RGB.jpg">
            <a:extLst>
              <a:ext uri="{FF2B5EF4-FFF2-40B4-BE49-F238E27FC236}">
                <a16:creationId xmlns:a16="http://schemas.microsoft.com/office/drawing/2014/main" id="{EC5C88EE-552E-472D-8E78-74CAA005C118}"/>
              </a:ext>
            </a:extLst>
          </p:cNvPr>
          <p:cNvPicPr>
            <a:picLocks noChangeAspect="1"/>
          </p:cNvPicPr>
          <p:nvPr/>
        </p:nvPicPr>
        <p:blipFill>
          <a:blip r:embed="rId4" cstate="print"/>
          <a:srcRect/>
          <a:stretch>
            <a:fillRect/>
          </a:stretch>
        </p:blipFill>
        <p:spPr bwMode="auto">
          <a:xfrm>
            <a:off x="142875" y="6126163"/>
            <a:ext cx="1643063" cy="627062"/>
          </a:xfrm>
          <a:prstGeom prst="rect">
            <a:avLst/>
          </a:prstGeom>
          <a:noFill/>
          <a:ln w="9525">
            <a:noFill/>
            <a:miter lim="800000"/>
            <a:headEnd/>
            <a:tailEnd/>
          </a:ln>
        </p:spPr>
      </p:pic>
      <p:sp>
        <p:nvSpPr>
          <p:cNvPr id="25" name="TekstSylinder 5">
            <a:extLst>
              <a:ext uri="{FF2B5EF4-FFF2-40B4-BE49-F238E27FC236}">
                <a16:creationId xmlns:a16="http://schemas.microsoft.com/office/drawing/2014/main" id="{C19C9CD4-2D5D-4362-AF7A-08E53894E006}"/>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3208379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873824"/>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Trafikklyssystemet 2019-2021</a:t>
            </a:r>
          </a:p>
        </p:txBody>
      </p:sp>
      <p:cxnSp>
        <p:nvCxnSpPr>
          <p:cNvPr id="21" name="Rett linje 20">
            <a:extLst>
              <a:ext uri="{FF2B5EF4-FFF2-40B4-BE49-F238E27FC236}">
                <a16:creationId xmlns:a16="http://schemas.microsoft.com/office/drawing/2014/main" id="{42AA0D50-F50D-4724-9F9B-ECBE9DAC7D1E}"/>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Bilde 21" descr="NL_landscape_main_RGB.jpg">
            <a:extLst>
              <a:ext uri="{FF2B5EF4-FFF2-40B4-BE49-F238E27FC236}">
                <a16:creationId xmlns:a16="http://schemas.microsoft.com/office/drawing/2014/main" id="{22F79419-9E64-41FE-ADCC-036DFFC2EEBF}"/>
              </a:ext>
            </a:extLst>
          </p:cNvPr>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24" name="TekstSylinder 5">
            <a:extLst>
              <a:ext uri="{FF2B5EF4-FFF2-40B4-BE49-F238E27FC236}">
                <a16:creationId xmlns:a16="http://schemas.microsoft.com/office/drawing/2014/main" id="{527F10AB-33EB-4D29-9619-372DC15A79F9}"/>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3" name="Bilde 12" descr="Et bilde som inneholder kart, tekst&#10;&#10;Automatisk generert beskrivelse">
            <a:extLst>
              <a:ext uri="{FF2B5EF4-FFF2-40B4-BE49-F238E27FC236}">
                <a16:creationId xmlns:a16="http://schemas.microsoft.com/office/drawing/2014/main" id="{752F5798-5A3D-432D-8118-624E75EF4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1" y="1057180"/>
            <a:ext cx="9321638" cy="4551582"/>
          </a:xfrm>
          <a:prstGeom prst="rect">
            <a:avLst/>
          </a:prstGeom>
        </p:spPr>
      </p:pic>
    </p:spTree>
    <p:extLst>
      <p:ext uri="{BB962C8B-B14F-4D97-AF65-F5344CB8AC3E}">
        <p14:creationId xmlns:p14="http://schemas.microsoft.com/office/powerpoint/2010/main" val="41671240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873824"/>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a:solidFill>
                  <a:srgbClr val="9F2121"/>
                </a:solidFill>
              </a:rPr>
              <a:t>Luseeffekt på villaks i PO3 i 2021</a:t>
            </a:r>
          </a:p>
        </p:txBody>
      </p:sp>
      <p:cxnSp>
        <p:nvCxnSpPr>
          <p:cNvPr id="21" name="Rett linje 20">
            <a:extLst>
              <a:ext uri="{FF2B5EF4-FFF2-40B4-BE49-F238E27FC236}">
                <a16:creationId xmlns:a16="http://schemas.microsoft.com/office/drawing/2014/main" id="{42AA0D50-F50D-4724-9F9B-ECBE9DAC7D1E}"/>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kstSylinder 2">
            <a:extLst>
              <a:ext uri="{FF2B5EF4-FFF2-40B4-BE49-F238E27FC236}">
                <a16:creationId xmlns:a16="http://schemas.microsoft.com/office/drawing/2014/main" id="{15C93246-2660-44B5-B38A-E5F0010C2E4A}"/>
              </a:ext>
            </a:extLst>
          </p:cNvPr>
          <p:cNvSpPr txBox="1"/>
          <p:nvPr/>
        </p:nvSpPr>
        <p:spPr>
          <a:xfrm>
            <a:off x="646221" y="1043555"/>
            <a:ext cx="5546521" cy="846548"/>
          </a:xfrm>
          <a:prstGeom prst="rect">
            <a:avLst/>
          </a:prstGeom>
          <a:noFill/>
        </p:spPr>
        <p:txBody>
          <a:bodyPr wrap="square" lIns="91440" tIns="45720" rIns="91440" bIns="45720" rtlCol="0" anchor="t">
            <a:spAutoFit/>
          </a:bodyPr>
          <a:lstStyle/>
          <a:p>
            <a:r>
              <a:rPr lang="nb-NO" sz="2400"/>
              <a:t>Hvor mange kunne vandret ut:  </a:t>
            </a:r>
            <a:r>
              <a:rPr lang="nb-NO" sz="2400" b="1"/>
              <a:t>147 000 </a:t>
            </a:r>
            <a:endParaRPr lang="nb-NO" sz="2400" b="1">
              <a:cs typeface="Calibri"/>
            </a:endParaRPr>
          </a:p>
          <a:p>
            <a:r>
              <a:rPr lang="nb-NO" sz="2400"/>
              <a:t>Hvor mange ble tatt av lusa:         </a:t>
            </a:r>
            <a:r>
              <a:rPr lang="nb-NO" sz="2400" b="1"/>
              <a:t>77 000</a:t>
            </a:r>
            <a:endParaRPr lang="nb-NO" sz="2400" b="1">
              <a:cs typeface="Calibri"/>
            </a:endParaRPr>
          </a:p>
        </p:txBody>
      </p:sp>
      <p:pic>
        <p:nvPicPr>
          <p:cNvPr id="7" name="Bilde 7" descr="Et bilde som inneholder kart&#10;&#10;Automatisk generert beskrivelse">
            <a:extLst>
              <a:ext uri="{FF2B5EF4-FFF2-40B4-BE49-F238E27FC236}">
                <a16:creationId xmlns:a16="http://schemas.microsoft.com/office/drawing/2014/main" id="{87CF2CA2-F62A-484F-A435-592E0395E15F}"/>
              </a:ext>
            </a:extLst>
          </p:cNvPr>
          <p:cNvPicPr>
            <a:picLocks noChangeAspect="1"/>
          </p:cNvPicPr>
          <p:nvPr/>
        </p:nvPicPr>
        <p:blipFill rotWithShape="1">
          <a:blip r:embed="rId3"/>
          <a:srcRect t="-53" r="11862" b="-169"/>
          <a:stretch/>
        </p:blipFill>
        <p:spPr>
          <a:xfrm>
            <a:off x="611155" y="2202105"/>
            <a:ext cx="4158529" cy="3499768"/>
          </a:xfrm>
          <a:prstGeom prst="rect">
            <a:avLst/>
          </a:prstGeom>
        </p:spPr>
      </p:pic>
      <p:pic>
        <p:nvPicPr>
          <p:cNvPr id="8" name="Bilde 7">
            <a:extLst>
              <a:ext uri="{FF2B5EF4-FFF2-40B4-BE49-F238E27FC236}">
                <a16:creationId xmlns:a16="http://schemas.microsoft.com/office/drawing/2014/main" id="{9381B3A5-4480-46BE-9CBB-5AEBE4F3AC47}"/>
              </a:ext>
            </a:extLst>
          </p:cNvPr>
          <p:cNvPicPr>
            <a:picLocks noChangeAspect="1"/>
          </p:cNvPicPr>
          <p:nvPr/>
        </p:nvPicPr>
        <p:blipFill rotWithShape="1">
          <a:blip r:embed="rId4"/>
          <a:srcRect l="2954" t="13366" r="54561" b="4044"/>
          <a:stretch/>
        </p:blipFill>
        <p:spPr>
          <a:xfrm>
            <a:off x="4863966" y="2202105"/>
            <a:ext cx="3800832" cy="3495397"/>
          </a:xfrm>
          <a:prstGeom prst="rect">
            <a:avLst/>
          </a:prstGeom>
        </p:spPr>
      </p:pic>
      <p:sp>
        <p:nvSpPr>
          <p:cNvPr id="9" name="TekstSylinder 8">
            <a:extLst>
              <a:ext uri="{FF2B5EF4-FFF2-40B4-BE49-F238E27FC236}">
                <a16:creationId xmlns:a16="http://schemas.microsoft.com/office/drawing/2014/main" id="{6B3C5A3F-A7CA-4B06-8F58-911C7A974136}"/>
              </a:ext>
            </a:extLst>
          </p:cNvPr>
          <p:cNvSpPr txBox="1"/>
          <p:nvPr/>
        </p:nvSpPr>
        <p:spPr>
          <a:xfrm>
            <a:off x="4763277" y="189411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b-NO"/>
              <a:t>Elv</a:t>
            </a:r>
          </a:p>
        </p:txBody>
      </p:sp>
      <p:sp>
        <p:nvSpPr>
          <p:cNvPr id="23" name="TekstSylinder 22">
            <a:extLst>
              <a:ext uri="{FF2B5EF4-FFF2-40B4-BE49-F238E27FC236}">
                <a16:creationId xmlns:a16="http://schemas.microsoft.com/office/drawing/2014/main" id="{B1875C08-E51B-4C60-A128-41BC47D144E5}"/>
              </a:ext>
            </a:extLst>
          </p:cNvPr>
          <p:cNvSpPr txBox="1"/>
          <p:nvPr/>
        </p:nvSpPr>
        <p:spPr>
          <a:xfrm>
            <a:off x="7321420" y="1894114"/>
            <a:ext cx="1600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t>Dødelighet %</a:t>
            </a:r>
          </a:p>
        </p:txBody>
      </p:sp>
      <p:sp>
        <p:nvSpPr>
          <p:cNvPr id="12" name="TekstSylinder 11">
            <a:extLst>
              <a:ext uri="{FF2B5EF4-FFF2-40B4-BE49-F238E27FC236}">
                <a16:creationId xmlns:a16="http://schemas.microsoft.com/office/drawing/2014/main" id="{235E7B65-9375-4DA2-8CD6-9C6267945995}"/>
              </a:ext>
            </a:extLst>
          </p:cNvPr>
          <p:cNvSpPr txBox="1"/>
          <p:nvPr/>
        </p:nvSpPr>
        <p:spPr>
          <a:xfrm>
            <a:off x="4983907" y="5699255"/>
            <a:ext cx="36762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nb-NO" sz="1200"/>
              <a:t>Kilde: Havforskningsinstituttet</a:t>
            </a:r>
            <a:endParaRPr lang="nb-NO" sz="1200">
              <a:cs typeface="Calibri"/>
            </a:endParaRPr>
          </a:p>
        </p:txBody>
      </p:sp>
      <p:pic>
        <p:nvPicPr>
          <p:cNvPr id="22" name="Bilde 21" descr="NL_landscape_main_RGB.jpg">
            <a:extLst>
              <a:ext uri="{FF2B5EF4-FFF2-40B4-BE49-F238E27FC236}">
                <a16:creationId xmlns:a16="http://schemas.microsoft.com/office/drawing/2014/main" id="{22F79419-9E64-41FE-ADCC-036DFFC2EEBF}"/>
              </a:ext>
            </a:extLst>
          </p:cNvPr>
          <p:cNvPicPr>
            <a:picLocks noChangeAspect="1"/>
          </p:cNvPicPr>
          <p:nvPr/>
        </p:nvPicPr>
        <p:blipFill>
          <a:blip r:embed="rId5" cstate="print"/>
          <a:srcRect/>
          <a:stretch>
            <a:fillRect/>
          </a:stretch>
        </p:blipFill>
        <p:spPr bwMode="auto">
          <a:xfrm>
            <a:off x="142875" y="6126163"/>
            <a:ext cx="1643063" cy="627062"/>
          </a:xfrm>
          <a:prstGeom prst="rect">
            <a:avLst/>
          </a:prstGeom>
          <a:noFill/>
          <a:ln w="9525">
            <a:noFill/>
            <a:miter lim="800000"/>
            <a:headEnd/>
            <a:tailEnd/>
          </a:ln>
        </p:spPr>
      </p:pic>
      <p:sp>
        <p:nvSpPr>
          <p:cNvPr id="24" name="TekstSylinder 5">
            <a:extLst>
              <a:ext uri="{FF2B5EF4-FFF2-40B4-BE49-F238E27FC236}">
                <a16:creationId xmlns:a16="http://schemas.microsoft.com/office/drawing/2014/main" id="{527F10AB-33EB-4D29-9619-372DC15A79F9}"/>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35965093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tel 1"/>
          <p:cNvSpPr>
            <a:spLocks noGrp="1"/>
          </p:cNvSpPr>
          <p:nvPr>
            <p:ph type="ctrTitle"/>
          </p:nvPr>
        </p:nvSpPr>
        <p:spPr>
          <a:xfrm>
            <a:off x="683568" y="41355"/>
            <a:ext cx="7772400" cy="1083389"/>
          </a:xfrm>
          <a:noFill/>
          <a:ln w="9525">
            <a:noFill/>
            <a:miter lim="800000"/>
            <a:headEnd/>
            <a:tailEnd/>
          </a:ln>
        </p:spPr>
        <p:txBody>
          <a:bodyPr lIns="92075" tIns="46038" rIns="92075" bIns="46038" anchor="ctr">
            <a:normAutofit/>
          </a:bodyPr>
          <a:lstStyle/>
          <a:p>
            <a:r>
              <a:rPr lang="nb-NO" sz="5400" dirty="0">
                <a:solidFill>
                  <a:schemeClr val="accent2">
                    <a:lumMod val="75000"/>
                  </a:schemeClr>
                </a:solidFill>
                <a:latin typeface="+mn-lt"/>
                <a:ea typeface="+mn-ea"/>
                <a:cs typeface="+mn-cs"/>
              </a:rPr>
              <a:t>Vi er bekymret</a:t>
            </a:r>
          </a:p>
        </p:txBody>
      </p:sp>
      <p:grpSp>
        <p:nvGrpSpPr>
          <p:cNvPr id="18" name="Gruppe 17">
            <a:extLst>
              <a:ext uri="{FF2B5EF4-FFF2-40B4-BE49-F238E27FC236}">
                <a16:creationId xmlns:a16="http://schemas.microsoft.com/office/drawing/2014/main" id="{7F2FAFFE-A9DA-43D6-A9FA-D2EAD28FD3BC}"/>
              </a:ext>
            </a:extLst>
          </p:cNvPr>
          <p:cNvGrpSpPr/>
          <p:nvPr/>
        </p:nvGrpSpPr>
        <p:grpSpPr>
          <a:xfrm>
            <a:off x="683568" y="1884993"/>
            <a:ext cx="7772400" cy="2548140"/>
            <a:chOff x="611560" y="1772816"/>
            <a:chExt cx="7056784" cy="2272665"/>
          </a:xfrm>
        </p:grpSpPr>
        <p:pic>
          <p:nvPicPr>
            <p:cNvPr id="19" name="Bilde 10">
              <a:extLst>
                <a:ext uri="{FF2B5EF4-FFF2-40B4-BE49-F238E27FC236}">
                  <a16:creationId xmlns:a16="http://schemas.microsoft.com/office/drawing/2014/main" id="{1F70A7EE-A86C-4402-A24F-46E01A16F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772816"/>
              <a:ext cx="1811337" cy="704850"/>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7">
              <a:extLst>
                <a:ext uri="{FF2B5EF4-FFF2-40B4-BE49-F238E27FC236}">
                  <a16:creationId xmlns:a16="http://schemas.microsoft.com/office/drawing/2014/main" id="{29F84F46-DBCB-4B2A-A418-9E50C09DFEA7}"/>
                </a:ext>
              </a:extLst>
            </p:cNvPr>
            <p:cNvPicPr>
              <a:picLocks noChangeAspect="1" noChangeArrowheads="1"/>
            </p:cNvPicPr>
            <p:nvPr/>
          </p:nvPicPr>
          <p:blipFill>
            <a:blip r:embed="rId5"/>
            <a:srcRect/>
            <a:stretch>
              <a:fillRect/>
            </a:stretch>
          </p:blipFill>
          <p:spPr bwMode="auto">
            <a:xfrm>
              <a:off x="5419626" y="2505642"/>
              <a:ext cx="723384" cy="635326"/>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9">
              <a:extLst>
                <a:ext uri="{FF2B5EF4-FFF2-40B4-BE49-F238E27FC236}">
                  <a16:creationId xmlns:a16="http://schemas.microsoft.com/office/drawing/2014/main" id="{5AD8BA70-4880-4F91-87A9-F0885F8F74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732" y="2492896"/>
              <a:ext cx="1535113" cy="733425"/>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e 3">
              <a:extLst>
                <a:ext uri="{FF2B5EF4-FFF2-40B4-BE49-F238E27FC236}">
                  <a16:creationId xmlns:a16="http://schemas.microsoft.com/office/drawing/2014/main" id="{B0B1D025-40BC-44BB-9D69-96391BC595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103" y="3354354"/>
              <a:ext cx="1535113" cy="650710"/>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e 5">
              <a:extLst>
                <a:ext uri="{FF2B5EF4-FFF2-40B4-BE49-F238E27FC236}">
                  <a16:creationId xmlns:a16="http://schemas.microsoft.com/office/drawing/2014/main" id="{8F962557-B581-40B9-903C-D549174681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1906" y="1776607"/>
              <a:ext cx="1289051" cy="600075"/>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e 1">
              <a:extLst>
                <a:ext uri="{FF2B5EF4-FFF2-40B4-BE49-F238E27FC236}">
                  <a16:creationId xmlns:a16="http://schemas.microsoft.com/office/drawing/2014/main" id="{44E630FE-882A-4010-B0F9-DAF495397A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0394" y="1904013"/>
              <a:ext cx="264795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e 8">
              <a:extLst>
                <a:ext uri="{FF2B5EF4-FFF2-40B4-BE49-F238E27FC236}">
                  <a16:creationId xmlns:a16="http://schemas.microsoft.com/office/drawing/2014/main" id="{6C1B5572-78CB-4D67-BD3D-B78613F3B2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 r="1048"/>
            <a:stretch>
              <a:fillRect/>
            </a:stretch>
          </p:blipFill>
          <p:spPr bwMode="auto">
            <a:xfrm>
              <a:off x="677676" y="2667006"/>
              <a:ext cx="1382713" cy="454025"/>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e 6">
              <a:extLst>
                <a:ext uri="{FF2B5EF4-FFF2-40B4-BE49-F238E27FC236}">
                  <a16:creationId xmlns:a16="http://schemas.microsoft.com/office/drawing/2014/main" id="{EB05EBC8-8DB2-42BE-B11B-1AE5CEC333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712" y="3343806"/>
              <a:ext cx="557213" cy="701675"/>
            </a:xfrm>
            <a:prstGeom prst="rect">
              <a:avLst/>
            </a:prstGeom>
            <a:noFill/>
            <a:extLst>
              <a:ext uri="{909E8E84-426E-40DD-AFC4-6F175D3DCCD1}">
                <a14:hiddenFill xmlns:a14="http://schemas.microsoft.com/office/drawing/2010/main">
                  <a:solidFill>
                    <a:srgbClr val="FFFFFF"/>
                  </a:solidFill>
                </a14:hiddenFill>
              </a:ext>
            </a:extLst>
          </p:spPr>
        </p:pic>
        <p:pic>
          <p:nvPicPr>
            <p:cNvPr id="27" name="Bilde 12">
              <a:extLst>
                <a:ext uri="{FF2B5EF4-FFF2-40B4-BE49-F238E27FC236}">
                  <a16:creationId xmlns:a16="http://schemas.microsoft.com/office/drawing/2014/main" id="{BAB62DCA-CEE0-48FE-AFB1-84723A2B3AA0}"/>
                </a:ext>
              </a:extLst>
            </p:cNvPr>
            <p:cNvPicPr>
              <a:picLocks noChangeAspect="1" noChangeArrowheads="1"/>
            </p:cNvPicPr>
            <p:nvPr/>
          </p:nvPicPr>
          <p:blipFill>
            <a:blip r:embed="rId12"/>
            <a:srcRect/>
            <a:stretch>
              <a:fillRect/>
            </a:stretch>
          </p:blipFill>
          <p:spPr bwMode="auto">
            <a:xfrm>
              <a:off x="3203575" y="3512287"/>
              <a:ext cx="1368425" cy="4480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8" name="Rett linje 27">
            <a:extLst>
              <a:ext uri="{FF2B5EF4-FFF2-40B4-BE49-F238E27FC236}">
                <a16:creationId xmlns:a16="http://schemas.microsoft.com/office/drawing/2014/main" id="{E752A129-D8BA-45D1-9774-7ABB9B9EBD68}"/>
              </a:ext>
            </a:extLst>
          </p:cNvPr>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59A7B02E-A941-4DCD-9DA7-236A7527034D}"/>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e 15" descr="NL_landscape_main_RGB.jpg">
            <a:extLst>
              <a:ext uri="{FF2B5EF4-FFF2-40B4-BE49-F238E27FC236}">
                <a16:creationId xmlns:a16="http://schemas.microsoft.com/office/drawing/2014/main" id="{74FC9FB5-316D-47DD-A6A3-B64F372983CB}"/>
              </a:ext>
            </a:extLst>
          </p:cNvPr>
          <p:cNvPicPr>
            <a:picLocks noChangeAspect="1"/>
          </p:cNvPicPr>
          <p:nvPr/>
        </p:nvPicPr>
        <p:blipFill>
          <a:blip r:embed="rId13" cstate="print"/>
          <a:srcRect/>
          <a:stretch>
            <a:fillRect/>
          </a:stretch>
        </p:blipFill>
        <p:spPr bwMode="auto">
          <a:xfrm>
            <a:off x="142875" y="6126163"/>
            <a:ext cx="1643063" cy="627062"/>
          </a:xfrm>
          <a:prstGeom prst="rect">
            <a:avLst/>
          </a:prstGeom>
          <a:noFill/>
          <a:ln w="9525">
            <a:noFill/>
            <a:miter lim="800000"/>
            <a:headEnd/>
            <a:tailEnd/>
          </a:ln>
        </p:spPr>
      </p:pic>
      <p:sp>
        <p:nvSpPr>
          <p:cNvPr id="17" name="TekstSylinder 5">
            <a:extLst>
              <a:ext uri="{FF2B5EF4-FFF2-40B4-BE49-F238E27FC236}">
                <a16:creationId xmlns:a16="http://schemas.microsoft.com/office/drawing/2014/main" id="{7F4013CC-BFEC-4A2C-8DD5-39351D662644}"/>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C00000"/>
                </a:solidFill>
                <a:latin typeface="+mj-lt"/>
              </a:rPr>
              <a:t>Norske Lakseelver jobber for</a:t>
            </a: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9" name="TekstSylinder 8">
            <a:extLst>
              <a:ext uri="{FF2B5EF4-FFF2-40B4-BE49-F238E27FC236}">
                <a16:creationId xmlns:a16="http://schemas.microsoft.com/office/drawing/2014/main" id="{6E4EBB92-8DE8-43E6-B3FC-657122CE91E0}"/>
              </a:ext>
            </a:extLst>
          </p:cNvPr>
          <p:cNvSpPr txBox="1"/>
          <p:nvPr/>
        </p:nvSpPr>
        <p:spPr>
          <a:xfrm>
            <a:off x="884050" y="1303809"/>
            <a:ext cx="7504373" cy="3970318"/>
          </a:xfrm>
          <a:prstGeom prst="rect">
            <a:avLst/>
          </a:prstGeom>
          <a:noFill/>
        </p:spPr>
        <p:txBody>
          <a:bodyPr wrap="square" rtlCol="0">
            <a:spAutoFit/>
          </a:bodyPr>
          <a:lstStyle/>
          <a:p>
            <a:pPr marL="342900" indent="-342900">
              <a:buFont typeface="Arial" panose="020B0604020202020204" pitchFamily="34" charset="0"/>
              <a:buChar char="•"/>
            </a:pPr>
            <a:r>
              <a:rPr lang="nb-NO" sz="2800" dirty="0"/>
              <a:t>Mer laks i elvene</a:t>
            </a:r>
          </a:p>
          <a:p>
            <a:pPr marL="342900" indent="-342900">
              <a:buFont typeface="Arial" panose="020B0604020202020204" pitchFamily="34" charset="0"/>
              <a:buChar char="•"/>
            </a:pPr>
            <a:r>
              <a:rPr lang="nb-NO" sz="2800" dirty="0"/>
              <a:t>Bedre laksefiske for alle</a:t>
            </a:r>
          </a:p>
          <a:p>
            <a:pPr marL="342900" indent="-342900">
              <a:buFont typeface="Arial" panose="020B0604020202020204" pitchFamily="34" charset="0"/>
              <a:buChar char="•"/>
            </a:pPr>
            <a:r>
              <a:rPr lang="nb-NO" sz="2800" dirty="0"/>
              <a:t>Ansvarlig lokal forvaltning</a:t>
            </a:r>
          </a:p>
          <a:p>
            <a:pPr marL="342900" indent="-342900">
              <a:buFont typeface="Arial" panose="020B0604020202020204" pitchFamily="34" charset="0"/>
              <a:buChar char="•"/>
            </a:pPr>
            <a:r>
              <a:rPr lang="nb-NO" sz="2800" dirty="0"/>
              <a:t>Flere gyrofrie elver</a:t>
            </a:r>
          </a:p>
          <a:p>
            <a:pPr marL="342900" indent="-342900">
              <a:buFont typeface="Arial" panose="020B0604020202020204" pitchFamily="34" charset="0"/>
              <a:buChar char="•"/>
            </a:pPr>
            <a:r>
              <a:rPr lang="nb-NO" sz="2800" dirty="0"/>
              <a:t>Mindre lakselus på vill fisk</a:t>
            </a:r>
          </a:p>
          <a:p>
            <a:pPr marL="342900" indent="-342900">
              <a:buFont typeface="Arial" panose="020B0604020202020204" pitchFamily="34" charset="0"/>
              <a:buChar char="•"/>
            </a:pPr>
            <a:r>
              <a:rPr lang="nb-NO" sz="2800" dirty="0"/>
              <a:t>Færre rømte oppdrettsfisk</a:t>
            </a:r>
          </a:p>
          <a:p>
            <a:pPr marL="342900" indent="-342900">
              <a:buFont typeface="Arial" panose="020B0604020202020204" pitchFamily="34" charset="0"/>
              <a:buChar char="•"/>
            </a:pPr>
            <a:r>
              <a:rPr lang="nb-NO" sz="2800" dirty="0"/>
              <a:t>Mer vann i regulerte elver</a:t>
            </a:r>
          </a:p>
          <a:p>
            <a:pPr marL="342900" indent="-342900">
              <a:buFont typeface="Arial" panose="020B0604020202020204" pitchFamily="34" charset="0"/>
              <a:buChar char="•"/>
            </a:pPr>
            <a:r>
              <a:rPr lang="nb-NO" sz="2800" dirty="0"/>
              <a:t>Kalking av sure vassdrag</a:t>
            </a:r>
          </a:p>
          <a:p>
            <a:pPr marL="342900" indent="-342900">
              <a:buFont typeface="Arial" panose="020B0604020202020204" pitchFamily="34" charset="0"/>
              <a:buChar char="•"/>
            </a:pPr>
            <a:r>
              <a:rPr lang="nb-NO" sz="2800" dirty="0"/>
              <a:t>Nye miljøkrav ved gruvedrift</a:t>
            </a:r>
          </a:p>
        </p:txBody>
      </p:sp>
    </p:spTree>
    <p:extLst>
      <p:ext uri="{BB962C8B-B14F-4D97-AF65-F5344CB8AC3E}">
        <p14:creationId xmlns:p14="http://schemas.microsoft.com/office/powerpoint/2010/main" val="48839768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Konvertering og funksjonskrav</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10" name="TekstSylinder 9">
            <a:extLst>
              <a:ext uri="{FF2B5EF4-FFF2-40B4-BE49-F238E27FC236}">
                <a16:creationId xmlns:a16="http://schemas.microsoft.com/office/drawing/2014/main" id="{CDC1E308-7ED7-4701-8BA6-86D63C47090C}"/>
              </a:ext>
            </a:extLst>
          </p:cNvPr>
          <p:cNvSpPr txBox="1"/>
          <p:nvPr/>
        </p:nvSpPr>
        <p:spPr>
          <a:xfrm>
            <a:off x="863588" y="1251091"/>
            <a:ext cx="7416824" cy="4042132"/>
          </a:xfrm>
          <a:prstGeom prst="rect">
            <a:avLst/>
          </a:prstGeom>
          <a:noFill/>
        </p:spPr>
        <p:txBody>
          <a:bodyPr wrap="square" rtlCol="0">
            <a:spAutoFit/>
          </a:bodyPr>
          <a:lstStyle/>
          <a:p>
            <a:pPr lvl="0" fontAlgn="base">
              <a:buSzPts val="1000"/>
              <a:tabLst>
                <a:tab pos="457200" algn="l"/>
              </a:tabLst>
            </a:pPr>
            <a:r>
              <a:rPr lang="nb-NO" sz="2400" dirty="0">
                <a:effectLst/>
                <a:ea typeface="Times New Roman" panose="02020603050405020304" pitchFamily="18" charset="0"/>
              </a:rPr>
              <a:t>For å sikre både en </a:t>
            </a:r>
            <a:r>
              <a:rPr lang="nb-NO" sz="2400" b="1" dirty="0">
                <a:effectLst/>
                <a:ea typeface="Times New Roman" panose="02020603050405020304" pitchFamily="18" charset="0"/>
              </a:rPr>
              <a:t>bærekraftig vekst</a:t>
            </a:r>
            <a:r>
              <a:rPr lang="nb-NO" sz="2400" dirty="0">
                <a:effectLst/>
                <a:ea typeface="Times New Roman" panose="02020603050405020304" pitchFamily="18" charset="0"/>
              </a:rPr>
              <a:t> i oppdrettsindustrien og </a:t>
            </a:r>
            <a:r>
              <a:rPr lang="nb-NO" sz="2400" b="1" dirty="0">
                <a:effectLst/>
                <a:ea typeface="Times New Roman" panose="02020603050405020304" pitchFamily="18" charset="0"/>
              </a:rPr>
              <a:t>minimal påvirkning</a:t>
            </a:r>
            <a:r>
              <a:rPr lang="nb-NO" sz="2400" dirty="0">
                <a:effectLst/>
                <a:ea typeface="Times New Roman" panose="02020603050405020304" pitchFamily="18" charset="0"/>
              </a:rPr>
              <a:t> på villaks og sjøørret, kan Stortinget vedta at det utformes en politikk som </a:t>
            </a:r>
            <a:r>
              <a:rPr lang="nb-NO" sz="2400" b="1" dirty="0">
                <a:effectLst/>
                <a:ea typeface="Times New Roman" panose="02020603050405020304" pitchFamily="18" charset="0"/>
              </a:rPr>
              <a:t>konverterer</a:t>
            </a:r>
            <a:r>
              <a:rPr lang="nb-NO" sz="2400" dirty="0">
                <a:effectLst/>
                <a:ea typeface="Times New Roman" panose="02020603050405020304" pitchFamily="18" charset="0"/>
              </a:rPr>
              <a:t> dagens produksjonsmetoder til metoder som oppfyller følgende teknologinøytrale </a:t>
            </a:r>
            <a:r>
              <a:rPr lang="nb-NO" sz="2400" b="1" dirty="0">
                <a:effectLst/>
                <a:ea typeface="Times New Roman" panose="02020603050405020304" pitchFamily="18" charset="0"/>
              </a:rPr>
              <a:t>funksjonskrav</a:t>
            </a:r>
            <a:r>
              <a:rPr lang="nb-NO" sz="2400" dirty="0">
                <a:effectLst/>
                <a:ea typeface="Times New Roman" panose="02020603050405020304" pitchFamily="18" charset="0"/>
              </a:rPr>
              <a:t>  </a:t>
            </a:r>
          </a:p>
          <a:p>
            <a:pPr marL="342900" lvl="0" indent="-342900" fontAlgn="base">
              <a:buSzPts val="1000"/>
              <a:buFont typeface="Symbol" panose="05050102010706020507" pitchFamily="18" charset="2"/>
              <a:buChar char=""/>
              <a:tabLst>
                <a:tab pos="457200" algn="l"/>
              </a:tabLst>
            </a:pPr>
            <a:endParaRPr lang="nb-NO" sz="2400" dirty="0">
              <a:effectLst/>
              <a:ea typeface="Times New Roman" panose="02020603050405020304" pitchFamily="18" charset="0"/>
            </a:endParaRPr>
          </a:p>
          <a:p>
            <a:pPr marL="342900" lvl="0" indent="-342900" fontAlgn="base">
              <a:buSzPts val="1000"/>
              <a:buFont typeface="Arial" panose="020B0604020202020204" pitchFamily="34" charset="0"/>
              <a:buChar char="•"/>
              <a:tabLst>
                <a:tab pos="457200" algn="l"/>
              </a:tabLst>
            </a:pPr>
            <a:r>
              <a:rPr lang="nb-NO" sz="2400" b="1" dirty="0">
                <a:solidFill>
                  <a:schemeClr val="accent1">
                    <a:lumMod val="75000"/>
                  </a:schemeClr>
                </a:solidFill>
                <a:effectLst/>
                <a:ea typeface="Times New Roman" panose="02020603050405020304" pitchFamily="18" charset="0"/>
              </a:rPr>
              <a:t>null utslipp av lakselus </a:t>
            </a:r>
          </a:p>
          <a:p>
            <a:pPr marL="342900" lvl="0" indent="-342900" fontAlgn="base">
              <a:buSzPts val="1000"/>
              <a:buFont typeface="Arial" panose="020B0604020202020204" pitchFamily="34" charset="0"/>
              <a:buChar char="•"/>
              <a:tabLst>
                <a:tab pos="457200" algn="l"/>
              </a:tabLst>
            </a:pPr>
            <a:r>
              <a:rPr lang="nb-NO" sz="2400" b="1" dirty="0">
                <a:solidFill>
                  <a:schemeClr val="accent1">
                    <a:lumMod val="75000"/>
                  </a:schemeClr>
                </a:solidFill>
                <a:effectLst/>
                <a:ea typeface="Times New Roman" panose="02020603050405020304" pitchFamily="18" charset="0"/>
              </a:rPr>
              <a:t>null rømming </a:t>
            </a:r>
          </a:p>
          <a:p>
            <a:pPr marL="342900" lvl="0" indent="-342900" fontAlgn="base">
              <a:buSzPts val="1000"/>
              <a:buFont typeface="Arial" panose="020B0604020202020204" pitchFamily="34" charset="0"/>
              <a:buChar char="•"/>
              <a:tabLst>
                <a:tab pos="457200" algn="l"/>
              </a:tabLst>
            </a:pPr>
            <a:r>
              <a:rPr lang="nb-NO" sz="2400" b="1" dirty="0">
                <a:solidFill>
                  <a:schemeClr val="accent1">
                    <a:lumMod val="75000"/>
                  </a:schemeClr>
                </a:solidFill>
                <a:effectLst/>
                <a:ea typeface="Times New Roman" panose="02020603050405020304" pitchFamily="18" charset="0"/>
              </a:rPr>
              <a:t>mulig å samle partikulært avfall </a:t>
            </a:r>
          </a:p>
          <a:p>
            <a:pPr>
              <a:lnSpc>
                <a:spcPts val="1950"/>
              </a:lnSpc>
            </a:pPr>
            <a:endParaRPr lang="nb-NO" sz="2400" dirty="0">
              <a:effectLst/>
              <a:ea typeface="Times New Roman" panose="02020603050405020304" pitchFamily="18" charset="0"/>
            </a:endParaRPr>
          </a:p>
          <a:p>
            <a:pPr fontAlgn="base"/>
            <a:r>
              <a:rPr lang="nb-NO" sz="2400" dirty="0">
                <a:effectLst/>
                <a:ea typeface="Times New Roman" panose="02020603050405020304" pitchFamily="18" charset="0"/>
              </a:rPr>
              <a:t> </a:t>
            </a:r>
          </a:p>
        </p:txBody>
      </p:sp>
    </p:spTree>
    <p:extLst>
      <p:ext uri="{BB962C8B-B14F-4D97-AF65-F5344CB8AC3E}">
        <p14:creationId xmlns:p14="http://schemas.microsoft.com/office/powerpoint/2010/main" val="310639471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i="1" dirty="0">
                <a:solidFill>
                  <a:srgbClr val="9F2121"/>
                </a:solidFill>
                <a:latin typeface="+mj-lt"/>
              </a:rPr>
              <a:t>Gulrot og pisk</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10" name="TekstSylinder 9">
            <a:extLst>
              <a:ext uri="{FF2B5EF4-FFF2-40B4-BE49-F238E27FC236}">
                <a16:creationId xmlns:a16="http://schemas.microsoft.com/office/drawing/2014/main" id="{CDC1E308-7ED7-4701-8BA6-86D63C47090C}"/>
              </a:ext>
            </a:extLst>
          </p:cNvPr>
          <p:cNvSpPr txBox="1"/>
          <p:nvPr/>
        </p:nvSpPr>
        <p:spPr>
          <a:xfrm>
            <a:off x="863588" y="1251091"/>
            <a:ext cx="7416824" cy="3785652"/>
          </a:xfrm>
          <a:prstGeom prst="rect">
            <a:avLst/>
          </a:prstGeom>
          <a:noFill/>
        </p:spPr>
        <p:txBody>
          <a:bodyPr wrap="square" rtlCol="0">
            <a:spAutoFit/>
          </a:bodyPr>
          <a:lstStyle/>
          <a:p>
            <a:pPr marL="342900" indent="-342900" fontAlgn="base">
              <a:buFont typeface="Arial" panose="020B0604020202020204" pitchFamily="34" charset="0"/>
              <a:buChar char="•"/>
            </a:pPr>
            <a:r>
              <a:rPr lang="nb-NO" sz="2400" dirty="0">
                <a:effectLst/>
                <a:ea typeface="Times New Roman" panose="02020603050405020304" pitchFamily="18" charset="0"/>
              </a:rPr>
              <a:t>Stortinget må sørge for at oppdretterne gis </a:t>
            </a:r>
            <a:r>
              <a:rPr lang="nb-NO" sz="2400" b="1" dirty="0">
                <a:effectLst/>
                <a:ea typeface="Times New Roman" panose="02020603050405020304" pitchFamily="18" charset="0"/>
              </a:rPr>
              <a:t>kraftige insentiver</a:t>
            </a:r>
            <a:r>
              <a:rPr lang="nb-NO" sz="2400" dirty="0">
                <a:effectLst/>
                <a:ea typeface="Times New Roman" panose="02020603050405020304" pitchFamily="18" charset="0"/>
              </a:rPr>
              <a:t> til en  konvertering vekk fra dagens åpne merder og over i anlegg som oppfyller kravene. </a:t>
            </a:r>
            <a:br>
              <a:rPr lang="nb-NO" sz="2400" dirty="0">
                <a:effectLst/>
                <a:ea typeface="Times New Roman" panose="02020603050405020304" pitchFamily="18" charset="0"/>
              </a:rPr>
            </a:br>
            <a:endParaRPr lang="nb-NO" sz="2400" dirty="0">
              <a:effectLst/>
              <a:ea typeface="Times New Roman" panose="02020603050405020304" pitchFamily="18" charset="0"/>
            </a:endParaRPr>
          </a:p>
          <a:p>
            <a:pPr marL="342900" indent="-342900" fontAlgn="base">
              <a:buFont typeface="Arial" panose="020B0604020202020204" pitchFamily="34" charset="0"/>
              <a:buChar char="•"/>
            </a:pPr>
            <a:r>
              <a:rPr lang="nb-NO" sz="2400" dirty="0">
                <a:effectLst/>
                <a:ea typeface="Times New Roman" panose="02020603050405020304" pitchFamily="18" charset="0"/>
              </a:rPr>
              <a:t>Dette vil anspore til en </a:t>
            </a:r>
            <a:r>
              <a:rPr lang="nb-NO" sz="2400" b="1" dirty="0">
                <a:effectLst/>
                <a:ea typeface="Times New Roman" panose="02020603050405020304" pitchFamily="18" charset="0"/>
              </a:rPr>
              <a:t>industriell vekst i et grønt skifte. </a:t>
            </a:r>
            <a:r>
              <a:rPr lang="nb-NO" sz="2400" dirty="0">
                <a:effectLst/>
                <a:ea typeface="Times New Roman" panose="02020603050405020304" pitchFamily="18" charset="0"/>
              </a:rPr>
              <a:t>Veksten vil skje i distriktene.</a:t>
            </a:r>
          </a:p>
          <a:p>
            <a:pPr fontAlgn="base"/>
            <a:endParaRPr lang="nb-NO" sz="2400" b="1" dirty="0">
              <a:ea typeface="Times New Roman" panose="02020603050405020304" pitchFamily="18" charset="0"/>
            </a:endParaRPr>
          </a:p>
          <a:p>
            <a:pPr marL="342900" indent="-342900" fontAlgn="base">
              <a:buFont typeface="Arial" panose="020B0604020202020204" pitchFamily="34" charset="0"/>
              <a:buChar char="•"/>
            </a:pPr>
            <a:r>
              <a:rPr lang="nb-NO" sz="2400" dirty="0">
                <a:effectLst/>
                <a:ea typeface="Times New Roman" panose="02020603050405020304" pitchFamily="18" charset="0"/>
              </a:rPr>
              <a:t>Stortinget kan innføre avgifter for de som ikke konverterer innen rimelig tid. Dette vil ytterligere anspore til å søke nye løsninger. </a:t>
            </a:r>
          </a:p>
        </p:txBody>
      </p:sp>
    </p:spTree>
    <p:extLst>
      <p:ext uri="{BB962C8B-B14F-4D97-AF65-F5344CB8AC3E}">
        <p14:creationId xmlns:p14="http://schemas.microsoft.com/office/powerpoint/2010/main" val="42343668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i="1" dirty="0">
                <a:solidFill>
                  <a:srgbClr val="9F2121"/>
                </a:solidFill>
                <a:latin typeface="+mj-lt"/>
              </a:rPr>
              <a:t>Bred politisk enighet</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10" name="TekstSylinder 9">
            <a:extLst>
              <a:ext uri="{FF2B5EF4-FFF2-40B4-BE49-F238E27FC236}">
                <a16:creationId xmlns:a16="http://schemas.microsoft.com/office/drawing/2014/main" id="{CDC1E308-7ED7-4701-8BA6-86D63C47090C}"/>
              </a:ext>
            </a:extLst>
          </p:cNvPr>
          <p:cNvSpPr txBox="1"/>
          <p:nvPr/>
        </p:nvSpPr>
        <p:spPr>
          <a:xfrm>
            <a:off x="863588" y="1251091"/>
            <a:ext cx="5292588" cy="4524315"/>
          </a:xfrm>
          <a:prstGeom prst="rect">
            <a:avLst/>
          </a:prstGeom>
          <a:noFill/>
        </p:spPr>
        <p:txBody>
          <a:bodyPr wrap="square" rtlCol="0">
            <a:spAutoFit/>
          </a:bodyPr>
          <a:lstStyle/>
          <a:p>
            <a:pPr marL="342900" indent="-342900" fontAlgn="base">
              <a:buFont typeface="Arial" panose="020B0604020202020204" pitchFamily="34" charset="0"/>
              <a:buChar char="•"/>
            </a:pPr>
            <a:r>
              <a:rPr lang="nb-NO" sz="2400" b="1" dirty="0">
                <a:effectLst/>
                <a:latin typeface="Calibri" panose="020F0502020204030204" pitchFamily="34" charset="0"/>
                <a:ea typeface="Times New Roman" panose="02020603050405020304" pitchFamily="18" charset="0"/>
              </a:rPr>
              <a:t>Samtlige norske politiske partier </a:t>
            </a:r>
            <a:r>
              <a:rPr lang="nb-NO" sz="2400" dirty="0">
                <a:effectLst/>
                <a:latin typeface="Calibri" panose="020F0502020204030204" pitchFamily="34" charset="0"/>
                <a:ea typeface="Times New Roman" panose="02020603050405020304" pitchFamily="18" charset="0"/>
              </a:rPr>
              <a:t>ønsker en bærekraftig vekst i norsk havbruk. </a:t>
            </a:r>
          </a:p>
          <a:p>
            <a:pPr marL="342900" indent="-342900" fontAlgn="base">
              <a:buFont typeface="Arial" panose="020B0604020202020204" pitchFamily="34" charset="0"/>
              <a:buChar char="•"/>
            </a:pPr>
            <a:endParaRPr lang="nb-NO" sz="2400" dirty="0">
              <a:latin typeface="Calibri" panose="020F0502020204030204" pitchFamily="34" charset="0"/>
              <a:ea typeface="Times New Roman" panose="02020603050405020304" pitchFamily="18" charset="0"/>
            </a:endParaRPr>
          </a:p>
          <a:p>
            <a:pPr marL="342900" indent="-342900" fontAlgn="base">
              <a:buFont typeface="Arial" panose="020B0604020202020204" pitchFamily="34" charset="0"/>
              <a:buChar char="•"/>
            </a:pPr>
            <a:r>
              <a:rPr lang="nb-NO" sz="2400" dirty="0">
                <a:effectLst/>
                <a:latin typeface="Calibri" panose="020F0502020204030204" pitchFamily="34" charset="0"/>
                <a:ea typeface="Times New Roman" panose="02020603050405020304" pitchFamily="18" charset="0"/>
              </a:rPr>
              <a:t>Den foreslåtte </a:t>
            </a:r>
            <a:r>
              <a:rPr lang="nb-NO" sz="2400" b="1" dirty="0">
                <a:effectLst/>
                <a:latin typeface="Calibri" panose="020F0502020204030204" pitchFamily="34" charset="0"/>
                <a:ea typeface="Times New Roman" panose="02020603050405020304" pitchFamily="18" charset="0"/>
              </a:rPr>
              <a:t>konverteringspolitikken</a:t>
            </a:r>
            <a:r>
              <a:rPr lang="nb-NO" sz="2400" dirty="0">
                <a:effectLst/>
                <a:latin typeface="Calibri" panose="020F0502020204030204" pitchFamily="34" charset="0"/>
                <a:ea typeface="Times New Roman" panose="02020603050405020304" pitchFamily="18" charset="0"/>
              </a:rPr>
              <a:t> er en konkret og gjennomførbar vei mot en slik framtid. </a:t>
            </a:r>
          </a:p>
          <a:p>
            <a:pPr marL="342900" indent="-342900" fontAlgn="base">
              <a:buFont typeface="Arial" panose="020B0604020202020204" pitchFamily="34" charset="0"/>
              <a:buChar char="•"/>
            </a:pPr>
            <a:endParaRPr lang="nb-NO" sz="2400" dirty="0">
              <a:effectLst/>
              <a:latin typeface="Calibri" panose="020F0502020204030204" pitchFamily="34" charset="0"/>
              <a:ea typeface="Times New Roman" panose="02020603050405020304" pitchFamily="18" charset="0"/>
            </a:endParaRPr>
          </a:p>
          <a:p>
            <a:pPr marL="342900" indent="-342900" fontAlgn="base">
              <a:buFont typeface="Arial" panose="020B0604020202020204" pitchFamily="34" charset="0"/>
              <a:buChar char="•"/>
            </a:pPr>
            <a:r>
              <a:rPr lang="nb-NO" sz="2400" dirty="0">
                <a:latin typeface="Calibri" panose="020F0502020204030204" pitchFamily="34" charset="0"/>
                <a:ea typeface="Times New Roman" panose="02020603050405020304" pitchFamily="18" charset="0"/>
              </a:rPr>
              <a:t>Norske Lakseelver </a:t>
            </a:r>
            <a:r>
              <a:rPr lang="nb-NO" sz="2400">
                <a:latin typeface="Calibri" panose="020F0502020204030204" pitchFamily="34" charset="0"/>
                <a:ea typeface="Times New Roman" panose="02020603050405020304" pitchFamily="18" charset="0"/>
              </a:rPr>
              <a:t>ber </a:t>
            </a:r>
            <a:r>
              <a:rPr lang="nb-NO" sz="2400" b="1">
                <a:latin typeface="Calibri" panose="020F0502020204030204" pitchFamily="34" charset="0"/>
                <a:ea typeface="Times New Roman" panose="02020603050405020304" pitchFamily="18" charset="0"/>
              </a:rPr>
              <a:t>SV</a:t>
            </a:r>
            <a:r>
              <a:rPr lang="nb-NO" sz="2400">
                <a:latin typeface="Calibri" panose="020F0502020204030204" pitchFamily="34" charset="0"/>
                <a:ea typeface="Times New Roman" panose="02020603050405020304" pitchFamily="18" charset="0"/>
              </a:rPr>
              <a:t> </a:t>
            </a:r>
            <a:r>
              <a:rPr lang="nb-NO" sz="2400" dirty="0">
                <a:latin typeface="Calibri" panose="020F0502020204030204" pitchFamily="34" charset="0"/>
                <a:ea typeface="Times New Roman" panose="02020603050405020304" pitchFamily="18" charset="0"/>
              </a:rPr>
              <a:t>jobbe for en slik konverteringspolitikk.</a:t>
            </a:r>
          </a:p>
          <a:p>
            <a:pPr fontAlgn="base"/>
            <a:endParaRPr lang="nb-NO" sz="2400" dirty="0">
              <a:effectLst/>
              <a:latin typeface="Calibri" panose="020F0502020204030204" pitchFamily="34" charset="0"/>
              <a:ea typeface="Times New Roman" panose="02020603050405020304" pitchFamily="18" charset="0"/>
            </a:endParaRPr>
          </a:p>
        </p:txBody>
      </p:sp>
      <p:pic>
        <p:nvPicPr>
          <p:cNvPr id="9" name="Bilde 8">
            <a:extLst>
              <a:ext uri="{FF2B5EF4-FFF2-40B4-BE49-F238E27FC236}">
                <a16:creationId xmlns:a16="http://schemas.microsoft.com/office/drawing/2014/main" id="{0BD7D484-C4AA-4F8C-AC71-4BA38AFD074A}"/>
              </a:ext>
            </a:extLst>
          </p:cNvPr>
          <p:cNvPicPr>
            <a:picLocks noChangeAspect="1"/>
          </p:cNvPicPr>
          <p:nvPr/>
        </p:nvPicPr>
        <p:blipFill>
          <a:blip r:embed="rId4"/>
          <a:stretch>
            <a:fillRect/>
          </a:stretch>
        </p:blipFill>
        <p:spPr>
          <a:xfrm rot="1538371">
            <a:off x="6340254" y="1373408"/>
            <a:ext cx="2740840" cy="3840856"/>
          </a:xfrm>
          <a:prstGeom prst="rect">
            <a:avLst/>
          </a:prstGeom>
        </p:spPr>
      </p:pic>
    </p:spTree>
    <p:extLst>
      <p:ext uri="{BB962C8B-B14F-4D97-AF65-F5344CB8AC3E}">
        <p14:creationId xmlns:p14="http://schemas.microsoft.com/office/powerpoint/2010/main" val="20526982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i="1" dirty="0">
                <a:solidFill>
                  <a:srgbClr val="9F2121"/>
                </a:solidFill>
                <a:latin typeface="+mj-lt"/>
              </a:rPr>
              <a:t>Bekymring i nord</a:t>
            </a:r>
            <a:endParaRPr lang="nb-NO" sz="4000" i="1" dirty="0">
              <a:solidFill>
                <a:srgbClr val="C00000"/>
              </a:solidFill>
              <a:latin typeface="+mj-lt"/>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9" name="Bilde 8" descr="Et bilde som inneholder stein, fisk, mykfinne&#10;&#10;Automatisk generert beskrivelse">
            <a:extLst>
              <a:ext uri="{FF2B5EF4-FFF2-40B4-BE49-F238E27FC236}">
                <a16:creationId xmlns:a16="http://schemas.microsoft.com/office/drawing/2014/main" id="{842DCF5C-5518-4B9C-BC18-3CC10B391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02991013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chemeClr val="accent2">
                    <a:lumMod val="75000"/>
                  </a:schemeClr>
                </a:solidFill>
              </a:rPr>
              <a:t>Pukkellaks – ny trussel</a:t>
            </a:r>
            <a:endParaRPr lang="nb-NO" sz="4000" i="1" dirty="0">
              <a:solidFill>
                <a:schemeClr val="accent2">
                  <a:lumMod val="75000"/>
                </a:schemeClr>
              </a:solidFill>
              <a:latin typeface="+mj-lt"/>
            </a:endParaRPr>
          </a:p>
        </p:txBody>
      </p:sp>
      <p:sp>
        <p:nvSpPr>
          <p:cNvPr id="9" name="Rektangel 8">
            <a:extLst>
              <a:ext uri="{FF2B5EF4-FFF2-40B4-BE49-F238E27FC236}">
                <a16:creationId xmlns:a16="http://schemas.microsoft.com/office/drawing/2014/main" id="{182CF476-EFE6-4B09-861F-9F90DAAA527E}"/>
              </a:ext>
            </a:extLst>
          </p:cNvPr>
          <p:cNvSpPr/>
          <p:nvPr/>
        </p:nvSpPr>
        <p:spPr>
          <a:xfrm>
            <a:off x="755576" y="1574455"/>
            <a:ext cx="7920880" cy="3353995"/>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nb-NO" sz="2400" dirty="0">
                <a:ea typeface="Calibri" panose="020F0502020204030204" pitchFamily="34" charset="0"/>
                <a:cs typeface="Times New Roman" panose="02020603050405020304" pitchFamily="18" charset="0"/>
              </a:rPr>
              <a:t>Over 100 000 pukkellaks fjernet fra elvene i 2021</a:t>
            </a:r>
          </a:p>
          <a:p>
            <a:pPr marL="342900" indent="-342900">
              <a:lnSpc>
                <a:spcPct val="107000"/>
              </a:lnSpc>
              <a:spcAft>
                <a:spcPts val="800"/>
              </a:spcAft>
              <a:buFont typeface="Arial" panose="020B0604020202020204" pitchFamily="34" charset="0"/>
              <a:buChar char="•"/>
            </a:pPr>
            <a:r>
              <a:rPr lang="nb-NO" sz="2400" dirty="0">
                <a:ea typeface="Calibri" panose="020F0502020204030204" pitchFamily="34" charset="0"/>
                <a:cs typeface="Times New Roman" panose="02020603050405020304" pitchFamily="18" charset="0"/>
              </a:rPr>
              <a:t>Forskerne forventer eksponentiell vekst i 2023</a:t>
            </a:r>
          </a:p>
          <a:p>
            <a:pPr marL="342900" indent="-342900">
              <a:lnSpc>
                <a:spcPct val="107000"/>
              </a:lnSpc>
              <a:spcAft>
                <a:spcPts val="800"/>
              </a:spcAft>
              <a:buFont typeface="Arial" panose="020B0604020202020204" pitchFamily="34" charset="0"/>
              <a:buChar char="•"/>
            </a:pPr>
            <a:endParaRPr lang="nb-NO" sz="24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nb-NO" sz="2400" dirty="0">
                <a:ea typeface="Calibri" panose="020F0502020204030204" pitchFamily="34" charset="0"/>
                <a:cs typeface="Times New Roman" panose="02020603050405020304" pitchFamily="18" charset="0"/>
              </a:rPr>
              <a:t>Miljødirektoratets handlingsplan må følges  og styrkes</a:t>
            </a:r>
          </a:p>
          <a:p>
            <a:pPr marL="342900" indent="-342900">
              <a:lnSpc>
                <a:spcPct val="107000"/>
              </a:lnSpc>
              <a:spcAft>
                <a:spcPts val="800"/>
              </a:spcAft>
              <a:buFont typeface="Arial" panose="020B0604020202020204" pitchFamily="34" charset="0"/>
              <a:buChar char="•"/>
            </a:pPr>
            <a:r>
              <a:rPr lang="nb-NO" sz="2400" dirty="0">
                <a:ea typeface="Calibri" panose="020F0502020204030204" pitchFamily="34" charset="0"/>
                <a:cs typeface="Times New Roman" panose="02020603050405020304" pitchFamily="18" charset="0"/>
              </a:rPr>
              <a:t>Det må settes av midler til røkting av feller i 2023</a:t>
            </a:r>
          </a:p>
          <a:p>
            <a:pPr marL="342900" indent="-342900">
              <a:lnSpc>
                <a:spcPct val="107000"/>
              </a:lnSpc>
              <a:spcAft>
                <a:spcPts val="800"/>
              </a:spcAft>
              <a:buFont typeface="Arial" panose="020B0604020202020204" pitchFamily="34" charset="0"/>
              <a:buChar char="•"/>
            </a:pPr>
            <a:r>
              <a:rPr lang="nb-NO" sz="2400" dirty="0">
                <a:ea typeface="Calibri" panose="020F0502020204030204" pitchFamily="34" charset="0"/>
                <a:cs typeface="Times New Roman" panose="02020603050405020304" pitchFamily="18" charset="0"/>
              </a:rPr>
              <a:t>Pukkellaks er svartelistet og skal bekjempes </a:t>
            </a:r>
            <a:br>
              <a:rPr lang="nb-NO" sz="2400" dirty="0">
                <a:ea typeface="Calibri" panose="020F0502020204030204" pitchFamily="34" charset="0"/>
                <a:cs typeface="Times New Roman" panose="02020603050405020304" pitchFamily="18" charset="0"/>
              </a:rPr>
            </a:br>
            <a:r>
              <a:rPr lang="nb-NO" sz="2400" dirty="0">
                <a:ea typeface="Calibri" panose="020F0502020204030204" pitchFamily="34" charset="0"/>
                <a:cs typeface="Times New Roman" panose="02020603050405020304" pitchFamily="18" charset="0"/>
              </a:rPr>
              <a:t>– det er ikke en ressurs</a:t>
            </a:r>
          </a:p>
        </p:txBody>
      </p:sp>
      <p:cxnSp>
        <p:nvCxnSpPr>
          <p:cNvPr id="26" name="Rett linje 25">
            <a:extLst>
              <a:ext uri="{FF2B5EF4-FFF2-40B4-BE49-F238E27FC236}">
                <a16:creationId xmlns:a16="http://schemas.microsoft.com/office/drawing/2014/main" id="{BFB2FED5-C0C9-41E8-9AE2-796B0BF37C4E}"/>
              </a:ext>
            </a:extLst>
          </p:cNvPr>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Bilde 17" descr="NL_landscape_main_RGB.jpg">
            <a:extLst>
              <a:ext uri="{FF2B5EF4-FFF2-40B4-BE49-F238E27FC236}">
                <a16:creationId xmlns:a16="http://schemas.microsoft.com/office/drawing/2014/main" id="{FBDAD2E1-A538-4783-9C3A-C362EF933BAD}"/>
              </a:ext>
            </a:extLst>
          </p:cNvPr>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19" name="TekstSylinder 5">
            <a:extLst>
              <a:ext uri="{FF2B5EF4-FFF2-40B4-BE49-F238E27FC236}">
                <a16:creationId xmlns:a16="http://schemas.microsoft.com/office/drawing/2014/main" id="{1D57E1CE-B755-4244-849C-6C8EE4922E9A}"/>
              </a:ext>
            </a:extLst>
          </p:cNvPr>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Tree>
    <p:extLst>
      <p:ext uri="{BB962C8B-B14F-4D97-AF65-F5344CB8AC3E}">
        <p14:creationId xmlns:p14="http://schemas.microsoft.com/office/powerpoint/2010/main" val="351455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De 108 medlemselvene våre</a:t>
            </a:r>
            <a:endParaRPr lang="nb-NO" sz="4000" dirty="0">
              <a:solidFill>
                <a:srgbClr val="C00000"/>
              </a:solidFill>
              <a:latin typeface="+mj-lt"/>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1" name="Bilde 10">
            <a:extLst>
              <a:ext uri="{FF2B5EF4-FFF2-40B4-BE49-F238E27FC236}">
                <a16:creationId xmlns:a16="http://schemas.microsoft.com/office/drawing/2014/main" id="{464E0958-4F9D-4A83-8FC0-652191740B56}"/>
              </a:ext>
            </a:extLst>
          </p:cNvPr>
          <p:cNvPicPr>
            <a:picLocks noChangeAspect="1"/>
          </p:cNvPicPr>
          <p:nvPr/>
        </p:nvPicPr>
        <p:blipFill rotWithShape="1">
          <a:blip r:embed="rId4"/>
          <a:srcRect t="13042"/>
          <a:stretch/>
        </p:blipFill>
        <p:spPr>
          <a:xfrm>
            <a:off x="617973" y="982663"/>
            <a:ext cx="7908053" cy="4977921"/>
          </a:xfrm>
          <a:prstGeom prst="rect">
            <a:avLst/>
          </a:prstGeom>
        </p:spPr>
      </p:pic>
    </p:spTree>
    <p:extLst>
      <p:ext uri="{BB962C8B-B14F-4D97-AF65-F5344CB8AC3E}">
        <p14:creationId xmlns:p14="http://schemas.microsoft.com/office/powerpoint/2010/main" val="258630626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Ikke bare laks – men også natur</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descr="Et bilde som inneholder utendørs, natur, fjell, juv&#10;&#10;Automatisk generert beskrivelse">
            <a:extLst>
              <a:ext uri="{FF2B5EF4-FFF2-40B4-BE49-F238E27FC236}">
                <a16:creationId xmlns:a16="http://schemas.microsoft.com/office/drawing/2014/main" id="{EC0476AB-EA4B-4B07-A329-67B80AF35B29}"/>
              </a:ext>
            </a:extLst>
          </p:cNvPr>
          <p:cNvPicPr>
            <a:picLocks noChangeAspect="1"/>
          </p:cNvPicPr>
          <p:nvPr/>
        </p:nvPicPr>
        <p:blipFill rotWithShape="1">
          <a:blip r:embed="rId4">
            <a:extLst>
              <a:ext uri="{28A0092B-C50C-407E-A947-70E740481C1C}">
                <a14:useLocalDpi xmlns:a14="http://schemas.microsoft.com/office/drawing/2010/main" val="0"/>
              </a:ext>
            </a:extLst>
          </a:blip>
          <a:srcRect t="11076" b="8985"/>
          <a:stretch/>
        </p:blipFill>
        <p:spPr>
          <a:xfrm>
            <a:off x="0" y="1056184"/>
            <a:ext cx="9144000" cy="4873127"/>
          </a:xfrm>
          <a:prstGeom prst="rect">
            <a:avLst/>
          </a:prstGeom>
        </p:spPr>
      </p:pic>
    </p:spTree>
    <p:extLst>
      <p:ext uri="{BB962C8B-B14F-4D97-AF65-F5344CB8AC3E}">
        <p14:creationId xmlns:p14="http://schemas.microsoft.com/office/powerpoint/2010/main" val="41728542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400" dirty="0">
                <a:solidFill>
                  <a:srgbClr val="9F2121"/>
                </a:solidFill>
              </a:rPr>
              <a:t>Laksen er en naturressurs</a:t>
            </a:r>
            <a:endParaRPr lang="nb-NO" sz="4400" dirty="0">
              <a:solidFill>
                <a:srgbClr val="C00000"/>
              </a:solidFill>
              <a:latin typeface="+mj-lt"/>
            </a:endParaRPr>
          </a:p>
        </p:txBody>
      </p:sp>
      <p:sp>
        <p:nvSpPr>
          <p:cNvPr id="6" name="Rektangel 5"/>
          <p:cNvSpPr/>
          <p:nvPr/>
        </p:nvSpPr>
        <p:spPr>
          <a:xfrm>
            <a:off x="467544" y="1052736"/>
            <a:ext cx="8424936" cy="584775"/>
          </a:xfrm>
          <a:prstGeom prst="rect">
            <a:avLst/>
          </a:prstGeom>
        </p:spPr>
        <p:txBody>
          <a:bodyPr wrap="square">
            <a:spAutoFit/>
          </a:bodyPr>
          <a:lstStyle/>
          <a:p>
            <a:pPr algn="ctr">
              <a:defRPr/>
            </a:pPr>
            <a:r>
              <a:rPr lang="nb-NO" sz="3200" dirty="0">
                <a:solidFill>
                  <a:schemeClr val="accent1">
                    <a:lumMod val="75000"/>
                  </a:schemeClr>
                </a:solidFill>
              </a:rPr>
              <a:t> </a:t>
            </a: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sp>
        <p:nvSpPr>
          <p:cNvPr id="7" name="Rektangel 6">
            <a:extLst>
              <a:ext uri="{FF2B5EF4-FFF2-40B4-BE49-F238E27FC236}">
                <a16:creationId xmlns:a16="http://schemas.microsoft.com/office/drawing/2014/main" id="{80174FE2-CFF5-4853-8F32-31418942B71B}"/>
              </a:ext>
            </a:extLst>
          </p:cNvPr>
          <p:cNvSpPr/>
          <p:nvPr/>
        </p:nvSpPr>
        <p:spPr>
          <a:xfrm>
            <a:off x="755576" y="1574455"/>
            <a:ext cx="7920880" cy="3317255"/>
          </a:xfrm>
          <a:prstGeom prst="rect">
            <a:avLst/>
          </a:prstGeom>
        </p:spPr>
        <p:txBody>
          <a:bodyPr wrap="square">
            <a:spAutoFit/>
          </a:bodyPr>
          <a:lstStyle/>
          <a:p>
            <a:pPr>
              <a:lnSpc>
                <a:spcPct val="107000"/>
              </a:lnSpc>
              <a:spcAft>
                <a:spcPts val="800"/>
              </a:spcAft>
            </a:pPr>
            <a:r>
              <a:rPr lang="nb-NO" sz="2800" b="1" dirty="0">
                <a:latin typeface="Calibri" panose="020F0502020204030204" pitchFamily="34" charset="0"/>
                <a:ea typeface="Calibri" panose="020F0502020204030204" pitchFamily="34" charset="0"/>
                <a:cs typeface="Times New Roman" panose="02020603050405020304" pitchFamily="18" charset="0"/>
              </a:rPr>
              <a:t>Forvaltningen av villaks i Norge har som mål at</a:t>
            </a:r>
            <a:endParaRPr lang="nb-NO"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nb-NO" sz="2400" dirty="0">
                <a:latin typeface="Calibri" panose="020F0502020204030204" pitchFamily="34" charset="0"/>
                <a:ea typeface="Calibri" panose="020F0502020204030204" pitchFamily="34" charset="0"/>
                <a:cs typeface="Times New Roman" panose="02020603050405020304" pitchFamily="18" charset="0"/>
              </a:rPr>
              <a:t>Det skal være nok laks å høste av – minst 80% av normalt</a:t>
            </a:r>
          </a:p>
          <a:p>
            <a:pPr marL="342900" indent="-342900">
              <a:lnSpc>
                <a:spcPct val="107000"/>
              </a:lnSpc>
              <a:spcAft>
                <a:spcPts val="800"/>
              </a:spcAft>
              <a:buFont typeface="Arial" panose="020B0604020202020204" pitchFamily="34" charset="0"/>
              <a:buChar char="•"/>
            </a:pPr>
            <a:r>
              <a:rPr lang="nb-NO" sz="2400" dirty="0">
                <a:latin typeface="Calibri" panose="020F0502020204030204" pitchFamily="34" charset="0"/>
                <a:ea typeface="Calibri" panose="020F0502020204030204" pitchFamily="34" charset="0"/>
                <a:cs typeface="Times New Roman" panose="02020603050405020304" pitchFamily="18" charset="0"/>
              </a:rPr>
              <a:t>Det skal ikke være noen genetiske endringer i de forskjellige  bestandene</a:t>
            </a:r>
            <a:br>
              <a:rPr lang="nb-NO" sz="2400" dirty="0">
                <a:latin typeface="Calibri" panose="020F0502020204030204" pitchFamily="34" charset="0"/>
                <a:ea typeface="Calibri" panose="020F0502020204030204" pitchFamily="34" charset="0"/>
                <a:cs typeface="Times New Roman" panose="02020603050405020304" pitchFamily="18" charset="0"/>
              </a:rPr>
            </a:br>
            <a:endParaRPr lang="nb-NO"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400" dirty="0">
                <a:latin typeface="Calibri" panose="020F0502020204030204" pitchFamily="34" charset="0"/>
                <a:ea typeface="Calibri" panose="020F0502020204030204" pitchFamily="34" charset="0"/>
                <a:cs typeface="Times New Roman" panose="02020603050405020304" pitchFamily="18" charset="0"/>
              </a:rPr>
              <a:t>Disse målene er fastslått i en Kongelig resolusjon, kalt</a:t>
            </a:r>
          </a:p>
          <a:p>
            <a:pPr>
              <a:lnSpc>
                <a:spcPct val="107000"/>
              </a:lnSpc>
              <a:spcAft>
                <a:spcPts val="800"/>
              </a:spcAft>
            </a:pPr>
            <a:r>
              <a:rPr lang="nb-NO" sz="2400" b="1" i="1" dirty="0">
                <a:latin typeface="Calibri" panose="020F0502020204030204" pitchFamily="34" charset="0"/>
                <a:ea typeface="Calibri" panose="020F0502020204030204" pitchFamily="34" charset="0"/>
                <a:cs typeface="Times New Roman" panose="02020603050405020304" pitchFamily="18" charset="0"/>
              </a:rPr>
              <a:t>Kvalitetsnorm for villaks</a:t>
            </a:r>
          </a:p>
        </p:txBody>
      </p:sp>
    </p:spTree>
    <p:extLst>
      <p:ext uri="{BB962C8B-B14F-4D97-AF65-F5344CB8AC3E}">
        <p14:creationId xmlns:p14="http://schemas.microsoft.com/office/powerpoint/2010/main" val="11263691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ett linje 9"/>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827584" y="0"/>
            <a:ext cx="8316416" cy="1143000"/>
          </a:xfrm>
          <a:prstGeom prst="rect">
            <a:avLst/>
          </a:prstGeom>
          <a:noFill/>
          <a:ln w="9525">
            <a:noFill/>
            <a:miter lim="800000"/>
            <a:headEnd/>
            <a:tailEnd/>
          </a:ln>
        </p:spPr>
        <p:txBody>
          <a:bodyPr lIns="92075" tIns="46038" rIns="92075" bIns="46038" anchor="ctr"/>
          <a:lstStyle/>
          <a:p>
            <a:pPr>
              <a:defRPr/>
            </a:pPr>
            <a:r>
              <a:rPr lang="nb-NO" sz="4000" dirty="0">
                <a:solidFill>
                  <a:schemeClr val="accent2">
                    <a:lumMod val="75000"/>
                  </a:schemeClr>
                </a:solidFill>
              </a:rPr>
              <a:t>Hva betyr gytebestandsmål (GBM)?</a:t>
            </a:r>
            <a:endParaRPr lang="nb-NO" sz="4000" i="1" dirty="0">
              <a:solidFill>
                <a:schemeClr val="accent2">
                  <a:lumMod val="75000"/>
                </a:schemeClr>
              </a:solidFill>
              <a:latin typeface="+mj-lt"/>
            </a:endParaRPr>
          </a:p>
        </p:txBody>
      </p:sp>
      <p:grpSp>
        <p:nvGrpSpPr>
          <p:cNvPr id="30" name="Group 17"/>
          <p:cNvGrpSpPr>
            <a:grpSpLocks/>
          </p:cNvGrpSpPr>
          <p:nvPr/>
        </p:nvGrpSpPr>
        <p:grpSpPr bwMode="auto">
          <a:xfrm>
            <a:off x="2483421" y="3352910"/>
            <a:ext cx="2736850" cy="1588257"/>
            <a:chOff x="2411413" y="4505007"/>
            <a:chExt cx="2736850" cy="1588475"/>
          </a:xfrm>
        </p:grpSpPr>
        <p:sp>
          <p:nvSpPr>
            <p:cNvPr id="31" name="TextBox 15"/>
            <p:cNvSpPr txBox="1">
              <a:spLocks noChangeArrowheads="1"/>
            </p:cNvSpPr>
            <p:nvPr/>
          </p:nvSpPr>
          <p:spPr bwMode="auto">
            <a:xfrm>
              <a:off x="2411413" y="4505007"/>
              <a:ext cx="2736850" cy="584855"/>
            </a:xfrm>
            <a:prstGeom prst="rect">
              <a:avLst/>
            </a:prstGeom>
            <a:noFill/>
            <a:ln w="9525">
              <a:noFill/>
              <a:miter lim="800000"/>
              <a:headEnd/>
              <a:tailEnd/>
            </a:ln>
          </p:spPr>
          <p:txBody>
            <a:bodyPr>
              <a:spAutoFit/>
            </a:bodyPr>
            <a:lstStyle/>
            <a:p>
              <a:pPr>
                <a:defRPr/>
              </a:pPr>
              <a:r>
                <a:rPr lang="en-GB" sz="1600" dirty="0" err="1">
                  <a:latin typeface="Verdana" pitchFamily="34" charset="0"/>
                  <a:ea typeface="Verdana" pitchFamily="34" charset="0"/>
                  <a:cs typeface="Verdana" pitchFamily="34" charset="0"/>
                </a:rPr>
                <a:t>Gytebestandsmål</a:t>
              </a:r>
              <a:r>
                <a:rPr lang="en-GB" sz="1600" dirty="0">
                  <a:latin typeface="Verdana" pitchFamily="34" charset="0"/>
                  <a:ea typeface="Verdana" pitchFamily="34" charset="0"/>
                  <a:cs typeface="Verdana" pitchFamily="34" charset="0"/>
                </a:rPr>
                <a:t> </a:t>
              </a:r>
            </a:p>
            <a:p>
              <a:pPr>
                <a:defRPr/>
              </a:pPr>
              <a:r>
                <a:rPr lang="en-GB" sz="1600" dirty="0">
                  <a:latin typeface="Verdana" pitchFamily="34" charset="0"/>
                  <a:ea typeface="Verdana" pitchFamily="34" charset="0"/>
                  <a:cs typeface="Verdana" pitchFamily="34" charset="0"/>
                </a:rPr>
                <a:t>i </a:t>
              </a:r>
              <a:r>
                <a:rPr lang="en-GB" sz="1600" dirty="0" err="1">
                  <a:latin typeface="Verdana" pitchFamily="34" charset="0"/>
                  <a:ea typeface="Verdana" pitchFamily="34" charset="0"/>
                  <a:cs typeface="Verdana" pitchFamily="34" charset="0"/>
                </a:rPr>
                <a:t>mengde</a:t>
              </a:r>
              <a:r>
                <a:rPr lang="en-GB" sz="1600" dirty="0">
                  <a:latin typeface="Verdana" pitchFamily="34" charset="0"/>
                  <a:ea typeface="Verdana" pitchFamily="34" charset="0"/>
                  <a:cs typeface="Verdana" pitchFamily="34" charset="0"/>
                </a:rPr>
                <a:t> hunlaks</a:t>
              </a:r>
            </a:p>
          </p:txBody>
        </p:sp>
        <p:cxnSp>
          <p:nvCxnSpPr>
            <p:cNvPr id="32" name="Straight Arrow Connector 15"/>
            <p:cNvCxnSpPr>
              <a:cxnSpLocks noChangeShapeType="1"/>
            </p:cNvCxnSpPr>
            <p:nvPr/>
          </p:nvCxnSpPr>
          <p:spPr bwMode="auto">
            <a:xfrm>
              <a:off x="3923928" y="5157192"/>
              <a:ext cx="864096" cy="93629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33" name="Gruppe 47"/>
          <p:cNvGrpSpPr/>
          <p:nvPr/>
        </p:nvGrpSpPr>
        <p:grpSpPr>
          <a:xfrm>
            <a:off x="1842862" y="2131913"/>
            <a:ext cx="5256212" cy="2859088"/>
            <a:chOff x="1770854" y="3284041"/>
            <a:chExt cx="5256212" cy="2859088"/>
          </a:xfrm>
        </p:grpSpPr>
        <p:cxnSp>
          <p:nvCxnSpPr>
            <p:cNvPr id="34" name="Straight Connector 8"/>
            <p:cNvCxnSpPr/>
            <p:nvPr/>
          </p:nvCxnSpPr>
          <p:spPr>
            <a:xfrm rot="5400000">
              <a:off x="3402009" y="4750098"/>
              <a:ext cx="2786063" cy="0"/>
            </a:xfrm>
            <a:prstGeom prst="line">
              <a:avLst/>
            </a:prstGeom>
            <a:ln w="44450">
              <a:solidFill>
                <a:srgbClr val="F98607"/>
              </a:solidFill>
            </a:ln>
          </p:spPr>
          <p:style>
            <a:lnRef idx="1">
              <a:schemeClr val="accent1"/>
            </a:lnRef>
            <a:fillRef idx="0">
              <a:schemeClr val="accent1"/>
            </a:fillRef>
            <a:effectRef idx="0">
              <a:schemeClr val="accent1"/>
            </a:effectRef>
            <a:fontRef idx="minor">
              <a:schemeClr val="tx1"/>
            </a:fontRef>
          </p:style>
        </p:cxnSp>
        <p:cxnSp>
          <p:nvCxnSpPr>
            <p:cNvPr id="35" name="Straight Connector 11"/>
            <p:cNvCxnSpPr/>
            <p:nvPr/>
          </p:nvCxnSpPr>
          <p:spPr>
            <a:xfrm flipV="1">
              <a:off x="1770854" y="3284041"/>
              <a:ext cx="5256212" cy="73025"/>
            </a:xfrm>
            <a:prstGeom prst="line">
              <a:avLst/>
            </a:prstGeom>
            <a:ln w="44450">
              <a:solidFill>
                <a:srgbClr val="F98607"/>
              </a:solidFill>
            </a:ln>
          </p:spPr>
          <p:style>
            <a:lnRef idx="1">
              <a:schemeClr val="accent1"/>
            </a:lnRef>
            <a:fillRef idx="0">
              <a:schemeClr val="accent1"/>
            </a:fillRef>
            <a:effectRef idx="0">
              <a:schemeClr val="accent1"/>
            </a:effectRef>
            <a:fontRef idx="minor">
              <a:schemeClr val="tx1"/>
            </a:fontRef>
          </p:style>
        </p:cxnSp>
      </p:grpSp>
      <p:grpSp>
        <p:nvGrpSpPr>
          <p:cNvPr id="36" name="Gruppe 78"/>
          <p:cNvGrpSpPr/>
          <p:nvPr/>
        </p:nvGrpSpPr>
        <p:grpSpPr>
          <a:xfrm>
            <a:off x="827584" y="1412776"/>
            <a:ext cx="6150840" cy="4082970"/>
            <a:chOff x="755576" y="2564904"/>
            <a:chExt cx="6150840" cy="4082970"/>
          </a:xfrm>
        </p:grpSpPr>
        <p:sp>
          <p:nvSpPr>
            <p:cNvPr id="37" name="TextBox 9"/>
            <p:cNvSpPr txBox="1">
              <a:spLocks noChangeArrowheads="1"/>
            </p:cNvSpPr>
            <p:nvPr/>
          </p:nvSpPr>
          <p:spPr bwMode="auto">
            <a:xfrm>
              <a:off x="3131840" y="6309320"/>
              <a:ext cx="2975495" cy="338554"/>
            </a:xfrm>
            <a:prstGeom prst="rect">
              <a:avLst/>
            </a:prstGeom>
            <a:noFill/>
            <a:ln w="9525">
              <a:noFill/>
              <a:miter lim="800000"/>
              <a:headEnd/>
              <a:tailEnd/>
            </a:ln>
          </p:spPr>
          <p:txBody>
            <a:bodyPr wrap="none">
              <a:spAutoFit/>
            </a:bodyPr>
            <a:lstStyle/>
            <a:p>
              <a:pPr>
                <a:defRPr/>
              </a:pPr>
              <a:r>
                <a:rPr lang="en-GB" sz="1600" dirty="0" err="1">
                  <a:latin typeface="Verdana" pitchFamily="34" charset="0"/>
                  <a:ea typeface="Verdana" pitchFamily="34" charset="0"/>
                  <a:cs typeface="Verdana" pitchFamily="34" charset="0"/>
                </a:rPr>
                <a:t>Mengde</a:t>
              </a:r>
              <a:r>
                <a:rPr lang="en-GB" sz="1600" dirty="0">
                  <a:latin typeface="Verdana" pitchFamily="34" charset="0"/>
                  <a:ea typeface="Verdana" pitchFamily="34" charset="0"/>
                  <a:cs typeface="Verdana" pitchFamily="34" charset="0"/>
                </a:rPr>
                <a:t> hunlaks </a:t>
              </a:r>
              <a:r>
                <a:rPr lang="en-GB" sz="1600" dirty="0" err="1">
                  <a:latin typeface="Verdana" pitchFamily="34" charset="0"/>
                  <a:ea typeface="Verdana" pitchFamily="34" charset="0"/>
                  <a:cs typeface="Verdana" pitchFamily="34" charset="0"/>
                </a:rPr>
                <a:t>som</a:t>
              </a:r>
              <a:r>
                <a:rPr lang="en-GB" sz="1600" dirty="0">
                  <a:latin typeface="Verdana" pitchFamily="34" charset="0"/>
                  <a:ea typeface="Verdana" pitchFamily="34" charset="0"/>
                  <a:cs typeface="Verdana" pitchFamily="34" charset="0"/>
                </a:rPr>
                <a:t> </a:t>
              </a:r>
              <a:r>
                <a:rPr lang="en-GB" sz="1600" dirty="0" err="1">
                  <a:latin typeface="Verdana" pitchFamily="34" charset="0"/>
                  <a:ea typeface="Verdana" pitchFamily="34" charset="0"/>
                  <a:cs typeface="Verdana" pitchFamily="34" charset="0"/>
                </a:rPr>
                <a:t>gyter</a:t>
              </a:r>
              <a:endParaRPr lang="en-GB" sz="1600" dirty="0">
                <a:latin typeface="Verdana" pitchFamily="34" charset="0"/>
                <a:ea typeface="Verdana" pitchFamily="34" charset="0"/>
                <a:cs typeface="Verdana" pitchFamily="34" charset="0"/>
              </a:endParaRPr>
            </a:p>
          </p:txBody>
        </p:sp>
        <p:sp>
          <p:nvSpPr>
            <p:cNvPr id="38" name="TextBox 10"/>
            <p:cNvSpPr txBox="1">
              <a:spLocks noChangeArrowheads="1"/>
            </p:cNvSpPr>
            <p:nvPr/>
          </p:nvSpPr>
          <p:spPr bwMode="auto">
            <a:xfrm rot="16200000">
              <a:off x="-895702" y="4288190"/>
              <a:ext cx="3671888" cy="369332"/>
            </a:xfrm>
            <a:prstGeom prst="rect">
              <a:avLst/>
            </a:prstGeom>
            <a:noFill/>
            <a:ln w="9525">
              <a:noFill/>
              <a:miter lim="800000"/>
              <a:headEnd/>
              <a:tailEnd/>
            </a:ln>
          </p:spPr>
          <p:txBody>
            <a:bodyPr wrap="square">
              <a:spAutoFit/>
            </a:bodyPr>
            <a:lstStyle/>
            <a:p>
              <a:pPr algn="ctr">
                <a:defRPr/>
              </a:pPr>
              <a:r>
                <a:rPr lang="en-GB" dirty="0" err="1">
                  <a:latin typeface="Verdana" pitchFamily="34" charset="0"/>
                  <a:ea typeface="Verdana" pitchFamily="34" charset="0"/>
                  <a:cs typeface="Verdana" pitchFamily="34" charset="0"/>
                </a:rPr>
                <a:t>Antall</a:t>
              </a:r>
              <a:r>
                <a:rPr lang="en-GB" dirty="0">
                  <a:latin typeface="Verdana" pitchFamily="34" charset="0"/>
                  <a:ea typeface="Verdana" pitchFamily="34" charset="0"/>
                  <a:cs typeface="Verdana" pitchFamily="34" charset="0"/>
                </a:rPr>
                <a:t> </a:t>
              </a:r>
              <a:r>
                <a:rPr lang="en-GB" dirty="0" err="1">
                  <a:latin typeface="Verdana" pitchFamily="34" charset="0"/>
                  <a:ea typeface="Verdana" pitchFamily="34" charset="0"/>
                  <a:cs typeface="Verdana" pitchFamily="34" charset="0"/>
                </a:rPr>
                <a:t>smolt</a:t>
              </a:r>
              <a:r>
                <a:rPr lang="en-GB" dirty="0">
                  <a:latin typeface="Verdana" pitchFamily="34" charset="0"/>
                  <a:ea typeface="Verdana" pitchFamily="34" charset="0"/>
                  <a:cs typeface="Verdana" pitchFamily="34" charset="0"/>
                </a:rPr>
                <a:t> </a:t>
              </a:r>
              <a:r>
                <a:rPr lang="en-GB" dirty="0" err="1">
                  <a:latin typeface="Verdana" pitchFamily="34" charset="0"/>
                  <a:ea typeface="Verdana" pitchFamily="34" charset="0"/>
                  <a:cs typeface="Verdana" pitchFamily="34" charset="0"/>
                </a:rPr>
                <a:t>ut</a:t>
              </a:r>
              <a:r>
                <a:rPr lang="en-GB" dirty="0">
                  <a:latin typeface="Verdana" pitchFamily="34" charset="0"/>
                  <a:ea typeface="Verdana" pitchFamily="34" charset="0"/>
                  <a:cs typeface="Verdana" pitchFamily="34" charset="0"/>
                </a:rPr>
                <a:t> </a:t>
              </a:r>
              <a:r>
                <a:rPr lang="en-GB" dirty="0" err="1">
                  <a:latin typeface="Verdana" pitchFamily="34" charset="0"/>
                  <a:ea typeface="Verdana" pitchFamily="34" charset="0"/>
                  <a:cs typeface="Verdana" pitchFamily="34" charset="0"/>
                </a:rPr>
                <a:t>av</a:t>
              </a:r>
              <a:r>
                <a:rPr lang="en-GB" dirty="0">
                  <a:latin typeface="Verdana" pitchFamily="34" charset="0"/>
                  <a:ea typeface="Verdana" pitchFamily="34" charset="0"/>
                  <a:cs typeface="Verdana" pitchFamily="34" charset="0"/>
                </a:rPr>
                <a:t> </a:t>
              </a:r>
              <a:r>
                <a:rPr lang="en-GB" dirty="0" err="1">
                  <a:latin typeface="Verdana" pitchFamily="34" charset="0"/>
                  <a:ea typeface="Verdana" pitchFamily="34" charset="0"/>
                  <a:cs typeface="Verdana" pitchFamily="34" charset="0"/>
                </a:rPr>
                <a:t>elva</a:t>
              </a:r>
              <a:endParaRPr lang="en-GB" dirty="0">
                <a:latin typeface="Verdana" pitchFamily="34" charset="0"/>
                <a:ea typeface="Verdana" pitchFamily="34" charset="0"/>
                <a:cs typeface="Verdana" pitchFamily="34" charset="0"/>
              </a:endParaRPr>
            </a:p>
          </p:txBody>
        </p:sp>
        <p:grpSp>
          <p:nvGrpSpPr>
            <p:cNvPr id="39" name="Gruppe 44"/>
            <p:cNvGrpSpPr/>
            <p:nvPr/>
          </p:nvGrpSpPr>
          <p:grpSpPr>
            <a:xfrm>
              <a:off x="1762916" y="2564904"/>
              <a:ext cx="5143500" cy="3571875"/>
              <a:chOff x="1762916" y="2564904"/>
              <a:chExt cx="5143500" cy="3571875"/>
            </a:xfrm>
          </p:grpSpPr>
          <p:cxnSp>
            <p:nvCxnSpPr>
              <p:cNvPr id="40" name="Straight Connector 5"/>
              <p:cNvCxnSpPr/>
              <p:nvPr/>
            </p:nvCxnSpPr>
            <p:spPr>
              <a:xfrm rot="5400000">
                <a:off x="-23022" y="4350842"/>
                <a:ext cx="3571875" cy="0"/>
              </a:xfrm>
              <a:prstGeom prst="line">
                <a:avLst/>
              </a:prstGeom>
              <a:ln w="31750">
                <a:solidFill>
                  <a:schemeClr val="tx1"/>
                </a:solidFill>
                <a:headEnd type="stealth" w="lg" len="lg"/>
                <a:tailEnd w="lg" len="lg"/>
              </a:ln>
            </p:spPr>
            <p:style>
              <a:lnRef idx="1">
                <a:schemeClr val="accent1"/>
              </a:lnRef>
              <a:fillRef idx="0">
                <a:schemeClr val="accent1"/>
              </a:fillRef>
              <a:effectRef idx="0">
                <a:schemeClr val="accent1"/>
              </a:effectRef>
              <a:fontRef idx="minor">
                <a:schemeClr val="tx1"/>
              </a:fontRef>
            </p:style>
          </p:cxnSp>
          <p:cxnSp>
            <p:nvCxnSpPr>
              <p:cNvPr id="41" name="Straight Connector 6"/>
              <p:cNvCxnSpPr/>
              <p:nvPr/>
            </p:nvCxnSpPr>
            <p:spPr>
              <a:xfrm>
                <a:off x="1762916" y="6136779"/>
                <a:ext cx="5143500" cy="0"/>
              </a:xfrm>
              <a:prstGeom prst="line">
                <a:avLst/>
              </a:prstGeom>
              <a:ln w="31750">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42" name="Freeform 7"/>
          <p:cNvSpPr/>
          <p:nvPr/>
        </p:nvSpPr>
        <p:spPr>
          <a:xfrm>
            <a:off x="1842862" y="2131913"/>
            <a:ext cx="4865687" cy="2841625"/>
          </a:xfrm>
          <a:custGeom>
            <a:avLst/>
            <a:gdLst>
              <a:gd name="connsiteX0" fmla="*/ 0 w 4865077"/>
              <a:gd name="connsiteY0" fmla="*/ 2840892 h 2840892"/>
              <a:gd name="connsiteX1" fmla="*/ 668215 w 4865077"/>
              <a:gd name="connsiteY1" fmla="*/ 1434123 h 2840892"/>
              <a:gd name="connsiteX2" fmla="*/ 1652953 w 4865077"/>
              <a:gd name="connsiteY2" fmla="*/ 461107 h 2840892"/>
              <a:gd name="connsiteX3" fmla="*/ 2872153 w 4865077"/>
              <a:gd name="connsiteY3" fmla="*/ 74246 h 2840892"/>
              <a:gd name="connsiteX4" fmla="*/ 4865077 w 4865077"/>
              <a:gd name="connsiteY4" fmla="*/ 15630 h 2840892"/>
              <a:gd name="connsiteX5" fmla="*/ 4865077 w 4865077"/>
              <a:gd name="connsiteY5" fmla="*/ 15630 h 284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5077" h="2840892">
                <a:moveTo>
                  <a:pt x="0" y="2840892"/>
                </a:moveTo>
                <a:cubicBezTo>
                  <a:pt x="196361" y="2335823"/>
                  <a:pt x="392723" y="1830754"/>
                  <a:pt x="668215" y="1434123"/>
                </a:cubicBezTo>
                <a:cubicBezTo>
                  <a:pt x="943707" y="1037492"/>
                  <a:pt x="1285630" y="687753"/>
                  <a:pt x="1652953" y="461107"/>
                </a:cubicBezTo>
                <a:cubicBezTo>
                  <a:pt x="2020276" y="234461"/>
                  <a:pt x="2336799" y="148492"/>
                  <a:pt x="2872153" y="74246"/>
                </a:cubicBezTo>
                <a:cubicBezTo>
                  <a:pt x="3407507" y="0"/>
                  <a:pt x="4865077" y="15630"/>
                  <a:pt x="4865077" y="15630"/>
                </a:cubicBezTo>
                <a:lnTo>
                  <a:pt x="4865077" y="15630"/>
                </a:lnTo>
              </a:path>
            </a:pathLst>
          </a:custGeom>
          <a:ln w="50800">
            <a:solidFill>
              <a:srgbClr val="396F9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43" name="Ellipse 42"/>
          <p:cNvSpPr/>
          <p:nvPr/>
        </p:nvSpPr>
        <p:spPr>
          <a:xfrm>
            <a:off x="2411760" y="3717032"/>
            <a:ext cx="72008" cy="72008"/>
          </a:xfrm>
          <a:prstGeom prst="ellipse">
            <a:avLst/>
          </a:prstGeom>
          <a:solidFill>
            <a:srgbClr val="396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Ellipse 43"/>
          <p:cNvSpPr/>
          <p:nvPr/>
        </p:nvSpPr>
        <p:spPr>
          <a:xfrm>
            <a:off x="2987824" y="2852936"/>
            <a:ext cx="72008" cy="72008"/>
          </a:xfrm>
          <a:prstGeom prst="ellipse">
            <a:avLst/>
          </a:prstGeom>
          <a:solidFill>
            <a:srgbClr val="396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Ellipse 44"/>
          <p:cNvSpPr/>
          <p:nvPr/>
        </p:nvSpPr>
        <p:spPr>
          <a:xfrm>
            <a:off x="1907704" y="4797152"/>
            <a:ext cx="72008" cy="72008"/>
          </a:xfrm>
          <a:prstGeom prst="ellipse">
            <a:avLst/>
          </a:prstGeom>
          <a:solidFill>
            <a:srgbClr val="396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46" name="Rett pil 45"/>
          <p:cNvCxnSpPr/>
          <p:nvPr/>
        </p:nvCxnSpPr>
        <p:spPr>
          <a:xfrm flipH="1">
            <a:off x="4860032" y="1556792"/>
            <a:ext cx="288032"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7" name="Gruppe 81"/>
          <p:cNvGrpSpPr/>
          <p:nvPr/>
        </p:nvGrpSpPr>
        <p:grpSpPr>
          <a:xfrm>
            <a:off x="4932040" y="2348880"/>
            <a:ext cx="2919029" cy="2515248"/>
            <a:chOff x="5121422" y="3452174"/>
            <a:chExt cx="2919029" cy="2515248"/>
          </a:xfrm>
        </p:grpSpPr>
        <p:sp>
          <p:nvSpPr>
            <p:cNvPr id="48" name="Rectangle 21"/>
            <p:cNvSpPr/>
            <p:nvPr/>
          </p:nvSpPr>
          <p:spPr>
            <a:xfrm rot="19751062">
              <a:off x="6472430" y="3952198"/>
              <a:ext cx="1568021" cy="646331"/>
            </a:xfrm>
            <a:prstGeom prst="rect">
              <a:avLst/>
            </a:prstGeom>
          </p:spPr>
          <p:txBody>
            <a:bodyPr wrap="square">
              <a:spAutoFit/>
            </a:bodyPr>
            <a:lstStyle/>
            <a:p>
              <a:pPr>
                <a:defRPr/>
              </a:pPr>
              <a:r>
                <a:rPr lang="en-GB" dirty="0" err="1">
                  <a:latin typeface="Verdana" pitchFamily="34" charset="0"/>
                  <a:ea typeface="Verdana" pitchFamily="34" charset="0"/>
                  <a:cs typeface="Verdana" pitchFamily="34" charset="0"/>
                </a:rPr>
                <a:t>Høstbart</a:t>
              </a:r>
              <a:r>
                <a:rPr lang="en-GB" dirty="0">
                  <a:latin typeface="Verdana" pitchFamily="34" charset="0"/>
                  <a:ea typeface="Verdana" pitchFamily="34" charset="0"/>
                  <a:cs typeface="Verdana" pitchFamily="34" charset="0"/>
                </a:rPr>
                <a:t> </a:t>
              </a:r>
              <a:r>
                <a:rPr lang="en-GB" dirty="0" err="1">
                  <a:latin typeface="Verdana" pitchFamily="34" charset="0"/>
                  <a:ea typeface="Verdana" pitchFamily="34" charset="0"/>
                  <a:cs typeface="Verdana" pitchFamily="34" charset="0"/>
                </a:rPr>
                <a:t>overskudd</a:t>
              </a:r>
              <a:endParaRPr lang="en-GB" dirty="0">
                <a:latin typeface="Verdana" pitchFamily="34" charset="0"/>
                <a:ea typeface="Verdana" pitchFamily="34" charset="0"/>
                <a:cs typeface="Verdana" pitchFamily="34" charset="0"/>
              </a:endParaRPr>
            </a:p>
          </p:txBody>
        </p:sp>
        <p:pic>
          <p:nvPicPr>
            <p:cNvPr id="4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1205708">
              <a:off x="5192184" y="3452174"/>
              <a:ext cx="401003" cy="466231"/>
            </a:xfrm>
            <a:prstGeom prst="rect">
              <a:avLst/>
            </a:prstGeom>
            <a:noFill/>
            <a:ln w="9525">
              <a:noFill/>
              <a:miter lim="800000"/>
              <a:headEnd/>
              <a:tailEnd/>
            </a:ln>
          </p:spPr>
        </p:pic>
        <p:pic>
          <p:nvPicPr>
            <p:cNvPr id="5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306691">
              <a:off x="6347351" y="3803277"/>
              <a:ext cx="401003" cy="466231"/>
            </a:xfrm>
            <a:prstGeom prst="rect">
              <a:avLst/>
            </a:prstGeom>
            <a:noFill/>
            <a:ln w="9525">
              <a:noFill/>
              <a:miter lim="800000"/>
              <a:headEnd/>
              <a:tailEnd/>
            </a:ln>
          </p:spPr>
        </p:pic>
        <p:pic>
          <p:nvPicPr>
            <p:cNvPr id="5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3754211">
              <a:off x="5199155" y="4058481"/>
              <a:ext cx="387059" cy="483026"/>
            </a:xfrm>
            <a:prstGeom prst="rect">
              <a:avLst/>
            </a:prstGeom>
            <a:noFill/>
            <a:ln w="9525">
              <a:noFill/>
              <a:miter lim="800000"/>
              <a:headEnd/>
              <a:tailEnd/>
            </a:ln>
          </p:spPr>
        </p:pic>
        <p:pic>
          <p:nvPicPr>
            <p:cNvPr id="52"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8371918">
              <a:off x="5269916" y="4673186"/>
              <a:ext cx="387059" cy="483026"/>
            </a:xfrm>
            <a:prstGeom prst="rect">
              <a:avLst/>
            </a:prstGeom>
            <a:noFill/>
            <a:ln w="9525">
              <a:noFill/>
              <a:miter lim="800000"/>
              <a:headEnd/>
              <a:tailEnd/>
            </a:ln>
          </p:spPr>
        </p:pic>
        <p:pic>
          <p:nvPicPr>
            <p:cNvPr id="5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3526895">
              <a:off x="6260572" y="5014689"/>
              <a:ext cx="387059" cy="483026"/>
            </a:xfrm>
            <a:prstGeom prst="rect">
              <a:avLst/>
            </a:prstGeom>
            <a:noFill/>
            <a:ln w="9525">
              <a:noFill/>
              <a:miter lim="800000"/>
              <a:headEnd/>
              <a:tailEnd/>
            </a:ln>
          </p:spPr>
        </p:pic>
        <p:pic>
          <p:nvPicPr>
            <p:cNvPr id="5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510883">
              <a:off x="5121422" y="5296290"/>
              <a:ext cx="401003" cy="466231"/>
            </a:xfrm>
            <a:prstGeom prst="rect">
              <a:avLst/>
            </a:prstGeom>
            <a:noFill/>
            <a:ln w="9525">
              <a:noFill/>
              <a:miter lim="800000"/>
              <a:headEnd/>
              <a:tailEnd/>
            </a:ln>
          </p:spPr>
        </p:pic>
        <p:pic>
          <p:nvPicPr>
            <p:cNvPr id="5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7023012">
              <a:off x="6331332" y="4468284"/>
              <a:ext cx="387059" cy="483026"/>
            </a:xfrm>
            <a:prstGeom prst="rect">
              <a:avLst/>
            </a:prstGeom>
            <a:noFill/>
            <a:ln w="9525">
              <a:noFill/>
              <a:miter lim="800000"/>
              <a:headEnd/>
              <a:tailEnd/>
            </a:ln>
          </p:spPr>
        </p:pic>
        <p:pic>
          <p:nvPicPr>
            <p:cNvPr id="5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510883">
              <a:off x="5899792" y="3588772"/>
              <a:ext cx="401003" cy="466231"/>
            </a:xfrm>
            <a:prstGeom prst="rect">
              <a:avLst/>
            </a:prstGeom>
            <a:noFill/>
            <a:ln w="9525">
              <a:noFill/>
              <a:miter lim="800000"/>
              <a:headEnd/>
              <a:tailEnd/>
            </a:ln>
          </p:spPr>
        </p:pic>
        <p:pic>
          <p:nvPicPr>
            <p:cNvPr id="57"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510883">
              <a:off x="5758271" y="4271780"/>
              <a:ext cx="401003" cy="466231"/>
            </a:xfrm>
            <a:prstGeom prst="rect">
              <a:avLst/>
            </a:prstGeom>
            <a:noFill/>
            <a:ln w="9525">
              <a:noFill/>
              <a:miter lim="800000"/>
              <a:headEnd/>
              <a:tailEnd/>
            </a:ln>
          </p:spPr>
        </p:pic>
        <p:pic>
          <p:nvPicPr>
            <p:cNvPr id="5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9332192">
              <a:off x="5829032" y="5501191"/>
              <a:ext cx="401003" cy="466231"/>
            </a:xfrm>
            <a:prstGeom prst="rect">
              <a:avLst/>
            </a:prstGeom>
            <a:noFill/>
            <a:ln w="9525">
              <a:noFill/>
              <a:miter lim="800000"/>
              <a:headEnd/>
              <a:tailEnd/>
            </a:ln>
          </p:spPr>
        </p:pic>
      </p:grpSp>
      <p:sp>
        <p:nvSpPr>
          <p:cNvPr id="59" name="Ellipse 58"/>
          <p:cNvSpPr/>
          <p:nvPr/>
        </p:nvSpPr>
        <p:spPr>
          <a:xfrm flipH="1" flipV="1">
            <a:off x="3707904" y="2492896"/>
            <a:ext cx="72008" cy="72008"/>
          </a:xfrm>
          <a:prstGeom prst="ellipse">
            <a:avLst/>
          </a:prstGeom>
          <a:solidFill>
            <a:srgbClr val="396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0" name="Gruppe 59"/>
          <p:cNvGrpSpPr/>
          <p:nvPr/>
        </p:nvGrpSpPr>
        <p:grpSpPr>
          <a:xfrm>
            <a:off x="142875" y="6072188"/>
            <a:ext cx="8786813" cy="681037"/>
            <a:chOff x="142875" y="6072188"/>
            <a:chExt cx="8786813" cy="681037"/>
          </a:xfrm>
        </p:grpSpPr>
        <p:cxnSp>
          <p:nvCxnSpPr>
            <p:cNvPr id="61" name="Rett linje 60"/>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Bilde 61" descr="NL_landscape_main_RGB.jpg"/>
            <p:cNvPicPr>
              <a:picLocks noChangeAspect="1"/>
            </p:cNvPicPr>
            <p:nvPr/>
          </p:nvPicPr>
          <p:blipFill>
            <a:blip r:embed="rId4" cstate="print"/>
            <a:srcRect/>
            <a:stretch>
              <a:fillRect/>
            </a:stretch>
          </p:blipFill>
          <p:spPr bwMode="auto">
            <a:xfrm>
              <a:off x="142875" y="6126163"/>
              <a:ext cx="1643063" cy="627062"/>
            </a:xfrm>
            <a:prstGeom prst="rect">
              <a:avLst/>
            </a:prstGeom>
            <a:noFill/>
            <a:ln w="9525">
              <a:noFill/>
              <a:miter lim="800000"/>
              <a:headEnd/>
              <a:tailEnd/>
            </a:ln>
          </p:spPr>
        </p:pic>
        <p:sp>
          <p:nvSpPr>
            <p:cNvPr id="63"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grpSp>
    </p:spTree>
    <p:extLst>
      <p:ext uri="{BB962C8B-B14F-4D97-AF65-F5344CB8AC3E}">
        <p14:creationId xmlns:p14="http://schemas.microsoft.com/office/powerpoint/2010/main" val="408105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ett linje 1"/>
          <p:cNvCxnSpPr/>
          <p:nvPr/>
        </p:nvCxnSpPr>
        <p:spPr>
          <a:xfrm>
            <a:off x="214313" y="9286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Rett linje 2"/>
          <p:cNvCxnSpPr/>
          <p:nvPr/>
        </p:nvCxnSpPr>
        <p:spPr>
          <a:xfrm>
            <a:off x="214313" y="6072188"/>
            <a:ext cx="871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Bilde 3" descr="NL_landscape_main_RGB.jpg"/>
          <p:cNvPicPr>
            <a:picLocks noChangeAspect="1"/>
          </p:cNvPicPr>
          <p:nvPr/>
        </p:nvPicPr>
        <p:blipFill>
          <a:blip r:embed="rId3" cstate="print"/>
          <a:srcRect/>
          <a:stretch>
            <a:fillRect/>
          </a:stretch>
        </p:blipFill>
        <p:spPr bwMode="auto">
          <a:xfrm>
            <a:off x="142875" y="6126163"/>
            <a:ext cx="1643063" cy="627062"/>
          </a:xfrm>
          <a:prstGeom prst="rect">
            <a:avLst/>
          </a:prstGeom>
          <a:noFill/>
          <a:ln w="9525">
            <a:noFill/>
            <a:miter lim="800000"/>
            <a:headEnd/>
            <a:tailEnd/>
          </a:ln>
        </p:spPr>
      </p:pic>
      <p:sp>
        <p:nvSpPr>
          <p:cNvPr id="5" name="Rectangle 2"/>
          <p:cNvSpPr>
            <a:spLocks noChangeArrowheads="1"/>
          </p:cNvSpPr>
          <p:nvPr/>
        </p:nvSpPr>
        <p:spPr bwMode="auto">
          <a:xfrm>
            <a:off x="0" y="0"/>
            <a:ext cx="9144000" cy="1143000"/>
          </a:xfrm>
          <a:prstGeom prst="rect">
            <a:avLst/>
          </a:prstGeom>
          <a:noFill/>
          <a:ln w="9525">
            <a:noFill/>
            <a:miter lim="800000"/>
            <a:headEnd/>
            <a:tailEnd/>
          </a:ln>
        </p:spPr>
        <p:txBody>
          <a:bodyPr lIns="92075" tIns="46038" rIns="92075" bIns="46038" anchor="ctr"/>
          <a:lstStyle/>
          <a:p>
            <a:pPr algn="ctr">
              <a:defRPr/>
            </a:pPr>
            <a:r>
              <a:rPr lang="nb-NO" sz="4000" dirty="0">
                <a:solidFill>
                  <a:srgbClr val="9F2121"/>
                </a:solidFill>
              </a:rPr>
              <a:t>Laksefisket betyr mye for mange</a:t>
            </a:r>
            <a:endParaRPr lang="nb-NO" sz="4000" i="1" dirty="0">
              <a:solidFill>
                <a:srgbClr val="C00000"/>
              </a:solidFill>
              <a:latin typeface="+mj-lt"/>
            </a:endParaRPr>
          </a:p>
        </p:txBody>
      </p:sp>
      <p:sp>
        <p:nvSpPr>
          <p:cNvPr id="7" name="Rectangle 3"/>
          <p:cNvSpPr>
            <a:spLocks noChangeArrowheads="1"/>
          </p:cNvSpPr>
          <p:nvPr/>
        </p:nvSpPr>
        <p:spPr bwMode="auto">
          <a:xfrm>
            <a:off x="755576" y="2564904"/>
            <a:ext cx="8244408" cy="4114800"/>
          </a:xfrm>
          <a:prstGeom prst="rect">
            <a:avLst/>
          </a:prstGeom>
          <a:noFill/>
          <a:ln w="9525">
            <a:noFill/>
            <a:miter lim="800000"/>
            <a:headEnd/>
            <a:tailEnd/>
          </a:ln>
          <a:effectLst/>
        </p:spPr>
        <p:txBody>
          <a:bodyPr lIns="92075" tIns="46038" rIns="92075" bIns="46038"/>
          <a:lstStyle/>
          <a:p>
            <a:pPr marL="342900" indent="-342900">
              <a:spcBef>
                <a:spcPct val="20000"/>
              </a:spcBef>
              <a:buClr>
                <a:schemeClr val="tx2"/>
              </a:buClr>
              <a:buSzPct val="75000"/>
              <a:defRPr/>
            </a:pPr>
            <a:endParaRPr lang="nb-NO" sz="2800" dirty="0">
              <a:solidFill>
                <a:schemeClr val="tx1">
                  <a:lumMod val="95000"/>
                  <a:lumOff val="5000"/>
                </a:schemeClr>
              </a:solidFill>
            </a:endParaRPr>
          </a:p>
          <a:p>
            <a:pPr marL="342900" indent="-342900" eaLnBrk="1" hangingPunct="1">
              <a:spcBef>
                <a:spcPct val="20000"/>
              </a:spcBef>
              <a:buClr>
                <a:schemeClr val="tx2"/>
              </a:buClr>
              <a:buSzPct val="75000"/>
              <a:buFont typeface="Wingdings" pitchFamily="2" charset="2"/>
              <a:buNone/>
              <a:defRPr/>
            </a:pPr>
            <a:endParaRPr lang="nb-NO" sz="2800" dirty="0">
              <a:solidFill>
                <a:schemeClr val="tx1">
                  <a:lumMod val="95000"/>
                  <a:lumOff val="5000"/>
                </a:schemeClr>
              </a:solidFill>
              <a:effectLst>
                <a:outerShdw dist="38100" dir="2700000" sx="1000" sy="1000" algn="tl">
                  <a:srgbClr val="000000"/>
                </a:outerShdw>
              </a:effectLst>
              <a:latin typeface="Times New Roman" pitchFamily="18" charset="0"/>
            </a:endParaRPr>
          </a:p>
          <a:p>
            <a:pPr marL="342900" indent="-342900" eaLnBrk="1" hangingPunct="1">
              <a:spcBef>
                <a:spcPct val="20000"/>
              </a:spcBef>
              <a:buClr>
                <a:schemeClr val="tx2"/>
              </a:buClr>
              <a:buSzPct val="75000"/>
              <a:buFont typeface="Wingdings" pitchFamily="2" charset="2"/>
              <a:buChar char="n"/>
              <a:defRPr/>
            </a:pPr>
            <a:endParaRPr lang="nb-NO" sz="2800" dirty="0">
              <a:solidFill>
                <a:schemeClr val="tx1">
                  <a:lumMod val="95000"/>
                  <a:lumOff val="5000"/>
                </a:schemeClr>
              </a:solidFill>
              <a:effectLst>
                <a:outerShdw blurRad="38100" dist="38100" dir="2700000" algn="tl">
                  <a:srgbClr val="000000"/>
                </a:outerShdw>
              </a:effectLst>
              <a:latin typeface="Times New Roman" pitchFamily="18" charset="0"/>
            </a:endParaRPr>
          </a:p>
        </p:txBody>
      </p:sp>
      <p:sp>
        <p:nvSpPr>
          <p:cNvPr id="8" name="TekstSylinder 5"/>
          <p:cNvSpPr txBox="1">
            <a:spLocks noChangeArrowheads="1"/>
          </p:cNvSpPr>
          <p:nvPr/>
        </p:nvSpPr>
        <p:spPr bwMode="auto">
          <a:xfrm>
            <a:off x="5357813" y="6286500"/>
            <a:ext cx="3571875" cy="369888"/>
          </a:xfrm>
          <a:prstGeom prst="rect">
            <a:avLst/>
          </a:prstGeom>
          <a:noFill/>
          <a:ln w="9525">
            <a:noFill/>
            <a:miter lim="800000"/>
            <a:headEnd/>
            <a:tailEnd/>
          </a:ln>
        </p:spPr>
        <p:txBody>
          <a:bodyPr>
            <a:spAutoFit/>
          </a:bodyPr>
          <a:lstStyle/>
          <a:p>
            <a:r>
              <a:rPr lang="nb-NO" i="1" dirty="0">
                <a:solidFill>
                  <a:srgbClr val="396F93"/>
                </a:solidFill>
                <a:latin typeface="Calibri" pitchFamily="34" charset="0"/>
              </a:rPr>
              <a:t>	               - for mer liv i elva!</a:t>
            </a:r>
            <a:endParaRPr lang="nb-NO" i="1" dirty="0">
              <a:latin typeface="Calibri" pitchFamily="34" charset="0"/>
            </a:endParaRPr>
          </a:p>
        </p:txBody>
      </p:sp>
      <p:pic>
        <p:nvPicPr>
          <p:cNvPr id="10" name="Bilde 9">
            <a:extLst>
              <a:ext uri="{FF2B5EF4-FFF2-40B4-BE49-F238E27FC236}">
                <a16:creationId xmlns:a16="http://schemas.microsoft.com/office/drawing/2014/main" id="{EC0476AB-EA4B-4B07-A329-67B80AF35B29}"/>
              </a:ext>
            </a:extLst>
          </p:cNvPr>
          <p:cNvPicPr>
            <a:picLocks noChangeAspect="1"/>
          </p:cNvPicPr>
          <p:nvPr/>
        </p:nvPicPr>
        <p:blipFill>
          <a:blip r:embed="rId4">
            <a:extLst>
              <a:ext uri="{28A0092B-C50C-407E-A947-70E740481C1C}">
                <a14:useLocalDpi xmlns:a14="http://schemas.microsoft.com/office/drawing/2010/main" val="0"/>
              </a:ext>
            </a:extLst>
          </a:blip>
          <a:srcRect t="14450" b="14450"/>
          <a:stretch/>
        </p:blipFill>
        <p:spPr>
          <a:xfrm>
            <a:off x="0" y="1056184"/>
            <a:ext cx="9144000" cy="4873127"/>
          </a:xfrm>
          <a:prstGeom prst="rect">
            <a:avLst/>
          </a:prstGeom>
        </p:spPr>
      </p:pic>
    </p:spTree>
    <p:extLst>
      <p:ext uri="{BB962C8B-B14F-4D97-AF65-F5344CB8AC3E}">
        <p14:creationId xmlns:p14="http://schemas.microsoft.com/office/powerpoint/2010/main" val="2269753425"/>
      </p:ext>
    </p:extLst>
  </p:cSld>
  <p:clrMapOvr>
    <a:masterClrMapping/>
  </p:clrMapOvr>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306759C7DB4A645B6266BEB2271A289" ma:contentTypeVersion="2" ma:contentTypeDescription="Opprett et nytt dokument." ma:contentTypeScope="" ma:versionID="e9c4390c2e4f2a1c7c2b8d7ae40a3bad">
  <xsd:schema xmlns:xsd="http://www.w3.org/2001/XMLSchema" xmlns:xs="http://www.w3.org/2001/XMLSchema" xmlns:p="http://schemas.microsoft.com/office/2006/metadata/properties" xmlns:ns2="38069b25-0963-4cdc-b679-a3feb2b58017" targetNamespace="http://schemas.microsoft.com/office/2006/metadata/properties" ma:root="true" ma:fieldsID="144b31fec154342bb90096f7f4f1d247" ns2:_="">
    <xsd:import namespace="38069b25-0963-4cdc-b679-a3feb2b5801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69b25-0963-4cdc-b679-a3feb2b580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72F026-77A4-4C4D-BCE8-DA906AF82329}">
  <ds:schemaRefs>
    <ds:schemaRef ds:uri="http://schemas.microsoft.com/sharepoint/v3/contenttype/forms"/>
  </ds:schemaRefs>
</ds:datastoreItem>
</file>

<file path=customXml/itemProps2.xml><?xml version="1.0" encoding="utf-8"?>
<ds:datastoreItem xmlns:ds="http://schemas.openxmlformats.org/officeDocument/2006/customXml" ds:itemID="{8A04F3F8-CCFF-4CD7-B4E7-5669A9596792}">
  <ds:schemaRefs>
    <ds:schemaRef ds:uri="38069b25-0963-4cdc-b679-a3feb2b580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8FD644-6E1A-4F07-9CD8-2F5CDB0938BD}">
  <ds:schemaRefs>
    <ds:schemaRef ds:uri="38069b25-0963-4cdc-b679-a3feb2b580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1820</TotalTime>
  <Words>2807</Words>
  <Application>Microsoft Office PowerPoint</Application>
  <PresentationFormat>Skjermfremvisning (4:3)</PresentationFormat>
  <Paragraphs>350</Paragraphs>
  <Slides>44</Slides>
  <Notes>43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44</vt:i4>
      </vt:variant>
    </vt:vector>
  </HeadingPairs>
  <TitlesOfParts>
    <vt:vector size="52" baseType="lpstr">
      <vt:lpstr>Arial</vt:lpstr>
      <vt:lpstr>Calibri</vt:lpstr>
      <vt:lpstr>StainlessCond-Regular</vt:lpstr>
      <vt:lpstr>Symbol</vt:lpstr>
      <vt:lpstr>Times New Roman</vt:lpstr>
      <vt:lpstr>Verdana</vt:lpstr>
      <vt:lpstr>Wingdings</vt:lpstr>
      <vt:lpstr>Office-tema</vt:lpstr>
      <vt:lpstr>KAFs årsmøte mars 2022</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Vi er bekymret</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 villaks og trusler</dc:title>
  <dc:creator>Paal@bondelag.no</dc:creator>
  <cp:lastModifiedBy>Pål Mugaas</cp:lastModifiedBy>
  <cp:revision>3</cp:revision>
  <dcterms:created xsi:type="dcterms:W3CDTF">2011-03-22T11:00:32Z</dcterms:created>
  <dcterms:modified xsi:type="dcterms:W3CDTF">2022-03-15T11:16:34Z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0x0101004306759C7DB4A645B6266BEB2271A289</vt:lpwstr>
  </property>
</Properties>
</file>