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399" r:id="rId5"/>
    <p:sldId id="384" r:id="rId6"/>
    <p:sldId id="397" r:id="rId7"/>
    <p:sldId id="395" r:id="rId8"/>
    <p:sldId id="396" r:id="rId9"/>
    <p:sldId id="383" r:id="rId10"/>
    <p:sldId id="386" r:id="rId11"/>
    <p:sldId id="388" r:id="rId12"/>
    <p:sldId id="389" r:id="rId13"/>
    <p:sldId id="407" r:id="rId14"/>
    <p:sldId id="387" r:id="rId15"/>
    <p:sldId id="400" r:id="rId16"/>
    <p:sldId id="401" r:id="rId17"/>
    <p:sldId id="402" r:id="rId18"/>
    <p:sldId id="403" r:id="rId19"/>
    <p:sldId id="404" r:id="rId20"/>
    <p:sldId id="406" r:id="rId21"/>
    <p:sldId id="405" r:id="rId22"/>
    <p:sldId id="398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DF8D7-99C0-4FB8-A50E-2D692DB17AFA}" v="87" dt="2023-06-06T14:33:11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nvald Holst-Larsen" userId="a9209175-9fff-4820-b0c2-77ad65e07761" providerId="ADAL" clId="{4B4DF8D7-99C0-4FB8-A50E-2D692DB17AFA}"/>
    <pc:docChg chg="undo custSel addSld delSld modSld sldOrd">
      <pc:chgData name="Ragnvald Holst-Larsen" userId="a9209175-9fff-4820-b0c2-77ad65e07761" providerId="ADAL" clId="{4B4DF8D7-99C0-4FB8-A50E-2D692DB17AFA}" dt="2023-06-06T14:42:50.532" v="3334"/>
      <pc:docMkLst>
        <pc:docMk/>
      </pc:docMkLst>
      <pc:sldChg chg="addSp delSp modSp mod modClrScheme chgLayout">
        <pc:chgData name="Ragnvald Holst-Larsen" userId="a9209175-9fff-4820-b0c2-77ad65e07761" providerId="ADAL" clId="{4B4DF8D7-99C0-4FB8-A50E-2D692DB17AFA}" dt="2023-06-05T21:05:26.074" v="49" actId="26606"/>
        <pc:sldMkLst>
          <pc:docMk/>
          <pc:sldMk cId="1576828435" sldId="383"/>
        </pc:sldMkLst>
        <pc:spChg chg="mod">
          <ac:chgData name="Ragnvald Holst-Larsen" userId="a9209175-9fff-4820-b0c2-77ad65e07761" providerId="ADAL" clId="{4B4DF8D7-99C0-4FB8-A50E-2D692DB17AFA}" dt="2023-06-05T21:05:26.074" v="49" actId="26606"/>
          <ac:spMkLst>
            <pc:docMk/>
            <pc:sldMk cId="1576828435" sldId="383"/>
            <ac:spMk id="5" creationId="{0903A8E0-D0F2-D8BF-5211-889D9A445751}"/>
          </ac:spMkLst>
        </pc:spChg>
        <pc:spChg chg="del mod">
          <ac:chgData name="Ragnvald Holst-Larsen" userId="a9209175-9fff-4820-b0c2-77ad65e07761" providerId="ADAL" clId="{4B4DF8D7-99C0-4FB8-A50E-2D692DB17AFA}" dt="2023-06-05T21:05:26.074" v="49" actId="26606"/>
          <ac:spMkLst>
            <pc:docMk/>
            <pc:sldMk cId="1576828435" sldId="383"/>
            <ac:spMk id="6" creationId="{90C7BE06-5101-8A15-6674-DEADD4560F94}"/>
          </ac:spMkLst>
        </pc:spChg>
        <pc:graphicFrameChg chg="add mod">
          <ac:chgData name="Ragnvald Holst-Larsen" userId="a9209175-9fff-4820-b0c2-77ad65e07761" providerId="ADAL" clId="{4B4DF8D7-99C0-4FB8-A50E-2D692DB17AFA}" dt="2023-06-05T21:05:26.074" v="49" actId="26606"/>
          <ac:graphicFrameMkLst>
            <pc:docMk/>
            <pc:sldMk cId="1576828435" sldId="383"/>
            <ac:graphicFrameMk id="8" creationId="{40B8B501-3FD6-00C4-81CF-B26ECF81727B}"/>
          </ac:graphicFrameMkLst>
        </pc:graphicFrameChg>
      </pc:sldChg>
      <pc:sldChg chg="modSp mod">
        <pc:chgData name="Ragnvald Holst-Larsen" userId="a9209175-9fff-4820-b0c2-77ad65e07761" providerId="ADAL" clId="{4B4DF8D7-99C0-4FB8-A50E-2D692DB17AFA}" dt="2023-06-05T21:06:32.703" v="114" actId="20577"/>
        <pc:sldMkLst>
          <pc:docMk/>
          <pc:sldMk cId="1909202627" sldId="384"/>
        </pc:sldMkLst>
        <pc:spChg chg="mod">
          <ac:chgData name="Ragnvald Holst-Larsen" userId="a9209175-9fff-4820-b0c2-77ad65e07761" providerId="ADAL" clId="{4B4DF8D7-99C0-4FB8-A50E-2D692DB17AFA}" dt="2023-06-05T21:06:32.703" v="114" actId="20577"/>
          <ac:spMkLst>
            <pc:docMk/>
            <pc:sldMk cId="1909202627" sldId="384"/>
            <ac:spMk id="2" creationId="{0C04CC5F-8B19-F197-ACA1-0105C3E961D4}"/>
          </ac:spMkLst>
        </pc:spChg>
      </pc:sldChg>
      <pc:sldChg chg="addSp delSp modSp del mod">
        <pc:chgData name="Ragnvald Holst-Larsen" userId="a9209175-9fff-4820-b0c2-77ad65e07761" providerId="ADAL" clId="{4B4DF8D7-99C0-4FB8-A50E-2D692DB17AFA}" dt="2023-06-06T13:16:35.231" v="675" actId="47"/>
        <pc:sldMkLst>
          <pc:docMk/>
          <pc:sldMk cId="281391733" sldId="385"/>
        </pc:sldMkLst>
        <pc:spChg chg="mod">
          <ac:chgData name="Ragnvald Holst-Larsen" userId="a9209175-9fff-4820-b0c2-77ad65e07761" providerId="ADAL" clId="{4B4DF8D7-99C0-4FB8-A50E-2D692DB17AFA}" dt="2023-06-05T21:06:20.080" v="110" actId="5793"/>
          <ac:spMkLst>
            <pc:docMk/>
            <pc:sldMk cId="281391733" sldId="385"/>
            <ac:spMk id="4" creationId="{12A03639-9391-DE40-7021-54A5AEE5083C}"/>
          </ac:spMkLst>
        </pc:spChg>
        <pc:spChg chg="del mod">
          <ac:chgData name="Ragnvald Holst-Larsen" userId="a9209175-9fff-4820-b0c2-77ad65e07761" providerId="ADAL" clId="{4B4DF8D7-99C0-4FB8-A50E-2D692DB17AFA}" dt="2023-06-06T13:14:48.292" v="607" actId="21"/>
          <ac:spMkLst>
            <pc:docMk/>
            <pc:sldMk cId="281391733" sldId="385"/>
            <ac:spMk id="9" creationId="{396DFE37-9884-6A82-8BDF-54D8BF38470C}"/>
          </ac:spMkLst>
        </pc:spChg>
        <pc:picChg chg="add del">
          <ac:chgData name="Ragnvald Holst-Larsen" userId="a9209175-9fff-4820-b0c2-77ad65e07761" providerId="ADAL" clId="{4B4DF8D7-99C0-4FB8-A50E-2D692DB17AFA}" dt="2023-06-06T13:13:54.972" v="596" actId="21"/>
          <ac:picMkLst>
            <pc:docMk/>
            <pc:sldMk cId="281391733" sldId="385"/>
            <ac:picMk id="7" creationId="{FDD8BE28-4178-6870-B03E-E3AB51D60D81}"/>
          </ac:picMkLst>
        </pc:picChg>
        <pc:picChg chg="add del">
          <ac:chgData name="Ragnvald Holst-Larsen" userId="a9209175-9fff-4820-b0c2-77ad65e07761" providerId="ADAL" clId="{4B4DF8D7-99C0-4FB8-A50E-2D692DB17AFA}" dt="2023-06-06T13:14:17.976" v="601" actId="21"/>
          <ac:picMkLst>
            <pc:docMk/>
            <pc:sldMk cId="281391733" sldId="385"/>
            <ac:picMk id="8" creationId="{2F11A8CE-34D4-9C98-B544-248376A069AF}"/>
          </ac:picMkLst>
        </pc:picChg>
      </pc:sldChg>
      <pc:sldChg chg="modSp mod">
        <pc:chgData name="Ragnvald Holst-Larsen" userId="a9209175-9fff-4820-b0c2-77ad65e07761" providerId="ADAL" clId="{4B4DF8D7-99C0-4FB8-A50E-2D692DB17AFA}" dt="2023-06-06T13:17:20.270" v="679" actId="6549"/>
        <pc:sldMkLst>
          <pc:docMk/>
          <pc:sldMk cId="3872393881" sldId="386"/>
        </pc:sldMkLst>
        <pc:spChg chg="mod">
          <ac:chgData name="Ragnvald Holst-Larsen" userId="a9209175-9fff-4820-b0c2-77ad65e07761" providerId="ADAL" clId="{4B4DF8D7-99C0-4FB8-A50E-2D692DB17AFA}" dt="2023-06-06T13:17:20.270" v="679" actId="6549"/>
          <ac:spMkLst>
            <pc:docMk/>
            <pc:sldMk cId="3872393881" sldId="386"/>
            <ac:spMk id="2" creationId="{D1DE736A-E011-4823-6F8A-DD07B9E08C08}"/>
          </ac:spMkLst>
        </pc:spChg>
        <pc:graphicFrameChg chg="mod modGraphic">
          <ac:chgData name="Ragnvald Holst-Larsen" userId="a9209175-9fff-4820-b0c2-77ad65e07761" providerId="ADAL" clId="{4B4DF8D7-99C0-4FB8-A50E-2D692DB17AFA}" dt="2023-06-05T21:07:20.380" v="124" actId="403"/>
          <ac:graphicFrameMkLst>
            <pc:docMk/>
            <pc:sldMk cId="3872393881" sldId="386"/>
            <ac:graphicFrameMk id="3" creationId="{A3C7FF10-0E0F-1F6C-7686-907D00A61791}"/>
          </ac:graphicFrameMkLst>
        </pc:graphicFrameChg>
      </pc:sldChg>
      <pc:sldChg chg="addSp delSp modSp mod">
        <pc:chgData name="Ragnvald Holst-Larsen" userId="a9209175-9fff-4820-b0c2-77ad65e07761" providerId="ADAL" clId="{4B4DF8D7-99C0-4FB8-A50E-2D692DB17AFA}" dt="2023-06-06T13:58:23.520" v="1105" actId="1076"/>
        <pc:sldMkLst>
          <pc:docMk/>
          <pc:sldMk cId="2604499862" sldId="387"/>
        </pc:sldMkLst>
        <pc:spChg chg="mod">
          <ac:chgData name="Ragnvald Holst-Larsen" userId="a9209175-9fff-4820-b0c2-77ad65e07761" providerId="ADAL" clId="{4B4DF8D7-99C0-4FB8-A50E-2D692DB17AFA}" dt="2023-06-06T13:58:23.520" v="1105" actId="1076"/>
          <ac:spMkLst>
            <pc:docMk/>
            <pc:sldMk cId="2604499862" sldId="387"/>
            <ac:spMk id="3" creationId="{868BD91E-065B-7A1E-D11A-38136B54EDDD}"/>
          </ac:spMkLst>
        </pc:spChg>
        <pc:spChg chg="mod">
          <ac:chgData name="Ragnvald Holst-Larsen" userId="a9209175-9fff-4820-b0c2-77ad65e07761" providerId="ADAL" clId="{4B4DF8D7-99C0-4FB8-A50E-2D692DB17AFA}" dt="2023-06-06T13:31:18.839" v="955" actId="1076"/>
          <ac:spMkLst>
            <pc:docMk/>
            <pc:sldMk cId="2604499862" sldId="387"/>
            <ac:spMk id="5" creationId="{F6667D47-7B7B-4928-51E8-8D69EB19C8DD}"/>
          </ac:spMkLst>
        </pc:spChg>
        <pc:spChg chg="add del mod">
          <ac:chgData name="Ragnvald Holst-Larsen" userId="a9209175-9fff-4820-b0c2-77ad65e07761" providerId="ADAL" clId="{4B4DF8D7-99C0-4FB8-A50E-2D692DB17AFA}" dt="2023-06-06T13:28:06.094" v="910" actId="478"/>
          <ac:spMkLst>
            <pc:docMk/>
            <pc:sldMk cId="2604499862" sldId="387"/>
            <ac:spMk id="7" creationId="{A10D5673-36CC-4550-FA0B-048AE1242768}"/>
          </ac:spMkLst>
        </pc:spChg>
        <pc:graphicFrameChg chg="add del mod">
          <ac:chgData name="Ragnvald Holst-Larsen" userId="a9209175-9fff-4820-b0c2-77ad65e07761" providerId="ADAL" clId="{4B4DF8D7-99C0-4FB8-A50E-2D692DB17AFA}" dt="2023-06-06T13:57:04.785" v="1101"/>
          <ac:graphicFrameMkLst>
            <pc:docMk/>
            <pc:sldMk cId="2604499862" sldId="387"/>
            <ac:graphicFrameMk id="4" creationId="{CE651759-508D-EBB6-7560-BD968A200962}"/>
          </ac:graphicFrameMkLst>
        </pc:graphicFrameChg>
      </pc:sldChg>
      <pc:sldChg chg="addSp delSp modSp new mod modClrScheme chgLayout">
        <pc:chgData name="Ragnvald Holst-Larsen" userId="a9209175-9fff-4820-b0c2-77ad65e07761" providerId="ADAL" clId="{4B4DF8D7-99C0-4FB8-A50E-2D692DB17AFA}" dt="2023-06-06T13:19:52.724" v="692" actId="20577"/>
        <pc:sldMkLst>
          <pc:docMk/>
          <pc:sldMk cId="1078118976" sldId="388"/>
        </pc:sldMkLst>
        <pc:spChg chg="del">
          <ac:chgData name="Ragnvald Holst-Larsen" userId="a9209175-9fff-4820-b0c2-77ad65e07761" providerId="ADAL" clId="{4B4DF8D7-99C0-4FB8-A50E-2D692DB17AFA}" dt="2023-06-05T21:05:13.038" v="48" actId="26606"/>
          <ac:spMkLst>
            <pc:docMk/>
            <pc:sldMk cId="1078118976" sldId="388"/>
            <ac:spMk id="2" creationId="{AA0495A4-B54D-6280-C780-3624D4665D3C}"/>
          </ac:spMkLst>
        </pc:spChg>
        <pc:spChg chg="del">
          <ac:chgData name="Ragnvald Holst-Larsen" userId="a9209175-9fff-4820-b0c2-77ad65e07761" providerId="ADAL" clId="{4B4DF8D7-99C0-4FB8-A50E-2D692DB17AFA}" dt="2023-06-05T21:05:07.879" v="47" actId="478"/>
          <ac:spMkLst>
            <pc:docMk/>
            <pc:sldMk cId="1078118976" sldId="388"/>
            <ac:spMk id="3" creationId="{3B425907-7A3D-03C0-344F-C5C10CD03A53}"/>
          </ac:spMkLst>
        </pc:spChg>
        <pc:spChg chg="del">
          <ac:chgData name="Ragnvald Holst-Larsen" userId="a9209175-9fff-4820-b0c2-77ad65e07761" providerId="ADAL" clId="{4B4DF8D7-99C0-4FB8-A50E-2D692DB17AFA}" dt="2023-06-05T21:05:05.291" v="46" actId="478"/>
          <ac:spMkLst>
            <pc:docMk/>
            <pc:sldMk cId="1078118976" sldId="388"/>
            <ac:spMk id="4" creationId="{2FFDC33B-9CE2-E9D2-EEC0-66041FA82C06}"/>
          </ac:spMkLst>
        </pc:spChg>
        <pc:spChg chg="del mod">
          <ac:chgData name="Ragnvald Holst-Larsen" userId="a9209175-9fff-4820-b0c2-77ad65e07761" providerId="ADAL" clId="{4B4DF8D7-99C0-4FB8-A50E-2D692DB17AFA}" dt="2023-06-05T21:02:55.985" v="23" actId="478"/>
          <ac:spMkLst>
            <pc:docMk/>
            <pc:sldMk cId="1078118976" sldId="388"/>
            <ac:spMk id="5" creationId="{E10CE53D-CBE4-F922-8BDA-3DA0172D4B74}"/>
          </ac:spMkLst>
        </pc:spChg>
        <pc:spChg chg="del">
          <ac:chgData name="Ragnvald Holst-Larsen" userId="a9209175-9fff-4820-b0c2-77ad65e07761" providerId="ADAL" clId="{4B4DF8D7-99C0-4FB8-A50E-2D692DB17AFA}" dt="2023-06-05T21:02:53.204" v="22" actId="478"/>
          <ac:spMkLst>
            <pc:docMk/>
            <pc:sldMk cId="1078118976" sldId="388"/>
            <ac:spMk id="6" creationId="{89171C5C-3E38-3045-6522-FE2C0D98EF78}"/>
          </ac:spMkLst>
        </pc:spChg>
        <pc:spChg chg="add mod">
          <ac:chgData name="Ragnvald Holst-Larsen" userId="a9209175-9fff-4820-b0c2-77ad65e07761" providerId="ADAL" clId="{4B4DF8D7-99C0-4FB8-A50E-2D692DB17AFA}" dt="2023-06-05T21:05:13.038" v="48" actId="26606"/>
          <ac:spMkLst>
            <pc:docMk/>
            <pc:sldMk cId="1078118976" sldId="388"/>
            <ac:spMk id="12" creationId="{29F25119-2AAC-EC19-B345-F78057CA3282}"/>
          </ac:spMkLst>
        </pc:spChg>
        <pc:graphicFrameChg chg="add mod modGraphic">
          <ac:chgData name="Ragnvald Holst-Larsen" userId="a9209175-9fff-4820-b0c2-77ad65e07761" providerId="ADAL" clId="{4B4DF8D7-99C0-4FB8-A50E-2D692DB17AFA}" dt="2023-06-06T13:19:52.724" v="692" actId="20577"/>
          <ac:graphicFrameMkLst>
            <pc:docMk/>
            <pc:sldMk cId="1078118976" sldId="388"/>
            <ac:graphicFrameMk id="7" creationId="{02B4DDA0-B4C5-4028-A930-B9F194601347}"/>
          </ac:graphicFrameMkLst>
        </pc:graphicFrameChg>
      </pc:sldChg>
      <pc:sldChg chg="addSp delSp modSp new mod modClrScheme chgLayout">
        <pc:chgData name="Ragnvald Holst-Larsen" userId="a9209175-9fff-4820-b0c2-77ad65e07761" providerId="ADAL" clId="{4B4DF8D7-99C0-4FB8-A50E-2D692DB17AFA}" dt="2023-06-06T13:20:01.792" v="705" actId="6549"/>
        <pc:sldMkLst>
          <pc:docMk/>
          <pc:sldMk cId="3699247182" sldId="389"/>
        </pc:sldMkLst>
        <pc:spChg chg="del">
          <ac:chgData name="Ragnvald Holst-Larsen" userId="a9209175-9fff-4820-b0c2-77ad65e07761" providerId="ADAL" clId="{4B4DF8D7-99C0-4FB8-A50E-2D692DB17AFA}" dt="2023-06-05T21:07:58.468" v="129" actId="26606"/>
          <ac:spMkLst>
            <pc:docMk/>
            <pc:sldMk cId="3699247182" sldId="389"/>
            <ac:spMk id="2" creationId="{4B2931E7-5422-B9DA-5C7F-83369D22BAED}"/>
          </ac:spMkLst>
        </pc:spChg>
        <pc:spChg chg="del">
          <ac:chgData name="Ragnvald Holst-Larsen" userId="a9209175-9fff-4820-b0c2-77ad65e07761" providerId="ADAL" clId="{4B4DF8D7-99C0-4FB8-A50E-2D692DB17AFA}" dt="2023-06-05T21:07:58.468" v="129" actId="26606"/>
          <ac:spMkLst>
            <pc:docMk/>
            <pc:sldMk cId="3699247182" sldId="389"/>
            <ac:spMk id="3" creationId="{A348E751-E15E-8D0F-25C6-71676B490E0A}"/>
          </ac:spMkLst>
        </pc:spChg>
        <pc:spChg chg="del">
          <ac:chgData name="Ragnvald Holst-Larsen" userId="a9209175-9fff-4820-b0c2-77ad65e07761" providerId="ADAL" clId="{4B4DF8D7-99C0-4FB8-A50E-2D692DB17AFA}" dt="2023-06-05T21:07:58.468" v="129" actId="26606"/>
          <ac:spMkLst>
            <pc:docMk/>
            <pc:sldMk cId="3699247182" sldId="389"/>
            <ac:spMk id="4" creationId="{BDE93823-4DF9-3569-3CD0-BC9318E77409}"/>
          </ac:spMkLst>
        </pc:spChg>
        <pc:spChg chg="del">
          <ac:chgData name="Ragnvald Holst-Larsen" userId="a9209175-9fff-4820-b0c2-77ad65e07761" providerId="ADAL" clId="{4B4DF8D7-99C0-4FB8-A50E-2D692DB17AFA}" dt="2023-06-05T21:04:09.640" v="30" actId="478"/>
          <ac:spMkLst>
            <pc:docMk/>
            <pc:sldMk cId="3699247182" sldId="389"/>
            <ac:spMk id="5" creationId="{BC8DE87B-4F72-707A-9A53-EC222683DE64}"/>
          </ac:spMkLst>
        </pc:spChg>
        <pc:spChg chg="del">
          <ac:chgData name="Ragnvald Holst-Larsen" userId="a9209175-9fff-4820-b0c2-77ad65e07761" providerId="ADAL" clId="{4B4DF8D7-99C0-4FB8-A50E-2D692DB17AFA}" dt="2023-06-05T21:04:05.138" v="29" actId="478"/>
          <ac:spMkLst>
            <pc:docMk/>
            <pc:sldMk cId="3699247182" sldId="389"/>
            <ac:spMk id="6" creationId="{201F8748-DEED-8D12-811E-E544198997D9}"/>
          </ac:spMkLst>
        </pc:spChg>
        <pc:spChg chg="add mod">
          <ac:chgData name="Ragnvald Holst-Larsen" userId="a9209175-9fff-4820-b0c2-77ad65e07761" providerId="ADAL" clId="{4B4DF8D7-99C0-4FB8-A50E-2D692DB17AFA}" dt="2023-06-05T21:07:58.468" v="129" actId="26606"/>
          <ac:spMkLst>
            <pc:docMk/>
            <pc:sldMk cId="3699247182" sldId="389"/>
            <ac:spMk id="12" creationId="{EA8B150B-6713-72AD-3D6A-FFAB14F732B5}"/>
          </ac:spMkLst>
        </pc:spChg>
        <pc:graphicFrameChg chg="add mod modGraphic">
          <ac:chgData name="Ragnvald Holst-Larsen" userId="a9209175-9fff-4820-b0c2-77ad65e07761" providerId="ADAL" clId="{4B4DF8D7-99C0-4FB8-A50E-2D692DB17AFA}" dt="2023-06-06T13:20:01.792" v="705" actId="6549"/>
          <ac:graphicFrameMkLst>
            <pc:docMk/>
            <pc:sldMk cId="3699247182" sldId="389"/>
            <ac:graphicFrameMk id="7" creationId="{64428906-52CF-DA8D-245F-F988B900F58D}"/>
          </ac:graphicFrameMkLst>
        </pc:graphicFrameChg>
      </pc:sldChg>
      <pc:sldChg chg="addSp modSp new del mod">
        <pc:chgData name="Ragnvald Holst-Larsen" userId="a9209175-9fff-4820-b0c2-77ad65e07761" providerId="ADAL" clId="{4B4DF8D7-99C0-4FB8-A50E-2D692DB17AFA}" dt="2023-06-06T13:20:31.140" v="707" actId="47"/>
        <pc:sldMkLst>
          <pc:docMk/>
          <pc:sldMk cId="187943267" sldId="390"/>
        </pc:sldMkLst>
        <pc:picChg chg="add mod modCrop">
          <ac:chgData name="Ragnvald Holst-Larsen" userId="a9209175-9fff-4820-b0c2-77ad65e07761" providerId="ADAL" clId="{4B4DF8D7-99C0-4FB8-A50E-2D692DB17AFA}" dt="2023-06-06T13:20:23.999" v="706" actId="14100"/>
          <ac:picMkLst>
            <pc:docMk/>
            <pc:sldMk cId="187943267" sldId="390"/>
            <ac:picMk id="5" creationId="{E950AF55-D4A3-7890-F523-80909B660D8D}"/>
          </ac:picMkLst>
        </pc:picChg>
      </pc:sldChg>
      <pc:sldChg chg="addSp modSp new del mod">
        <pc:chgData name="Ragnvald Holst-Larsen" userId="a9209175-9fff-4820-b0c2-77ad65e07761" providerId="ADAL" clId="{4B4DF8D7-99C0-4FB8-A50E-2D692DB17AFA}" dt="2023-06-06T13:20:31.726" v="708" actId="47"/>
        <pc:sldMkLst>
          <pc:docMk/>
          <pc:sldMk cId="619025923" sldId="391"/>
        </pc:sldMkLst>
        <pc:picChg chg="add mod modCrop">
          <ac:chgData name="Ragnvald Holst-Larsen" userId="a9209175-9fff-4820-b0c2-77ad65e07761" providerId="ADAL" clId="{4B4DF8D7-99C0-4FB8-A50E-2D692DB17AFA}" dt="2023-06-05T21:11:52.083" v="190" actId="1076"/>
          <ac:picMkLst>
            <pc:docMk/>
            <pc:sldMk cId="619025923" sldId="391"/>
            <ac:picMk id="4" creationId="{F16E13EC-A03B-3780-2C4F-E9491D017DE6}"/>
          </ac:picMkLst>
        </pc:picChg>
      </pc:sldChg>
      <pc:sldChg chg="addSp modSp new del mod">
        <pc:chgData name="Ragnvald Holst-Larsen" userId="a9209175-9fff-4820-b0c2-77ad65e07761" providerId="ADAL" clId="{4B4DF8D7-99C0-4FB8-A50E-2D692DB17AFA}" dt="2023-06-06T13:20:32.229" v="709" actId="47"/>
        <pc:sldMkLst>
          <pc:docMk/>
          <pc:sldMk cId="3282400655" sldId="392"/>
        </pc:sldMkLst>
        <pc:picChg chg="add mod modCrop">
          <ac:chgData name="Ragnvald Holst-Larsen" userId="a9209175-9fff-4820-b0c2-77ad65e07761" providerId="ADAL" clId="{4B4DF8D7-99C0-4FB8-A50E-2D692DB17AFA}" dt="2023-06-05T21:21:44.858" v="504" actId="14100"/>
          <ac:picMkLst>
            <pc:docMk/>
            <pc:sldMk cId="3282400655" sldId="392"/>
            <ac:picMk id="4" creationId="{37CC4A4F-AD2B-1600-4F03-966CBF814833}"/>
          </ac:picMkLst>
        </pc:picChg>
      </pc:sldChg>
      <pc:sldChg chg="addSp modSp new del mod">
        <pc:chgData name="Ragnvald Holst-Larsen" userId="a9209175-9fff-4820-b0c2-77ad65e07761" providerId="ADAL" clId="{4B4DF8D7-99C0-4FB8-A50E-2D692DB17AFA}" dt="2023-06-06T13:20:32.750" v="710" actId="47"/>
        <pc:sldMkLst>
          <pc:docMk/>
          <pc:sldMk cId="2672204320" sldId="393"/>
        </pc:sldMkLst>
        <pc:picChg chg="add mod modCrop">
          <ac:chgData name="Ragnvald Holst-Larsen" userId="a9209175-9fff-4820-b0c2-77ad65e07761" providerId="ADAL" clId="{4B4DF8D7-99C0-4FB8-A50E-2D692DB17AFA}" dt="2023-06-05T21:13:02.819" v="204" actId="14100"/>
          <ac:picMkLst>
            <pc:docMk/>
            <pc:sldMk cId="2672204320" sldId="393"/>
            <ac:picMk id="4" creationId="{F140ABF8-6B7C-7CDF-36A3-B8CA2B10FD2E}"/>
          </ac:picMkLst>
        </pc:picChg>
      </pc:sldChg>
      <pc:sldChg chg="addSp modSp new del mod">
        <pc:chgData name="Ragnvald Holst-Larsen" userId="a9209175-9fff-4820-b0c2-77ad65e07761" providerId="ADAL" clId="{4B4DF8D7-99C0-4FB8-A50E-2D692DB17AFA}" dt="2023-06-06T13:20:33.824" v="711" actId="47"/>
        <pc:sldMkLst>
          <pc:docMk/>
          <pc:sldMk cId="1314753759" sldId="394"/>
        </pc:sldMkLst>
        <pc:picChg chg="add mod modCrop">
          <ac:chgData name="Ragnvald Holst-Larsen" userId="a9209175-9fff-4820-b0c2-77ad65e07761" providerId="ADAL" clId="{4B4DF8D7-99C0-4FB8-A50E-2D692DB17AFA}" dt="2023-06-05T21:13:27.265" v="210" actId="1076"/>
          <ac:picMkLst>
            <pc:docMk/>
            <pc:sldMk cId="1314753759" sldId="394"/>
            <ac:picMk id="4" creationId="{5F35B892-570F-28BB-43B4-6BC9BB015003}"/>
          </ac:picMkLst>
        </pc:picChg>
      </pc:sldChg>
      <pc:sldChg chg="modSp add del mod">
        <pc:chgData name="Ragnvald Holst-Larsen" userId="a9209175-9fff-4820-b0c2-77ad65e07761" providerId="ADAL" clId="{4B4DF8D7-99C0-4FB8-A50E-2D692DB17AFA}" dt="2023-06-05T21:15:51.091" v="242" actId="47"/>
        <pc:sldMkLst>
          <pc:docMk/>
          <pc:sldMk cId="215383440" sldId="395"/>
        </pc:sldMkLst>
        <pc:graphicFrameChg chg="mod modGraphic">
          <ac:chgData name="Ragnvald Holst-Larsen" userId="a9209175-9fff-4820-b0c2-77ad65e07761" providerId="ADAL" clId="{4B4DF8D7-99C0-4FB8-A50E-2D692DB17AFA}" dt="2023-06-05T21:15:35.715" v="241" actId="1076"/>
          <ac:graphicFrameMkLst>
            <pc:docMk/>
            <pc:sldMk cId="215383440" sldId="395"/>
            <ac:graphicFrameMk id="3" creationId="{23C1652A-E98B-345E-50BD-C9BDCACC22B9}"/>
          </ac:graphicFrameMkLst>
        </pc:graphicFrameChg>
      </pc:sldChg>
      <pc:sldChg chg="addSp delSp modSp new mod ord">
        <pc:chgData name="Ragnvald Holst-Larsen" userId="a9209175-9fff-4820-b0c2-77ad65e07761" providerId="ADAL" clId="{4B4DF8D7-99C0-4FB8-A50E-2D692DB17AFA}" dt="2023-06-06T13:16:51.019" v="677" actId="478"/>
        <pc:sldMkLst>
          <pc:docMk/>
          <pc:sldMk cId="1226104766" sldId="395"/>
        </pc:sldMkLst>
        <pc:spChg chg="del mod">
          <ac:chgData name="Ragnvald Holst-Larsen" userId="a9209175-9fff-4820-b0c2-77ad65e07761" providerId="ADAL" clId="{4B4DF8D7-99C0-4FB8-A50E-2D692DB17AFA}" dt="2023-06-06T13:16:51.019" v="677" actId="478"/>
          <ac:spMkLst>
            <pc:docMk/>
            <pc:sldMk cId="1226104766" sldId="395"/>
            <ac:spMk id="2" creationId="{47C3E533-A816-91A3-FBE1-BD5A0EDAE066}"/>
          </ac:spMkLst>
        </pc:spChg>
        <pc:picChg chg="add mod modCrop">
          <ac:chgData name="Ragnvald Holst-Larsen" userId="a9209175-9fff-4820-b0c2-77ad65e07761" providerId="ADAL" clId="{4B4DF8D7-99C0-4FB8-A50E-2D692DB17AFA}" dt="2023-06-05T21:17:59.185" v="270" actId="1076"/>
          <ac:picMkLst>
            <pc:docMk/>
            <pc:sldMk cId="1226104766" sldId="395"/>
            <ac:picMk id="4" creationId="{228E8024-9428-0F81-33E5-A91234514E9B}"/>
          </ac:picMkLst>
        </pc:picChg>
        <pc:picChg chg="add del mod">
          <ac:chgData name="Ragnvald Holst-Larsen" userId="a9209175-9fff-4820-b0c2-77ad65e07761" providerId="ADAL" clId="{4B4DF8D7-99C0-4FB8-A50E-2D692DB17AFA}" dt="2023-06-05T21:16:43.983" v="250"/>
          <ac:picMkLst>
            <pc:docMk/>
            <pc:sldMk cId="1226104766" sldId="395"/>
            <ac:picMk id="5" creationId="{4CC0976A-945B-FB93-7B96-6A9A10B5E9F3}"/>
          </ac:picMkLst>
        </pc:picChg>
      </pc:sldChg>
      <pc:sldChg chg="delSp modSp add mod ord">
        <pc:chgData name="Ragnvald Holst-Larsen" userId="a9209175-9fff-4820-b0c2-77ad65e07761" providerId="ADAL" clId="{4B4DF8D7-99C0-4FB8-A50E-2D692DB17AFA}" dt="2023-06-06T13:17:04.931" v="678" actId="478"/>
        <pc:sldMkLst>
          <pc:docMk/>
          <pc:sldMk cId="1214609902" sldId="396"/>
        </pc:sldMkLst>
        <pc:spChg chg="del">
          <ac:chgData name="Ragnvald Holst-Larsen" userId="a9209175-9fff-4820-b0c2-77ad65e07761" providerId="ADAL" clId="{4B4DF8D7-99C0-4FB8-A50E-2D692DB17AFA}" dt="2023-06-06T13:17:04.931" v="678" actId="478"/>
          <ac:spMkLst>
            <pc:docMk/>
            <pc:sldMk cId="1214609902" sldId="396"/>
            <ac:spMk id="2" creationId="{47C3E533-A816-91A3-FBE1-BD5A0EDAE066}"/>
          </ac:spMkLst>
        </pc:spChg>
        <pc:picChg chg="mod modCrop">
          <ac:chgData name="Ragnvald Holst-Larsen" userId="a9209175-9fff-4820-b0c2-77ad65e07761" providerId="ADAL" clId="{4B4DF8D7-99C0-4FB8-A50E-2D692DB17AFA}" dt="2023-06-05T21:18:22.431" v="274" actId="14100"/>
          <ac:picMkLst>
            <pc:docMk/>
            <pc:sldMk cId="1214609902" sldId="396"/>
            <ac:picMk id="4" creationId="{228E8024-9428-0F81-33E5-A91234514E9B}"/>
          </ac:picMkLst>
        </pc:picChg>
      </pc:sldChg>
      <pc:sldChg chg="add del">
        <pc:chgData name="Ragnvald Holst-Larsen" userId="a9209175-9fff-4820-b0c2-77ad65e07761" providerId="ADAL" clId="{4B4DF8D7-99C0-4FB8-A50E-2D692DB17AFA}" dt="2023-06-05T21:15:52.215" v="243" actId="47"/>
        <pc:sldMkLst>
          <pc:docMk/>
          <pc:sldMk cId="2212967205" sldId="396"/>
        </pc:sldMkLst>
      </pc:sldChg>
      <pc:sldChg chg="add del">
        <pc:chgData name="Ragnvald Holst-Larsen" userId="a9209175-9fff-4820-b0c2-77ad65e07761" providerId="ADAL" clId="{4B4DF8D7-99C0-4FB8-A50E-2D692DB17AFA}" dt="2023-06-05T21:15:52.846" v="244" actId="47"/>
        <pc:sldMkLst>
          <pc:docMk/>
          <pc:sldMk cId="792970715" sldId="397"/>
        </pc:sldMkLst>
      </pc:sldChg>
      <pc:sldChg chg="modSp add mod ord">
        <pc:chgData name="Ragnvald Holst-Larsen" userId="a9209175-9fff-4820-b0c2-77ad65e07761" providerId="ADAL" clId="{4B4DF8D7-99C0-4FB8-A50E-2D692DB17AFA}" dt="2023-06-05T21:17:29.738" v="261"/>
        <pc:sldMkLst>
          <pc:docMk/>
          <pc:sldMk cId="3509910789" sldId="397"/>
        </pc:sldMkLst>
        <pc:picChg chg="mod modCrop">
          <ac:chgData name="Ragnvald Holst-Larsen" userId="a9209175-9fff-4820-b0c2-77ad65e07761" providerId="ADAL" clId="{4B4DF8D7-99C0-4FB8-A50E-2D692DB17AFA}" dt="2023-06-05T21:17:16.828" v="257" actId="14100"/>
          <ac:picMkLst>
            <pc:docMk/>
            <pc:sldMk cId="3509910789" sldId="397"/>
            <ac:picMk id="4" creationId="{228E8024-9428-0F81-33E5-A91234514E9B}"/>
          </ac:picMkLst>
        </pc:picChg>
      </pc:sldChg>
      <pc:sldChg chg="addSp delSp modSp new mod">
        <pc:chgData name="Ragnvald Holst-Larsen" userId="a9209175-9fff-4820-b0c2-77ad65e07761" providerId="ADAL" clId="{4B4DF8D7-99C0-4FB8-A50E-2D692DB17AFA}" dt="2023-06-06T14:34:43.981" v="2821" actId="1076"/>
        <pc:sldMkLst>
          <pc:docMk/>
          <pc:sldMk cId="1677044859" sldId="398"/>
        </pc:sldMkLst>
        <pc:spChg chg="mod">
          <ac:chgData name="Ragnvald Holst-Larsen" userId="a9209175-9fff-4820-b0c2-77ad65e07761" providerId="ADAL" clId="{4B4DF8D7-99C0-4FB8-A50E-2D692DB17AFA}" dt="2023-06-06T14:34:26.531" v="2819" actId="1076"/>
          <ac:spMkLst>
            <pc:docMk/>
            <pc:sldMk cId="1677044859" sldId="398"/>
            <ac:spMk id="2" creationId="{AE9FF010-13A6-19D1-68EE-C5E6FCB2B29A}"/>
          </ac:spMkLst>
        </pc:spChg>
        <pc:spChg chg="mod">
          <ac:chgData name="Ragnvald Holst-Larsen" userId="a9209175-9fff-4820-b0c2-77ad65e07761" providerId="ADAL" clId="{4B4DF8D7-99C0-4FB8-A50E-2D692DB17AFA}" dt="2023-06-06T14:34:29.827" v="2820" actId="1076"/>
          <ac:spMkLst>
            <pc:docMk/>
            <pc:sldMk cId="1677044859" sldId="398"/>
            <ac:spMk id="3" creationId="{A733CC2A-C67B-EA91-F6AC-C427CC7D70B8}"/>
          </ac:spMkLst>
        </pc:spChg>
        <pc:spChg chg="add mod">
          <ac:chgData name="Ragnvald Holst-Larsen" userId="a9209175-9fff-4820-b0c2-77ad65e07761" providerId="ADAL" clId="{4B4DF8D7-99C0-4FB8-A50E-2D692DB17AFA}" dt="2023-06-06T14:34:43.981" v="2821" actId="1076"/>
          <ac:spMkLst>
            <pc:docMk/>
            <pc:sldMk cId="1677044859" sldId="398"/>
            <ac:spMk id="8" creationId="{30A0E77F-AC01-11DF-6DEA-1695BA1E565E}"/>
          </ac:spMkLst>
        </pc:spChg>
        <pc:spChg chg="add mod">
          <ac:chgData name="Ragnvald Holst-Larsen" userId="a9209175-9fff-4820-b0c2-77ad65e07761" providerId="ADAL" clId="{4B4DF8D7-99C0-4FB8-A50E-2D692DB17AFA}" dt="2023-06-06T14:34:10.954" v="2818" actId="14100"/>
          <ac:spMkLst>
            <pc:docMk/>
            <pc:sldMk cId="1677044859" sldId="398"/>
            <ac:spMk id="9" creationId="{E921B888-B703-162F-B668-414BE146C6FB}"/>
          </ac:spMkLst>
        </pc:spChg>
        <pc:picChg chg="add mod">
          <ac:chgData name="Ragnvald Holst-Larsen" userId="a9209175-9fff-4820-b0c2-77ad65e07761" providerId="ADAL" clId="{4B4DF8D7-99C0-4FB8-A50E-2D692DB17AFA}" dt="2023-06-06T14:32:01.380" v="2730" actId="1076"/>
          <ac:picMkLst>
            <pc:docMk/>
            <pc:sldMk cId="1677044859" sldId="398"/>
            <ac:picMk id="4" creationId="{FF433152-4E4F-EF5C-4548-59E58828B7FB}"/>
          </ac:picMkLst>
        </pc:picChg>
        <pc:picChg chg="add mod">
          <ac:chgData name="Ragnvald Holst-Larsen" userId="a9209175-9fff-4820-b0c2-77ad65e07761" providerId="ADAL" clId="{4B4DF8D7-99C0-4FB8-A50E-2D692DB17AFA}" dt="2023-06-06T14:31:56.091" v="2729" actId="14100"/>
          <ac:picMkLst>
            <pc:docMk/>
            <pc:sldMk cId="1677044859" sldId="398"/>
            <ac:picMk id="5" creationId="{23E209A2-9AD3-941B-B345-F8C828D33059}"/>
          </ac:picMkLst>
        </pc:picChg>
        <pc:picChg chg="add del mod">
          <ac:chgData name="Ragnvald Holst-Larsen" userId="a9209175-9fff-4820-b0c2-77ad65e07761" providerId="ADAL" clId="{4B4DF8D7-99C0-4FB8-A50E-2D692DB17AFA}" dt="2023-06-06T14:33:15.891" v="2743" actId="478"/>
          <ac:picMkLst>
            <pc:docMk/>
            <pc:sldMk cId="1677044859" sldId="398"/>
            <ac:picMk id="6" creationId="{84D2F806-AE19-DEA2-9DA1-7937D44221E7}"/>
          </ac:picMkLst>
        </pc:picChg>
        <pc:picChg chg="add del mod">
          <ac:chgData name="Ragnvald Holst-Larsen" userId="a9209175-9fff-4820-b0c2-77ad65e07761" providerId="ADAL" clId="{4B4DF8D7-99C0-4FB8-A50E-2D692DB17AFA}" dt="2023-06-06T14:33:14.015" v="2742" actId="478"/>
          <ac:picMkLst>
            <pc:docMk/>
            <pc:sldMk cId="1677044859" sldId="398"/>
            <ac:picMk id="7" creationId="{A7510349-01F6-03F2-7EB4-000E60D3E4A8}"/>
          </ac:picMkLst>
        </pc:picChg>
      </pc:sldChg>
      <pc:sldChg chg="addSp delSp modSp new mod modClrScheme chgLayout">
        <pc:chgData name="Ragnvald Holst-Larsen" userId="a9209175-9fff-4820-b0c2-77ad65e07761" providerId="ADAL" clId="{4B4DF8D7-99C0-4FB8-A50E-2D692DB17AFA}" dt="2023-06-06T13:16:30.576" v="674" actId="20577"/>
        <pc:sldMkLst>
          <pc:docMk/>
          <pc:sldMk cId="937338959" sldId="399"/>
        </pc:sldMkLst>
        <pc:spChg chg="del">
          <ac:chgData name="Ragnvald Holst-Larsen" userId="a9209175-9fff-4820-b0c2-77ad65e07761" providerId="ADAL" clId="{4B4DF8D7-99C0-4FB8-A50E-2D692DB17AFA}" dt="2023-06-06T12:59:29.585" v="510" actId="26606"/>
          <ac:spMkLst>
            <pc:docMk/>
            <pc:sldMk cId="937338959" sldId="399"/>
            <ac:spMk id="2" creationId="{9D77DDD7-C079-7197-8372-E42F61A80AC9}"/>
          </ac:spMkLst>
        </pc:spChg>
        <pc:spChg chg="del">
          <ac:chgData name="Ragnvald Holst-Larsen" userId="a9209175-9fff-4820-b0c2-77ad65e07761" providerId="ADAL" clId="{4B4DF8D7-99C0-4FB8-A50E-2D692DB17AFA}" dt="2023-06-06T12:59:29.585" v="510" actId="26606"/>
          <ac:spMkLst>
            <pc:docMk/>
            <pc:sldMk cId="937338959" sldId="399"/>
            <ac:spMk id="3" creationId="{0E28C138-0698-7274-2B46-467B17C0675A}"/>
          </ac:spMkLst>
        </pc:spChg>
        <pc:spChg chg="del">
          <ac:chgData name="Ragnvald Holst-Larsen" userId="a9209175-9fff-4820-b0c2-77ad65e07761" providerId="ADAL" clId="{4B4DF8D7-99C0-4FB8-A50E-2D692DB17AFA}" dt="2023-06-06T12:59:29.585" v="510" actId="26606"/>
          <ac:spMkLst>
            <pc:docMk/>
            <pc:sldMk cId="937338959" sldId="399"/>
            <ac:spMk id="4" creationId="{77FE4214-5C59-345C-B724-4CAF7EAF107A}"/>
          </ac:spMkLst>
        </pc:spChg>
        <pc:spChg chg="mod ord">
          <ac:chgData name="Ragnvald Holst-Larsen" userId="a9209175-9fff-4820-b0c2-77ad65e07761" providerId="ADAL" clId="{4B4DF8D7-99C0-4FB8-A50E-2D692DB17AFA}" dt="2023-06-06T13:16:30.576" v="674" actId="20577"/>
          <ac:spMkLst>
            <pc:docMk/>
            <pc:sldMk cId="937338959" sldId="399"/>
            <ac:spMk id="5" creationId="{840717EF-BDCC-EDBB-CC62-887DE09C355D}"/>
          </ac:spMkLst>
        </pc:spChg>
        <pc:spChg chg="del">
          <ac:chgData name="Ragnvald Holst-Larsen" userId="a9209175-9fff-4820-b0c2-77ad65e07761" providerId="ADAL" clId="{4B4DF8D7-99C0-4FB8-A50E-2D692DB17AFA}" dt="2023-06-06T12:59:29.585" v="510" actId="26606"/>
          <ac:spMkLst>
            <pc:docMk/>
            <pc:sldMk cId="937338959" sldId="399"/>
            <ac:spMk id="6" creationId="{8C49EB7A-4DFC-DD36-FD13-B43AE3198FD5}"/>
          </ac:spMkLst>
        </pc:spChg>
        <pc:spChg chg="add del mod">
          <ac:chgData name="Ragnvald Holst-Larsen" userId="a9209175-9fff-4820-b0c2-77ad65e07761" providerId="ADAL" clId="{4B4DF8D7-99C0-4FB8-A50E-2D692DB17AFA}" dt="2023-06-06T13:10:47.399" v="519" actId="26606"/>
          <ac:spMkLst>
            <pc:docMk/>
            <pc:sldMk cId="937338959" sldId="399"/>
            <ac:spMk id="11" creationId="{06494958-2FD4-93DD-B965-FB51E4CA770C}"/>
          </ac:spMkLst>
        </pc:spChg>
        <pc:spChg chg="add del mod">
          <ac:chgData name="Ragnvald Holst-Larsen" userId="a9209175-9fff-4820-b0c2-77ad65e07761" providerId="ADAL" clId="{4B4DF8D7-99C0-4FB8-A50E-2D692DB17AFA}" dt="2023-06-06T13:12:48.568" v="581" actId="22"/>
          <ac:spMkLst>
            <pc:docMk/>
            <pc:sldMk cId="937338959" sldId="399"/>
            <ac:spMk id="12" creationId="{D0F2DE16-BB78-D2DD-6B72-DAD24D24DA9C}"/>
          </ac:spMkLst>
        </pc:spChg>
        <pc:spChg chg="add del mod">
          <ac:chgData name="Ragnvald Holst-Larsen" userId="a9209175-9fff-4820-b0c2-77ad65e07761" providerId="ADAL" clId="{4B4DF8D7-99C0-4FB8-A50E-2D692DB17AFA}" dt="2023-06-06T13:10:47.399" v="519" actId="26606"/>
          <ac:spMkLst>
            <pc:docMk/>
            <pc:sldMk cId="937338959" sldId="399"/>
            <ac:spMk id="13" creationId="{F9B429E6-CEE9-1038-1EE8-43E23AA01545}"/>
          </ac:spMkLst>
        </pc:spChg>
        <pc:spChg chg="add del mod">
          <ac:chgData name="Ragnvald Holst-Larsen" userId="a9209175-9fff-4820-b0c2-77ad65e07761" providerId="ADAL" clId="{4B4DF8D7-99C0-4FB8-A50E-2D692DB17AFA}" dt="2023-06-06T12:59:50.011" v="512" actId="478"/>
          <ac:spMkLst>
            <pc:docMk/>
            <pc:sldMk cId="937338959" sldId="399"/>
            <ac:spMk id="15" creationId="{A80A0805-7B1E-6A12-A70B-01CEBE629035}"/>
          </ac:spMkLst>
        </pc:spChg>
        <pc:spChg chg="add del mod">
          <ac:chgData name="Ragnvald Holst-Larsen" userId="a9209175-9fff-4820-b0c2-77ad65e07761" providerId="ADAL" clId="{4B4DF8D7-99C0-4FB8-A50E-2D692DB17AFA}" dt="2023-06-06T13:10:47.399" v="519" actId="26606"/>
          <ac:spMkLst>
            <pc:docMk/>
            <pc:sldMk cId="937338959" sldId="399"/>
            <ac:spMk id="17" creationId="{F123B4A5-ECD5-1C62-3700-832E05F48655}"/>
          </ac:spMkLst>
        </pc:spChg>
        <pc:spChg chg="add del mod">
          <ac:chgData name="Ragnvald Holst-Larsen" userId="a9209175-9fff-4820-b0c2-77ad65e07761" providerId="ADAL" clId="{4B4DF8D7-99C0-4FB8-A50E-2D692DB17AFA}" dt="2023-06-06T13:15:14.294" v="611"/>
          <ac:spMkLst>
            <pc:docMk/>
            <pc:sldMk cId="937338959" sldId="399"/>
            <ac:spMk id="18" creationId="{0F1FD067-72EC-E490-1FE0-929F29F34DBE}"/>
          </ac:spMkLst>
        </pc:spChg>
        <pc:spChg chg="add del mod">
          <ac:chgData name="Ragnvald Holst-Larsen" userId="a9209175-9fff-4820-b0c2-77ad65e07761" providerId="ADAL" clId="{4B4DF8D7-99C0-4FB8-A50E-2D692DB17AFA}" dt="2023-06-06T13:15:09.947" v="610" actId="478"/>
          <ac:spMkLst>
            <pc:docMk/>
            <pc:sldMk cId="937338959" sldId="399"/>
            <ac:spMk id="20" creationId="{902E5241-D8CE-DB01-EC76-1D0CE78DC4FA}"/>
          </ac:spMkLst>
        </pc:spChg>
        <pc:spChg chg="add del mod">
          <ac:chgData name="Ragnvald Holst-Larsen" userId="a9209175-9fff-4820-b0c2-77ad65e07761" providerId="ADAL" clId="{4B4DF8D7-99C0-4FB8-A50E-2D692DB17AFA}" dt="2023-06-06T13:11:36.056" v="559" actId="26606"/>
          <ac:spMkLst>
            <pc:docMk/>
            <pc:sldMk cId="937338959" sldId="399"/>
            <ac:spMk id="22" creationId="{B3671F57-6B9A-D738-CC74-5183965BF090}"/>
          </ac:spMkLst>
        </pc:spChg>
        <pc:spChg chg="add del mod">
          <ac:chgData name="Ragnvald Holst-Larsen" userId="a9209175-9fff-4820-b0c2-77ad65e07761" providerId="ADAL" clId="{4B4DF8D7-99C0-4FB8-A50E-2D692DB17AFA}" dt="2023-06-06T13:11:36.056" v="559" actId="26606"/>
          <ac:spMkLst>
            <pc:docMk/>
            <pc:sldMk cId="937338959" sldId="399"/>
            <ac:spMk id="24" creationId="{CD86A5F6-8A88-BDE5-2EE1-51EBC1168DE7}"/>
          </ac:spMkLst>
        </pc:spChg>
        <pc:spChg chg="add mod">
          <ac:chgData name="Ragnvald Holst-Larsen" userId="a9209175-9fff-4820-b0c2-77ad65e07761" providerId="ADAL" clId="{4B4DF8D7-99C0-4FB8-A50E-2D692DB17AFA}" dt="2023-06-06T13:16:22.346" v="673" actId="1076"/>
          <ac:spMkLst>
            <pc:docMk/>
            <pc:sldMk cId="937338959" sldId="399"/>
            <ac:spMk id="26" creationId="{25991C86-B440-4E87-12C9-78F455CDBFA8}"/>
          </ac:spMkLst>
        </pc:spChg>
        <pc:spChg chg="add del mod">
          <ac:chgData name="Ragnvald Holst-Larsen" userId="a9209175-9fff-4820-b0c2-77ad65e07761" providerId="ADAL" clId="{4B4DF8D7-99C0-4FB8-A50E-2D692DB17AFA}" dt="2023-06-06T13:14:01.788" v="598" actId="478"/>
          <ac:spMkLst>
            <pc:docMk/>
            <pc:sldMk cId="937338959" sldId="399"/>
            <ac:spMk id="31" creationId="{47F6E36F-F43A-074F-13A8-701CAE4B4E61}"/>
          </ac:spMkLst>
        </pc:spChg>
        <pc:spChg chg="add del mod">
          <ac:chgData name="Ragnvald Holst-Larsen" userId="a9209175-9fff-4820-b0c2-77ad65e07761" providerId="ADAL" clId="{4B4DF8D7-99C0-4FB8-A50E-2D692DB17AFA}" dt="2023-06-06T13:15:36.091" v="663" actId="20577"/>
          <ac:spMkLst>
            <pc:docMk/>
            <pc:sldMk cId="937338959" sldId="399"/>
            <ac:spMk id="33" creationId="{560227FF-9547-5AD8-549A-069C041CE7BC}"/>
          </ac:spMkLst>
        </pc:spChg>
        <pc:picChg chg="add mod">
          <ac:chgData name="Ragnvald Holst-Larsen" userId="a9209175-9fff-4820-b0c2-77ad65e07761" providerId="ADAL" clId="{4B4DF8D7-99C0-4FB8-A50E-2D692DB17AFA}" dt="2023-06-06T13:11:36.056" v="559" actId="26606"/>
          <ac:picMkLst>
            <pc:docMk/>
            <pc:sldMk cId="937338959" sldId="399"/>
            <ac:picMk id="7" creationId="{940E5E0A-29A9-436C-8124-5B61854F4F9F}"/>
          </ac:picMkLst>
        </pc:picChg>
        <pc:picChg chg="add del mod">
          <ac:chgData name="Ragnvald Holst-Larsen" userId="a9209175-9fff-4820-b0c2-77ad65e07761" providerId="ADAL" clId="{4B4DF8D7-99C0-4FB8-A50E-2D692DB17AFA}" dt="2023-06-06T13:12:55.924" v="590"/>
          <ac:picMkLst>
            <pc:docMk/>
            <pc:sldMk cId="937338959" sldId="399"/>
            <ac:picMk id="8" creationId="{C68C6B17-84F2-CA29-A166-A750E63CED8F}"/>
          </ac:picMkLst>
        </pc:picChg>
        <pc:picChg chg="add del mod">
          <ac:chgData name="Ragnvald Holst-Larsen" userId="a9209175-9fff-4820-b0c2-77ad65e07761" providerId="ADAL" clId="{4B4DF8D7-99C0-4FB8-A50E-2D692DB17AFA}" dt="2023-06-06T13:12:55.924" v="590"/>
          <ac:picMkLst>
            <pc:docMk/>
            <pc:sldMk cId="937338959" sldId="399"/>
            <ac:picMk id="9" creationId="{422D816C-9BDA-B002-99DB-CADA7D067FED}"/>
          </ac:picMkLst>
        </pc:picChg>
        <pc:picChg chg="add mod">
          <ac:chgData name="Ragnvald Holst-Larsen" userId="a9209175-9fff-4820-b0c2-77ad65e07761" providerId="ADAL" clId="{4B4DF8D7-99C0-4FB8-A50E-2D692DB17AFA}" dt="2023-06-06T13:14:38.429" v="606" actId="1076"/>
          <ac:picMkLst>
            <pc:docMk/>
            <pc:sldMk cId="937338959" sldId="399"/>
            <ac:picMk id="14" creationId="{C434378C-6D92-2E41-9A7F-D489834B8E06}"/>
          </ac:picMkLst>
        </pc:picChg>
        <pc:picChg chg="add mod">
          <ac:chgData name="Ragnvald Holst-Larsen" userId="a9209175-9fff-4820-b0c2-77ad65e07761" providerId="ADAL" clId="{4B4DF8D7-99C0-4FB8-A50E-2D692DB17AFA}" dt="2023-06-06T13:14:35.793" v="605" actId="1076"/>
          <ac:picMkLst>
            <pc:docMk/>
            <pc:sldMk cId="937338959" sldId="399"/>
            <ac:picMk id="16" creationId="{81B28744-207F-867D-278F-9D0AAF734EFF}"/>
          </ac:picMkLst>
        </pc:picChg>
      </pc:sldChg>
      <pc:sldChg chg="addSp delSp modSp new mod">
        <pc:chgData name="Ragnvald Holst-Larsen" userId="a9209175-9fff-4820-b0c2-77ad65e07761" providerId="ADAL" clId="{4B4DF8D7-99C0-4FB8-A50E-2D692DB17AFA}" dt="2023-06-06T14:13:44.485" v="1986" actId="20577"/>
        <pc:sldMkLst>
          <pc:docMk/>
          <pc:sldMk cId="2768482396" sldId="400"/>
        </pc:sldMkLst>
        <pc:spChg chg="del mod">
          <ac:chgData name="Ragnvald Holst-Larsen" userId="a9209175-9fff-4820-b0c2-77ad65e07761" providerId="ADAL" clId="{4B4DF8D7-99C0-4FB8-A50E-2D692DB17AFA}" dt="2023-06-06T13:21:53.209" v="720" actId="478"/>
          <ac:spMkLst>
            <pc:docMk/>
            <pc:sldMk cId="2768482396" sldId="400"/>
            <ac:spMk id="2" creationId="{863CDBD3-A10B-FCAB-42FE-66B2C311BA21}"/>
          </ac:spMkLst>
        </pc:spChg>
        <pc:spChg chg="mod">
          <ac:chgData name="Ragnvald Holst-Larsen" userId="a9209175-9fff-4820-b0c2-77ad65e07761" providerId="ADAL" clId="{4B4DF8D7-99C0-4FB8-A50E-2D692DB17AFA}" dt="2023-06-06T14:13:44.485" v="1986" actId="20577"/>
          <ac:spMkLst>
            <pc:docMk/>
            <pc:sldMk cId="2768482396" sldId="400"/>
            <ac:spMk id="3" creationId="{F5540EDD-C616-68CA-ACD3-B9C769201894}"/>
          </ac:spMkLst>
        </pc:spChg>
        <pc:spChg chg="add del">
          <ac:chgData name="Ragnvald Holst-Larsen" userId="a9209175-9fff-4820-b0c2-77ad65e07761" providerId="ADAL" clId="{4B4DF8D7-99C0-4FB8-A50E-2D692DB17AFA}" dt="2023-06-06T13:21:26.941" v="718" actId="22"/>
          <ac:spMkLst>
            <pc:docMk/>
            <pc:sldMk cId="2768482396" sldId="400"/>
            <ac:spMk id="5" creationId="{2D740A57-8CDF-970C-41FD-814F0773D39D}"/>
          </ac:spMkLst>
        </pc:spChg>
        <pc:spChg chg="add mod">
          <ac:chgData name="Ragnvald Holst-Larsen" userId="a9209175-9fff-4820-b0c2-77ad65e07761" providerId="ADAL" clId="{4B4DF8D7-99C0-4FB8-A50E-2D692DB17AFA}" dt="2023-06-06T13:21:30.511" v="719"/>
          <ac:spMkLst>
            <pc:docMk/>
            <pc:sldMk cId="2768482396" sldId="400"/>
            <ac:spMk id="8" creationId="{90572D89-35C8-85F3-0261-B7E003B826B4}"/>
          </ac:spMkLst>
        </pc:spChg>
        <pc:spChg chg="add mod">
          <ac:chgData name="Ragnvald Holst-Larsen" userId="a9209175-9fff-4820-b0c2-77ad65e07761" providerId="ADAL" clId="{4B4DF8D7-99C0-4FB8-A50E-2D692DB17AFA}" dt="2023-06-06T14:00:11.584" v="1153" actId="403"/>
          <ac:spMkLst>
            <pc:docMk/>
            <pc:sldMk cId="2768482396" sldId="400"/>
            <ac:spMk id="9" creationId="{0E48D58D-1010-93B7-2727-A73DE3D4F56C}"/>
          </ac:spMkLst>
        </pc:spChg>
        <pc:spChg chg="add mod">
          <ac:chgData name="Ragnvald Holst-Larsen" userId="a9209175-9fff-4820-b0c2-77ad65e07761" providerId="ADAL" clId="{4B4DF8D7-99C0-4FB8-A50E-2D692DB17AFA}" dt="2023-06-06T13:21:30.511" v="719"/>
          <ac:spMkLst>
            <pc:docMk/>
            <pc:sldMk cId="2768482396" sldId="400"/>
            <ac:spMk id="10" creationId="{A3DED085-2964-D23D-8E57-7FF65100622F}"/>
          </ac:spMkLst>
        </pc:spChg>
        <pc:spChg chg="add mod">
          <ac:chgData name="Ragnvald Holst-Larsen" userId="a9209175-9fff-4820-b0c2-77ad65e07761" providerId="ADAL" clId="{4B4DF8D7-99C0-4FB8-A50E-2D692DB17AFA}" dt="2023-06-06T13:23:10.808" v="747" actId="403"/>
          <ac:spMkLst>
            <pc:docMk/>
            <pc:sldMk cId="2768482396" sldId="400"/>
            <ac:spMk id="11" creationId="{FA8D80D7-273D-11B4-A775-A44DC12FE069}"/>
          </ac:spMkLst>
        </pc:spChg>
        <pc:grpChg chg="add mod">
          <ac:chgData name="Ragnvald Holst-Larsen" userId="a9209175-9fff-4820-b0c2-77ad65e07761" providerId="ADAL" clId="{4B4DF8D7-99C0-4FB8-A50E-2D692DB17AFA}" dt="2023-06-06T13:30:02.361" v="938" actId="14100"/>
          <ac:grpSpMkLst>
            <pc:docMk/>
            <pc:sldMk cId="2768482396" sldId="400"/>
            <ac:grpSpMk id="6" creationId="{3B5DD41B-001B-461E-EF25-0E674F7EA9B6}"/>
          </ac:grpSpMkLst>
        </pc:grpChg>
        <pc:grpChg chg="add mod">
          <ac:chgData name="Ragnvald Holst-Larsen" userId="a9209175-9fff-4820-b0c2-77ad65e07761" providerId="ADAL" clId="{4B4DF8D7-99C0-4FB8-A50E-2D692DB17AFA}" dt="2023-06-06T13:30:06.429" v="939" actId="1076"/>
          <ac:grpSpMkLst>
            <pc:docMk/>
            <pc:sldMk cId="2768482396" sldId="400"/>
            <ac:grpSpMk id="7" creationId="{C6ED4E32-9918-E521-CD4C-8D164F9C7E0A}"/>
          </ac:grpSpMkLst>
        </pc:grpChg>
      </pc:sldChg>
      <pc:sldChg chg="addSp delSp modSp new mod">
        <pc:chgData name="Ragnvald Holst-Larsen" userId="a9209175-9fff-4820-b0c2-77ad65e07761" providerId="ADAL" clId="{4B4DF8D7-99C0-4FB8-A50E-2D692DB17AFA}" dt="2023-06-06T14:15:53.170" v="2012" actId="1076"/>
        <pc:sldMkLst>
          <pc:docMk/>
          <pc:sldMk cId="235944151" sldId="401"/>
        </pc:sldMkLst>
        <pc:spChg chg="del">
          <ac:chgData name="Ragnvald Holst-Larsen" userId="a9209175-9fff-4820-b0c2-77ad65e07761" providerId="ADAL" clId="{4B4DF8D7-99C0-4FB8-A50E-2D692DB17AFA}" dt="2023-06-06T13:24:06.690" v="765" actId="478"/>
          <ac:spMkLst>
            <pc:docMk/>
            <pc:sldMk cId="235944151" sldId="401"/>
            <ac:spMk id="2" creationId="{829CCFF2-8688-B838-FA0E-B56D38A949CA}"/>
          </ac:spMkLst>
        </pc:spChg>
        <pc:spChg chg="mod">
          <ac:chgData name="Ragnvald Holst-Larsen" userId="a9209175-9fff-4820-b0c2-77ad65e07761" providerId="ADAL" clId="{4B4DF8D7-99C0-4FB8-A50E-2D692DB17AFA}" dt="2023-06-06T14:15:53.170" v="2012" actId="1076"/>
          <ac:spMkLst>
            <pc:docMk/>
            <pc:sldMk cId="235944151" sldId="401"/>
            <ac:spMk id="3" creationId="{3A73DD7C-D00F-8547-855E-D473D6323E95}"/>
          </ac:spMkLst>
        </pc:spChg>
        <pc:spChg chg="add mod">
          <ac:chgData name="Ragnvald Holst-Larsen" userId="a9209175-9fff-4820-b0c2-77ad65e07761" providerId="ADAL" clId="{4B4DF8D7-99C0-4FB8-A50E-2D692DB17AFA}" dt="2023-06-06T13:25:15.824" v="781" actId="14100"/>
          <ac:spMkLst>
            <pc:docMk/>
            <pc:sldMk cId="235944151" sldId="401"/>
            <ac:spMk id="5" creationId="{0332F16A-2399-6109-B386-91ED199EC158}"/>
          </ac:spMkLst>
        </pc:spChg>
        <pc:spChg chg="add mod">
          <ac:chgData name="Ragnvald Holst-Larsen" userId="a9209175-9fff-4820-b0c2-77ad65e07761" providerId="ADAL" clId="{4B4DF8D7-99C0-4FB8-A50E-2D692DB17AFA}" dt="2023-06-06T13:24:42.627" v="770"/>
          <ac:spMkLst>
            <pc:docMk/>
            <pc:sldMk cId="235944151" sldId="401"/>
            <ac:spMk id="7" creationId="{0AD04216-7CAA-FAF7-B3AF-7B3B0EACB64D}"/>
          </ac:spMkLst>
        </pc:spChg>
        <pc:spChg chg="add mod">
          <ac:chgData name="Ragnvald Holst-Larsen" userId="a9209175-9fff-4820-b0c2-77ad65e07761" providerId="ADAL" clId="{4B4DF8D7-99C0-4FB8-A50E-2D692DB17AFA}" dt="2023-06-06T14:00:37.998" v="1161" actId="403"/>
          <ac:spMkLst>
            <pc:docMk/>
            <pc:sldMk cId="235944151" sldId="401"/>
            <ac:spMk id="8" creationId="{5E904A52-2778-DFE6-D010-F12E0F2F03B6}"/>
          </ac:spMkLst>
        </pc:spChg>
        <pc:spChg chg="add mod">
          <ac:chgData name="Ragnvald Holst-Larsen" userId="a9209175-9fff-4820-b0c2-77ad65e07761" providerId="ADAL" clId="{4B4DF8D7-99C0-4FB8-A50E-2D692DB17AFA}" dt="2023-06-06T13:24:55.890" v="771"/>
          <ac:spMkLst>
            <pc:docMk/>
            <pc:sldMk cId="235944151" sldId="401"/>
            <ac:spMk id="10" creationId="{3B4CA932-32AD-2F89-511C-339E07B959A8}"/>
          </ac:spMkLst>
        </pc:spChg>
        <pc:spChg chg="add mod">
          <ac:chgData name="Ragnvald Holst-Larsen" userId="a9209175-9fff-4820-b0c2-77ad65e07761" providerId="ADAL" clId="{4B4DF8D7-99C0-4FB8-A50E-2D692DB17AFA}" dt="2023-06-06T14:00:21.238" v="1158" actId="403"/>
          <ac:spMkLst>
            <pc:docMk/>
            <pc:sldMk cId="235944151" sldId="401"/>
            <ac:spMk id="11" creationId="{D08AF029-4F16-C91D-18EB-890DE9234349}"/>
          </ac:spMkLst>
        </pc:spChg>
        <pc:grpChg chg="add mod">
          <ac:chgData name="Ragnvald Holst-Larsen" userId="a9209175-9fff-4820-b0c2-77ad65e07761" providerId="ADAL" clId="{4B4DF8D7-99C0-4FB8-A50E-2D692DB17AFA}" dt="2023-06-06T13:25:58.584" v="789" actId="1076"/>
          <ac:grpSpMkLst>
            <pc:docMk/>
            <pc:sldMk cId="235944151" sldId="401"/>
            <ac:grpSpMk id="6" creationId="{AA9CC8C2-03B3-18BE-9B1A-ACBA8F2C6589}"/>
          </ac:grpSpMkLst>
        </pc:grpChg>
        <pc:grpChg chg="add mod">
          <ac:chgData name="Ragnvald Holst-Larsen" userId="a9209175-9fff-4820-b0c2-77ad65e07761" providerId="ADAL" clId="{4B4DF8D7-99C0-4FB8-A50E-2D692DB17AFA}" dt="2023-06-06T13:25:43.761" v="786" actId="1076"/>
          <ac:grpSpMkLst>
            <pc:docMk/>
            <pc:sldMk cId="235944151" sldId="401"/>
            <ac:grpSpMk id="9" creationId="{C05F2A87-4E5F-BF0E-1ECF-10420A79B56A}"/>
          </ac:grpSpMkLst>
        </pc:grpChg>
      </pc:sldChg>
      <pc:sldChg chg="addSp delSp modSp add mod">
        <pc:chgData name="Ragnvald Holst-Larsen" userId="a9209175-9fff-4820-b0c2-77ad65e07761" providerId="ADAL" clId="{4B4DF8D7-99C0-4FB8-A50E-2D692DB17AFA}" dt="2023-06-06T13:59:52.298" v="1144" actId="20577"/>
        <pc:sldMkLst>
          <pc:docMk/>
          <pc:sldMk cId="3461008759" sldId="402"/>
        </pc:sldMkLst>
        <pc:spChg chg="mod">
          <ac:chgData name="Ragnvald Holst-Larsen" userId="a9209175-9fff-4820-b0c2-77ad65e07761" providerId="ADAL" clId="{4B4DF8D7-99C0-4FB8-A50E-2D692DB17AFA}" dt="2023-06-06T13:59:52.298" v="1144" actId="20577"/>
          <ac:spMkLst>
            <pc:docMk/>
            <pc:sldMk cId="3461008759" sldId="402"/>
            <ac:spMk id="3" creationId="{3A73DD7C-D00F-8547-855E-D473D6323E95}"/>
          </ac:spMkLst>
        </pc:spChg>
        <pc:spChg chg="add mod">
          <ac:chgData name="Ragnvald Holst-Larsen" userId="a9209175-9fff-4820-b0c2-77ad65e07761" providerId="ADAL" clId="{4B4DF8D7-99C0-4FB8-A50E-2D692DB17AFA}" dt="2023-06-06T13:28:16.051" v="911"/>
          <ac:spMkLst>
            <pc:docMk/>
            <pc:sldMk cId="3461008759" sldId="402"/>
            <ac:spMk id="4" creationId="{FDA1395C-D128-86DF-4D53-C1986F6804E1}"/>
          </ac:spMkLst>
        </pc:spChg>
        <pc:spChg chg="mod">
          <ac:chgData name="Ragnvald Holst-Larsen" userId="a9209175-9fff-4820-b0c2-77ad65e07761" providerId="ADAL" clId="{4B4DF8D7-99C0-4FB8-A50E-2D692DB17AFA}" dt="2023-06-06T13:29:19.516" v="928" actId="403"/>
          <ac:spMkLst>
            <pc:docMk/>
            <pc:sldMk cId="3461008759" sldId="402"/>
            <ac:spMk id="5" creationId="{0332F16A-2399-6109-B386-91ED199EC158}"/>
          </ac:spMkLst>
        </pc:spChg>
        <pc:spChg chg="add mod">
          <ac:chgData name="Ragnvald Holst-Larsen" userId="a9209175-9fff-4820-b0c2-77ad65e07761" providerId="ADAL" clId="{4B4DF8D7-99C0-4FB8-A50E-2D692DB17AFA}" dt="2023-06-06T13:29:19.516" v="928" actId="403"/>
          <ac:spMkLst>
            <pc:docMk/>
            <pc:sldMk cId="3461008759" sldId="402"/>
            <ac:spMk id="6" creationId="{6139FEF0-4980-D52D-C708-27F6B83DE54E}"/>
          </ac:spMkLst>
        </pc:spChg>
        <pc:spChg chg="add mod">
          <ac:chgData name="Ragnvald Holst-Larsen" userId="a9209175-9fff-4820-b0c2-77ad65e07761" providerId="ADAL" clId="{4B4DF8D7-99C0-4FB8-A50E-2D692DB17AFA}" dt="2023-06-06T13:28:28.014" v="912"/>
          <ac:spMkLst>
            <pc:docMk/>
            <pc:sldMk cId="3461008759" sldId="402"/>
            <ac:spMk id="8" creationId="{4699DBC0-B08C-957A-0A29-EF44640208D7}"/>
          </ac:spMkLst>
        </pc:spChg>
        <pc:spChg chg="add mod">
          <ac:chgData name="Ragnvald Holst-Larsen" userId="a9209175-9fff-4820-b0c2-77ad65e07761" providerId="ADAL" clId="{4B4DF8D7-99C0-4FB8-A50E-2D692DB17AFA}" dt="2023-06-06T13:29:19.516" v="928" actId="403"/>
          <ac:spMkLst>
            <pc:docMk/>
            <pc:sldMk cId="3461008759" sldId="402"/>
            <ac:spMk id="9" creationId="{24F00043-E3F8-80D3-431C-863197E7EEF1}"/>
          </ac:spMkLst>
        </pc:spChg>
        <pc:spChg chg="add del mod">
          <ac:chgData name="Ragnvald Holst-Larsen" userId="a9209175-9fff-4820-b0c2-77ad65e07761" providerId="ADAL" clId="{4B4DF8D7-99C0-4FB8-A50E-2D692DB17AFA}" dt="2023-06-06T13:31:25.362" v="956" actId="478"/>
          <ac:spMkLst>
            <pc:docMk/>
            <pc:sldMk cId="3461008759" sldId="402"/>
            <ac:spMk id="11" creationId="{367269AD-8C9F-1BEE-4520-929A6C53D0D2}"/>
          </ac:spMkLst>
        </pc:spChg>
        <pc:spChg chg="add mod">
          <ac:chgData name="Ragnvald Holst-Larsen" userId="a9209175-9fff-4820-b0c2-77ad65e07761" providerId="ADAL" clId="{4B4DF8D7-99C0-4FB8-A50E-2D692DB17AFA}" dt="2023-06-06T13:59:11.867" v="1123" actId="403"/>
          <ac:spMkLst>
            <pc:docMk/>
            <pc:sldMk cId="3461008759" sldId="402"/>
            <ac:spMk id="13" creationId="{4B7CEC6D-D7AD-3563-DDCE-15D297FA1CC4}"/>
          </ac:spMkLst>
        </pc:spChg>
        <pc:grpChg chg="add mod">
          <ac:chgData name="Ragnvald Holst-Larsen" userId="a9209175-9fff-4820-b0c2-77ad65e07761" providerId="ADAL" clId="{4B4DF8D7-99C0-4FB8-A50E-2D692DB17AFA}" dt="2023-06-06T13:29:29.316" v="929" actId="14100"/>
          <ac:grpSpMkLst>
            <pc:docMk/>
            <pc:sldMk cId="3461008759" sldId="402"/>
            <ac:grpSpMk id="2" creationId="{72232102-DA33-E751-8833-EAA034D0213C}"/>
          </ac:grpSpMkLst>
        </pc:grpChg>
        <pc:grpChg chg="add mod">
          <ac:chgData name="Ragnvald Holst-Larsen" userId="a9209175-9fff-4820-b0c2-77ad65e07761" providerId="ADAL" clId="{4B4DF8D7-99C0-4FB8-A50E-2D692DB17AFA}" dt="2023-06-06T13:59:18.832" v="1125" actId="1076"/>
          <ac:grpSpMkLst>
            <pc:docMk/>
            <pc:sldMk cId="3461008759" sldId="402"/>
            <ac:grpSpMk id="7" creationId="{A6BA7A1F-88D9-CDD7-3587-BF12D5A157E3}"/>
          </ac:grpSpMkLst>
        </pc:grpChg>
        <pc:picChg chg="add mod">
          <ac:chgData name="Ragnvald Holst-Larsen" userId="a9209175-9fff-4820-b0c2-77ad65e07761" providerId="ADAL" clId="{4B4DF8D7-99C0-4FB8-A50E-2D692DB17AFA}" dt="2023-06-06T13:34:18.827" v="964" actId="1035"/>
          <ac:picMkLst>
            <pc:docMk/>
            <pc:sldMk cId="3461008759" sldId="402"/>
            <ac:picMk id="12" creationId="{7E0D40C9-0CE9-A7FE-EB22-1B6BE5B0CF04}"/>
          </ac:picMkLst>
        </pc:picChg>
      </pc:sldChg>
      <pc:sldChg chg="addSp delSp modSp add mod">
        <pc:chgData name="Ragnvald Holst-Larsen" userId="a9209175-9fff-4820-b0c2-77ad65e07761" providerId="ADAL" clId="{4B4DF8D7-99C0-4FB8-A50E-2D692DB17AFA}" dt="2023-06-06T14:19:59.567" v="2117" actId="1076"/>
        <pc:sldMkLst>
          <pc:docMk/>
          <pc:sldMk cId="2283144920" sldId="403"/>
        </pc:sldMkLst>
        <pc:spChg chg="mod">
          <ac:chgData name="Ragnvald Holst-Larsen" userId="a9209175-9fff-4820-b0c2-77ad65e07761" providerId="ADAL" clId="{4B4DF8D7-99C0-4FB8-A50E-2D692DB17AFA}" dt="2023-06-06T14:19:37.203" v="2116" actId="20577"/>
          <ac:spMkLst>
            <pc:docMk/>
            <pc:sldMk cId="2283144920" sldId="403"/>
            <ac:spMk id="3" creationId="{3A73DD7C-D00F-8547-855E-D473D6323E95}"/>
          </ac:spMkLst>
        </pc:spChg>
        <pc:spChg chg="add del mod">
          <ac:chgData name="Ragnvald Holst-Larsen" userId="a9209175-9fff-4820-b0c2-77ad65e07761" providerId="ADAL" clId="{4B4DF8D7-99C0-4FB8-A50E-2D692DB17AFA}" dt="2023-06-06T13:53:38.197" v="1063"/>
          <ac:spMkLst>
            <pc:docMk/>
            <pc:sldMk cId="2283144920" sldId="403"/>
            <ac:spMk id="4" creationId="{C95F3FFC-C5D2-DD18-4E57-47D79A4083AA}"/>
          </ac:spMkLst>
        </pc:spChg>
        <pc:spChg chg="add mod">
          <ac:chgData name="Ragnvald Holst-Larsen" userId="a9209175-9fff-4820-b0c2-77ad65e07761" providerId="ADAL" clId="{4B4DF8D7-99C0-4FB8-A50E-2D692DB17AFA}" dt="2023-06-06T13:54:32.158" v="1066"/>
          <ac:spMkLst>
            <pc:docMk/>
            <pc:sldMk cId="2283144920" sldId="403"/>
            <ac:spMk id="8" creationId="{C0815A50-9AD7-A66E-6D4F-3597D4AB2C6F}"/>
          </ac:spMkLst>
        </pc:spChg>
        <pc:spChg chg="add mod">
          <ac:chgData name="Ragnvald Holst-Larsen" userId="a9209175-9fff-4820-b0c2-77ad65e07761" providerId="ADAL" clId="{4B4DF8D7-99C0-4FB8-A50E-2D692DB17AFA}" dt="2023-06-06T13:55:43.514" v="1086" actId="14100"/>
          <ac:spMkLst>
            <pc:docMk/>
            <pc:sldMk cId="2283144920" sldId="403"/>
            <ac:spMk id="9" creationId="{05637DB2-46F7-39CF-D940-8DF693244834}"/>
          </ac:spMkLst>
        </pc:spChg>
        <pc:spChg chg="add mod">
          <ac:chgData name="Ragnvald Holst-Larsen" userId="a9209175-9fff-4820-b0c2-77ad65e07761" providerId="ADAL" clId="{4B4DF8D7-99C0-4FB8-A50E-2D692DB17AFA}" dt="2023-06-06T13:54:43.872" v="1067"/>
          <ac:spMkLst>
            <pc:docMk/>
            <pc:sldMk cId="2283144920" sldId="403"/>
            <ac:spMk id="11" creationId="{47EB2951-0D75-F443-8413-998F665DD9BB}"/>
          </ac:spMkLst>
        </pc:spChg>
        <pc:spChg chg="add mod">
          <ac:chgData name="Ragnvald Holst-Larsen" userId="a9209175-9fff-4820-b0c2-77ad65e07761" providerId="ADAL" clId="{4B4DF8D7-99C0-4FB8-A50E-2D692DB17AFA}" dt="2023-06-06T14:17:31.098" v="2021" actId="403"/>
          <ac:spMkLst>
            <pc:docMk/>
            <pc:sldMk cId="2283144920" sldId="403"/>
            <ac:spMk id="12" creationId="{5E3A7799-AB58-63F2-8F76-E83F7ACE5293}"/>
          </ac:spMkLst>
        </pc:spChg>
        <pc:grpChg chg="add mod">
          <ac:chgData name="Ragnvald Holst-Larsen" userId="a9209175-9fff-4820-b0c2-77ad65e07761" providerId="ADAL" clId="{4B4DF8D7-99C0-4FB8-A50E-2D692DB17AFA}" dt="2023-06-06T13:55:32.529" v="1079" actId="1076"/>
          <ac:grpSpMkLst>
            <pc:docMk/>
            <pc:sldMk cId="2283144920" sldId="403"/>
            <ac:grpSpMk id="7" creationId="{9850865F-48E2-E0F8-5069-2BEF7D5CC716}"/>
          </ac:grpSpMkLst>
        </pc:grpChg>
        <pc:grpChg chg="add mod">
          <ac:chgData name="Ragnvald Holst-Larsen" userId="a9209175-9fff-4820-b0c2-77ad65e07761" providerId="ADAL" clId="{4B4DF8D7-99C0-4FB8-A50E-2D692DB17AFA}" dt="2023-06-06T14:19:59.567" v="2117" actId="1076"/>
          <ac:grpSpMkLst>
            <pc:docMk/>
            <pc:sldMk cId="2283144920" sldId="403"/>
            <ac:grpSpMk id="10" creationId="{27125E19-E2B6-D957-A52D-F6A989BE2C8C}"/>
          </ac:grpSpMkLst>
        </pc:grpChg>
        <pc:picChg chg="add del">
          <ac:chgData name="Ragnvald Holst-Larsen" userId="a9209175-9fff-4820-b0c2-77ad65e07761" providerId="ADAL" clId="{4B4DF8D7-99C0-4FB8-A50E-2D692DB17AFA}" dt="2023-06-06T13:53:33.438" v="1061"/>
          <ac:picMkLst>
            <pc:docMk/>
            <pc:sldMk cId="2283144920" sldId="403"/>
            <ac:picMk id="2" creationId="{1A6ADD09-8C5F-20DC-5398-A62403252C96}"/>
          </ac:picMkLst>
        </pc:picChg>
        <pc:picChg chg="add del">
          <ac:chgData name="Ragnvald Holst-Larsen" userId="a9209175-9fff-4820-b0c2-77ad65e07761" providerId="ADAL" clId="{4B4DF8D7-99C0-4FB8-A50E-2D692DB17AFA}" dt="2023-06-06T13:54:10.777" v="1065"/>
          <ac:picMkLst>
            <pc:docMk/>
            <pc:sldMk cId="2283144920" sldId="403"/>
            <ac:picMk id="6" creationId="{CF6D1881-813C-EF76-B42A-5A0F4E2B9956}"/>
          </ac:picMkLst>
        </pc:picChg>
      </pc:sldChg>
      <pc:sldChg chg="addSp delSp modSp add mod">
        <pc:chgData name="Ragnvald Holst-Larsen" userId="a9209175-9fff-4820-b0c2-77ad65e07761" providerId="ADAL" clId="{4B4DF8D7-99C0-4FB8-A50E-2D692DB17AFA}" dt="2023-06-06T14:23:49.761" v="2352" actId="1076"/>
        <pc:sldMkLst>
          <pc:docMk/>
          <pc:sldMk cId="591413537" sldId="404"/>
        </pc:sldMkLst>
        <pc:spChg chg="mod">
          <ac:chgData name="Ragnvald Holst-Larsen" userId="a9209175-9fff-4820-b0c2-77ad65e07761" providerId="ADAL" clId="{4B4DF8D7-99C0-4FB8-A50E-2D692DB17AFA}" dt="2023-06-06T14:23:39.567" v="2351" actId="20577"/>
          <ac:spMkLst>
            <pc:docMk/>
            <pc:sldMk cId="591413537" sldId="404"/>
            <ac:spMk id="3" creationId="{3A73DD7C-D00F-8547-855E-D473D6323E95}"/>
          </ac:spMkLst>
        </pc:spChg>
        <pc:spChg chg="add mod topLvl">
          <ac:chgData name="Ragnvald Holst-Larsen" userId="a9209175-9fff-4820-b0c2-77ad65e07761" providerId="ADAL" clId="{4B4DF8D7-99C0-4FB8-A50E-2D692DB17AFA}" dt="2023-06-06T14:23:49.761" v="2352" actId="1076"/>
          <ac:spMkLst>
            <pc:docMk/>
            <pc:sldMk cId="591413537" sldId="404"/>
            <ac:spMk id="4" creationId="{35336813-BA55-7B90-3D1D-DF13FEE94AF2}"/>
          </ac:spMkLst>
        </pc:spChg>
        <pc:spChg chg="add del mod topLvl">
          <ac:chgData name="Ragnvald Holst-Larsen" userId="a9209175-9fff-4820-b0c2-77ad65e07761" providerId="ADAL" clId="{4B4DF8D7-99C0-4FB8-A50E-2D692DB17AFA}" dt="2023-06-06T14:21:04.183" v="2135" actId="478"/>
          <ac:spMkLst>
            <pc:docMk/>
            <pc:sldMk cId="591413537" sldId="404"/>
            <ac:spMk id="6" creationId="{9459DBC6-73CB-8F36-6200-7172C7383E8E}"/>
          </ac:spMkLst>
        </pc:spChg>
        <pc:spChg chg="add mod">
          <ac:chgData name="Ragnvald Holst-Larsen" userId="a9209175-9fff-4820-b0c2-77ad65e07761" providerId="ADAL" clId="{4B4DF8D7-99C0-4FB8-A50E-2D692DB17AFA}" dt="2023-06-06T14:20:37.471" v="2133" actId="14100"/>
          <ac:spMkLst>
            <pc:docMk/>
            <pc:sldMk cId="591413537" sldId="404"/>
            <ac:spMk id="8" creationId="{C67B6761-803E-7986-B895-C72CEF7ED315}"/>
          </ac:spMkLst>
        </pc:spChg>
        <pc:spChg chg="add mod">
          <ac:chgData name="Ragnvald Holst-Larsen" userId="a9209175-9fff-4820-b0c2-77ad65e07761" providerId="ADAL" clId="{4B4DF8D7-99C0-4FB8-A50E-2D692DB17AFA}" dt="2023-06-06T14:23:10.401" v="2293" actId="1076"/>
          <ac:spMkLst>
            <pc:docMk/>
            <pc:sldMk cId="591413537" sldId="404"/>
            <ac:spMk id="9" creationId="{E9EE36C1-D762-BCD2-5983-46FE4E82F333}"/>
          </ac:spMkLst>
        </pc:spChg>
        <pc:spChg chg="add mod">
          <ac:chgData name="Ragnvald Holst-Larsen" userId="a9209175-9fff-4820-b0c2-77ad65e07761" providerId="ADAL" clId="{4B4DF8D7-99C0-4FB8-A50E-2D692DB17AFA}" dt="2023-06-06T14:06:56.165" v="1483" actId="20577"/>
          <ac:spMkLst>
            <pc:docMk/>
            <pc:sldMk cId="591413537" sldId="404"/>
            <ac:spMk id="10" creationId="{ED6E5311-2016-9282-0DB1-46AE146BEFAC}"/>
          </ac:spMkLst>
        </pc:spChg>
        <pc:grpChg chg="add del mod">
          <ac:chgData name="Ragnvald Holst-Larsen" userId="a9209175-9fff-4820-b0c2-77ad65e07761" providerId="ADAL" clId="{4B4DF8D7-99C0-4FB8-A50E-2D692DB17AFA}" dt="2023-06-06T14:21:04.183" v="2135" actId="478"/>
          <ac:grpSpMkLst>
            <pc:docMk/>
            <pc:sldMk cId="591413537" sldId="404"/>
            <ac:grpSpMk id="2" creationId="{1E93C508-3E2E-C437-04E6-AD1907D754BF}"/>
          </ac:grpSpMkLst>
        </pc:grpChg>
        <pc:grpChg chg="add mod">
          <ac:chgData name="Ragnvald Holst-Larsen" userId="a9209175-9fff-4820-b0c2-77ad65e07761" providerId="ADAL" clId="{4B4DF8D7-99C0-4FB8-A50E-2D692DB17AFA}" dt="2023-06-06T14:01:44.509" v="1187" actId="1076"/>
          <ac:grpSpMkLst>
            <pc:docMk/>
            <pc:sldMk cId="591413537" sldId="404"/>
            <ac:grpSpMk id="7" creationId="{3ECA586C-40BC-70F9-4463-ED46D77DB10F}"/>
          </ac:grpSpMkLst>
        </pc:grpChg>
        <pc:picChg chg="add mod">
          <ac:chgData name="Ragnvald Holst-Larsen" userId="a9209175-9fff-4820-b0c2-77ad65e07761" providerId="ADAL" clId="{4B4DF8D7-99C0-4FB8-A50E-2D692DB17AFA}" dt="2023-06-06T14:23:00.987" v="2291" actId="1076"/>
          <ac:picMkLst>
            <pc:docMk/>
            <pc:sldMk cId="591413537" sldId="404"/>
            <ac:picMk id="11" creationId="{6EAB9324-D98A-DFE3-5610-58063399750A}"/>
          </ac:picMkLst>
        </pc:picChg>
        <pc:picChg chg="add del">
          <ac:chgData name="Ragnvald Holst-Larsen" userId="a9209175-9fff-4820-b0c2-77ad65e07761" providerId="ADAL" clId="{4B4DF8D7-99C0-4FB8-A50E-2D692DB17AFA}" dt="2023-06-06T14:21:40.366" v="2159"/>
          <ac:picMkLst>
            <pc:docMk/>
            <pc:sldMk cId="591413537" sldId="404"/>
            <ac:picMk id="2050" creationId="{763F64B4-737B-3EE4-E572-9E3B0501A845}"/>
          </ac:picMkLst>
        </pc:picChg>
      </pc:sldChg>
      <pc:sldChg chg="addSp modSp new mod modClrScheme chgLayout">
        <pc:chgData name="Ragnvald Holst-Larsen" userId="a9209175-9fff-4820-b0c2-77ad65e07761" providerId="ADAL" clId="{4B4DF8D7-99C0-4FB8-A50E-2D692DB17AFA}" dt="2023-06-06T14:12:02.438" v="1977" actId="20577"/>
        <pc:sldMkLst>
          <pc:docMk/>
          <pc:sldMk cId="1041305910" sldId="405"/>
        </pc:sldMkLst>
        <pc:spChg chg="mod">
          <ac:chgData name="Ragnvald Holst-Larsen" userId="a9209175-9fff-4820-b0c2-77ad65e07761" providerId="ADAL" clId="{4B4DF8D7-99C0-4FB8-A50E-2D692DB17AFA}" dt="2023-06-06T14:12:02.438" v="1977" actId="20577"/>
          <ac:spMkLst>
            <pc:docMk/>
            <pc:sldMk cId="1041305910" sldId="405"/>
            <ac:spMk id="2" creationId="{75DE5E03-3CF3-CB82-75C1-756E9E9F268D}"/>
          </ac:spMkLst>
        </pc:spChg>
        <pc:spChg chg="mod">
          <ac:chgData name="Ragnvald Holst-Larsen" userId="a9209175-9fff-4820-b0c2-77ad65e07761" providerId="ADAL" clId="{4B4DF8D7-99C0-4FB8-A50E-2D692DB17AFA}" dt="2023-06-06T14:10:26.332" v="1796" actId="26606"/>
          <ac:spMkLst>
            <pc:docMk/>
            <pc:sldMk cId="1041305910" sldId="405"/>
            <ac:spMk id="3" creationId="{7317164D-2E60-AD18-0A4E-92010A3236E2}"/>
          </ac:spMkLst>
        </pc:spChg>
        <pc:picChg chg="add mod ord">
          <ac:chgData name="Ragnvald Holst-Larsen" userId="a9209175-9fff-4820-b0c2-77ad65e07761" providerId="ADAL" clId="{4B4DF8D7-99C0-4FB8-A50E-2D692DB17AFA}" dt="2023-06-06T14:10:26.332" v="1796" actId="26606"/>
          <ac:picMkLst>
            <pc:docMk/>
            <pc:sldMk cId="1041305910" sldId="405"/>
            <ac:picMk id="1026" creationId="{76FE9BD3-5819-F86F-C674-FC3826E2D77C}"/>
          </ac:picMkLst>
        </pc:picChg>
      </pc:sldChg>
      <pc:sldChg chg="addSp modSp new mod">
        <pc:chgData name="Ragnvald Holst-Larsen" userId="a9209175-9fff-4820-b0c2-77ad65e07761" providerId="ADAL" clId="{4B4DF8D7-99C0-4FB8-A50E-2D692DB17AFA}" dt="2023-06-06T14:26:15.038" v="2718" actId="1076"/>
        <pc:sldMkLst>
          <pc:docMk/>
          <pc:sldMk cId="2823155603" sldId="406"/>
        </pc:sldMkLst>
        <pc:spChg chg="mod">
          <ac:chgData name="Ragnvald Holst-Larsen" userId="a9209175-9fff-4820-b0c2-77ad65e07761" providerId="ADAL" clId="{4B4DF8D7-99C0-4FB8-A50E-2D692DB17AFA}" dt="2023-06-06T14:26:09.290" v="2717" actId="20577"/>
          <ac:spMkLst>
            <pc:docMk/>
            <pc:sldMk cId="2823155603" sldId="406"/>
            <ac:spMk id="2" creationId="{80A7D29F-3E0F-1B33-5402-22C34823D7CE}"/>
          </ac:spMkLst>
        </pc:spChg>
        <pc:spChg chg="mod">
          <ac:chgData name="Ragnvald Holst-Larsen" userId="a9209175-9fff-4820-b0c2-77ad65e07761" providerId="ADAL" clId="{4B4DF8D7-99C0-4FB8-A50E-2D692DB17AFA}" dt="2023-06-06T14:25:27.231" v="2573" actId="20577"/>
          <ac:spMkLst>
            <pc:docMk/>
            <pc:sldMk cId="2823155603" sldId="406"/>
            <ac:spMk id="3" creationId="{AB310537-B7A3-416A-D190-3432B600B504}"/>
          </ac:spMkLst>
        </pc:spChg>
        <pc:spChg chg="add mod">
          <ac:chgData name="Ragnvald Holst-Larsen" userId="a9209175-9fff-4820-b0c2-77ad65e07761" providerId="ADAL" clId="{4B4DF8D7-99C0-4FB8-A50E-2D692DB17AFA}" dt="2023-06-06T14:26:15.038" v="2718" actId="1076"/>
          <ac:spMkLst>
            <pc:docMk/>
            <pc:sldMk cId="2823155603" sldId="406"/>
            <ac:spMk id="4" creationId="{DD99E7E6-E19B-9FCF-BAD5-74B01EFBF64C}"/>
          </ac:spMkLst>
        </pc:spChg>
      </pc:sldChg>
      <pc:sldChg chg="modSp new mod ord">
        <pc:chgData name="Ragnvald Holst-Larsen" userId="a9209175-9fff-4820-b0c2-77ad65e07761" providerId="ADAL" clId="{4B4DF8D7-99C0-4FB8-A50E-2D692DB17AFA}" dt="2023-06-06T14:42:50.532" v="3334"/>
        <pc:sldMkLst>
          <pc:docMk/>
          <pc:sldMk cId="3119859094" sldId="407"/>
        </pc:sldMkLst>
        <pc:spChg chg="mod">
          <ac:chgData name="Ragnvald Holst-Larsen" userId="a9209175-9fff-4820-b0c2-77ad65e07761" providerId="ADAL" clId="{4B4DF8D7-99C0-4FB8-A50E-2D692DB17AFA}" dt="2023-06-06T14:42:35.300" v="3332" actId="20577"/>
          <ac:spMkLst>
            <pc:docMk/>
            <pc:sldMk cId="3119859094" sldId="407"/>
            <ac:spMk id="2" creationId="{1BBEDB23-1CFC-FC75-33D3-2D25DC405B87}"/>
          </ac:spMkLst>
        </pc:spChg>
        <pc:spChg chg="mod">
          <ac:chgData name="Ragnvald Holst-Larsen" userId="a9209175-9fff-4820-b0c2-77ad65e07761" providerId="ADAL" clId="{4B4DF8D7-99C0-4FB8-A50E-2D692DB17AFA}" dt="2023-06-06T14:38:57.645" v="3064" actId="20577"/>
          <ac:spMkLst>
            <pc:docMk/>
            <pc:sldMk cId="3119859094" sldId="407"/>
            <ac:spMk id="3" creationId="{77845355-C619-1330-360D-E49B85A65A3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6B1332-8B9D-41EF-958B-686EE089F6D0}" type="doc">
      <dgm:prSet loTypeId="urn:microsoft.com/office/officeart/2005/8/layout/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nb-NO"/>
        </a:p>
      </dgm:t>
    </dgm:pt>
    <dgm:pt modelId="{004C85FE-5B9E-457C-816A-A4AF265A1BDE}">
      <dgm:prSet phldrT="[Tekst]" custT="1"/>
      <dgm:spPr/>
      <dgm:t>
        <a:bodyPr/>
        <a:lstStyle/>
        <a:p>
          <a:pPr algn="l"/>
          <a:r>
            <a:rPr lang="nb-NO" sz="1400" b="1" dirty="0"/>
            <a:t>Inkluderingskompetanse i overgang mellom skole og læretid</a:t>
          </a:r>
        </a:p>
      </dgm:t>
    </dgm:pt>
    <dgm:pt modelId="{25B8BADB-873F-4ABA-9D8B-B7DFF4555ABF}" type="parTrans" cxnId="{0EE585A3-DF5A-485D-B3C5-3B908454DFEE}">
      <dgm:prSet/>
      <dgm:spPr/>
      <dgm:t>
        <a:bodyPr/>
        <a:lstStyle/>
        <a:p>
          <a:pPr algn="ctr"/>
          <a:endParaRPr lang="nb-NO" sz="1400"/>
        </a:p>
      </dgm:t>
    </dgm:pt>
    <dgm:pt modelId="{51FB40C6-6402-40AD-9EF5-DC56C6A2F923}" type="sibTrans" cxnId="{0EE585A3-DF5A-485D-B3C5-3B908454DFEE}">
      <dgm:prSet custT="1"/>
      <dgm:spPr/>
      <dgm:t>
        <a:bodyPr/>
        <a:lstStyle/>
        <a:p>
          <a:pPr algn="ctr"/>
          <a:endParaRPr lang="nb-NO" sz="1400"/>
        </a:p>
      </dgm:t>
    </dgm:pt>
    <dgm:pt modelId="{716D48D1-5118-4668-A337-46CE08435C00}">
      <dgm:prSet phldrT="[Tekst]" custT="1"/>
      <dgm:spPr/>
      <dgm:t>
        <a:bodyPr/>
        <a:lstStyle/>
        <a:p>
          <a:pPr algn="l"/>
          <a:r>
            <a:rPr lang="nb-NO" sz="1200" b="0" i="0" dirty="0"/>
            <a:t>Hva innebærer inkluderingskompetanse i skolen og på arbeidsplassen?</a:t>
          </a:r>
          <a:endParaRPr lang="nb-NO" sz="1200" dirty="0"/>
        </a:p>
      </dgm:t>
    </dgm:pt>
    <dgm:pt modelId="{83E89460-64D2-400F-B21D-29A248F10E40}" type="parTrans" cxnId="{6102B252-E52E-4670-9D20-48AA519C52CF}">
      <dgm:prSet/>
      <dgm:spPr/>
      <dgm:t>
        <a:bodyPr/>
        <a:lstStyle/>
        <a:p>
          <a:pPr algn="ctr"/>
          <a:endParaRPr lang="nb-NO" sz="1400"/>
        </a:p>
      </dgm:t>
    </dgm:pt>
    <dgm:pt modelId="{A5D7B8D9-26AB-4EFC-8150-FFD2265ADA27}" type="sibTrans" cxnId="{6102B252-E52E-4670-9D20-48AA519C52CF}">
      <dgm:prSet/>
      <dgm:spPr/>
      <dgm:t>
        <a:bodyPr/>
        <a:lstStyle/>
        <a:p>
          <a:pPr algn="ctr"/>
          <a:endParaRPr lang="nb-NO" sz="1400"/>
        </a:p>
      </dgm:t>
    </dgm:pt>
    <dgm:pt modelId="{8925CB87-38FF-4D6D-8F17-9C00A60C0667}">
      <dgm:prSet phldrT="[Tekst]" custT="1"/>
      <dgm:spPr/>
      <dgm:t>
        <a:bodyPr/>
        <a:lstStyle/>
        <a:p>
          <a:pPr algn="l"/>
          <a:r>
            <a:rPr lang="nb-NO" sz="1400" b="1" dirty="0"/>
            <a:t>Yrkesfaglig fordypning og yrkeslærernes utvidede verktøykasse</a:t>
          </a:r>
        </a:p>
      </dgm:t>
    </dgm:pt>
    <dgm:pt modelId="{D19B34CD-7FA1-4CD2-B541-3972590A676B}" type="parTrans" cxnId="{BCE5F87E-0777-4683-A090-9E066D52F347}">
      <dgm:prSet/>
      <dgm:spPr/>
      <dgm:t>
        <a:bodyPr/>
        <a:lstStyle/>
        <a:p>
          <a:pPr algn="ctr"/>
          <a:endParaRPr lang="nb-NO" sz="1400"/>
        </a:p>
      </dgm:t>
    </dgm:pt>
    <dgm:pt modelId="{350D33E6-B8BC-492A-8525-8AF8C23922C6}" type="sibTrans" cxnId="{BCE5F87E-0777-4683-A090-9E066D52F347}">
      <dgm:prSet custT="1"/>
      <dgm:spPr/>
      <dgm:t>
        <a:bodyPr/>
        <a:lstStyle/>
        <a:p>
          <a:pPr algn="ctr"/>
          <a:endParaRPr lang="nb-NO" sz="1400"/>
        </a:p>
      </dgm:t>
    </dgm:pt>
    <dgm:pt modelId="{9634F77F-BFE3-4B11-92EC-BAA1750F9EAD}">
      <dgm:prSet phldrT="[Tekst]" custT="1"/>
      <dgm:spPr/>
      <dgm:t>
        <a:bodyPr/>
        <a:lstStyle/>
        <a:p>
          <a:pPr algn="l"/>
          <a:r>
            <a:rPr lang="nb-NO" sz="1200" b="0" i="0" dirty="0"/>
            <a:t>Hvordan kan YFF utnyttes på best mulig måte for å skape gode overganger til læreplass og arbeidsliv? </a:t>
          </a:r>
          <a:endParaRPr lang="nb-NO" sz="1200" dirty="0"/>
        </a:p>
      </dgm:t>
    </dgm:pt>
    <dgm:pt modelId="{D4EE6C98-A83E-42F8-B071-9F9B4E125A08}" type="parTrans" cxnId="{A8882FD2-4B31-4D29-BBA3-AFFDAF81007A}">
      <dgm:prSet/>
      <dgm:spPr/>
      <dgm:t>
        <a:bodyPr/>
        <a:lstStyle/>
        <a:p>
          <a:pPr algn="ctr"/>
          <a:endParaRPr lang="nb-NO" sz="1400"/>
        </a:p>
      </dgm:t>
    </dgm:pt>
    <dgm:pt modelId="{7EA958F8-EFAE-43F5-AEDE-1D3850707861}" type="sibTrans" cxnId="{A8882FD2-4B31-4D29-BBA3-AFFDAF81007A}">
      <dgm:prSet/>
      <dgm:spPr/>
      <dgm:t>
        <a:bodyPr/>
        <a:lstStyle/>
        <a:p>
          <a:pPr algn="ctr"/>
          <a:endParaRPr lang="nb-NO" sz="1400"/>
        </a:p>
      </dgm:t>
    </dgm:pt>
    <dgm:pt modelId="{A3CE0DE0-4B5E-4D86-B577-86F5A0A12D6A}">
      <dgm:prSet phldrT="[Tekst]" custT="1"/>
      <dgm:spPr/>
      <dgm:t>
        <a:bodyPr/>
        <a:lstStyle/>
        <a:p>
          <a:pPr algn="l"/>
          <a:r>
            <a:rPr lang="nb-NO" sz="1400" b="1" dirty="0"/>
            <a:t>Tverrfaglig samarbeid i overgangen</a:t>
          </a:r>
        </a:p>
      </dgm:t>
    </dgm:pt>
    <dgm:pt modelId="{E521467F-17DA-49D1-A16C-70ACC1B5796A}" type="parTrans" cxnId="{25E276DD-97B0-417D-8420-4BA5E9AE6662}">
      <dgm:prSet/>
      <dgm:spPr/>
      <dgm:t>
        <a:bodyPr/>
        <a:lstStyle/>
        <a:p>
          <a:pPr algn="ctr"/>
          <a:endParaRPr lang="nb-NO" sz="1400"/>
        </a:p>
      </dgm:t>
    </dgm:pt>
    <dgm:pt modelId="{962D4803-C447-48FC-BDB7-31CBF9590DBF}" type="sibTrans" cxnId="{25E276DD-97B0-417D-8420-4BA5E9AE6662}">
      <dgm:prSet/>
      <dgm:spPr/>
      <dgm:t>
        <a:bodyPr/>
        <a:lstStyle/>
        <a:p>
          <a:pPr algn="ctr"/>
          <a:endParaRPr lang="nb-NO" sz="1400"/>
        </a:p>
      </dgm:t>
    </dgm:pt>
    <dgm:pt modelId="{5BD912F1-FC68-491F-9E78-9CD75E92E6D8}">
      <dgm:prSet phldrT="[Tekst]" custT="1"/>
      <dgm:spPr/>
      <dgm:t>
        <a:bodyPr/>
        <a:lstStyle/>
        <a:p>
          <a:pPr algn="l"/>
          <a:r>
            <a:rPr lang="nb-NO" sz="1200" b="0" i="0" dirty="0"/>
            <a:t>Hvordan kan du bidra til et godt samarbeid i overgangen fra skole til arbeidsliv sammen med kollegaer og andre instanser? </a:t>
          </a:r>
          <a:endParaRPr lang="nb-NO" sz="1200" dirty="0"/>
        </a:p>
      </dgm:t>
    </dgm:pt>
    <dgm:pt modelId="{2DA3F22B-B705-419F-BECA-B8A3485D3D28}" type="parTrans" cxnId="{57E0FBDC-E468-4853-9413-2CBA49AB6B39}">
      <dgm:prSet/>
      <dgm:spPr/>
      <dgm:t>
        <a:bodyPr/>
        <a:lstStyle/>
        <a:p>
          <a:pPr algn="ctr"/>
          <a:endParaRPr lang="nb-NO" sz="1400"/>
        </a:p>
      </dgm:t>
    </dgm:pt>
    <dgm:pt modelId="{29D3A24C-81B4-49FB-967A-EAC2BA30C73D}" type="sibTrans" cxnId="{57E0FBDC-E468-4853-9413-2CBA49AB6B39}">
      <dgm:prSet/>
      <dgm:spPr/>
      <dgm:t>
        <a:bodyPr/>
        <a:lstStyle/>
        <a:p>
          <a:pPr algn="ctr"/>
          <a:endParaRPr lang="nb-NO" sz="1400"/>
        </a:p>
      </dgm:t>
    </dgm:pt>
    <dgm:pt modelId="{C8D5FB46-C1A6-44F1-B02D-EC6545C8FDF1}">
      <dgm:prSet phldrT="[Tekst]" custT="1"/>
      <dgm:spPr/>
      <dgm:t>
        <a:bodyPr/>
        <a:lstStyle/>
        <a:p>
          <a:pPr algn="l"/>
          <a:r>
            <a:rPr lang="nb-NO" sz="1200" dirty="0"/>
            <a:t>Du får perspektivene og teorien som ligger til grunn for inkluderingskompetanse</a:t>
          </a:r>
        </a:p>
      </dgm:t>
    </dgm:pt>
    <dgm:pt modelId="{1110CBAB-FF82-4664-985F-7C525A761118}" type="parTrans" cxnId="{620E3EAA-72EF-4295-A58C-E5EA7B49BE11}">
      <dgm:prSet/>
      <dgm:spPr/>
      <dgm:t>
        <a:bodyPr/>
        <a:lstStyle/>
        <a:p>
          <a:endParaRPr lang="nb-NO"/>
        </a:p>
      </dgm:t>
    </dgm:pt>
    <dgm:pt modelId="{25363A50-0469-463D-847C-E412D477C97B}" type="sibTrans" cxnId="{620E3EAA-72EF-4295-A58C-E5EA7B49BE11}">
      <dgm:prSet/>
      <dgm:spPr/>
      <dgm:t>
        <a:bodyPr/>
        <a:lstStyle/>
        <a:p>
          <a:endParaRPr lang="nb-NO"/>
        </a:p>
      </dgm:t>
    </dgm:pt>
    <dgm:pt modelId="{352F2404-2A97-47E6-9A37-8EBB0C3F95B5}">
      <dgm:prSet phldrT="[Tekst]" custT="1"/>
      <dgm:spPr/>
      <dgm:t>
        <a:bodyPr/>
        <a:lstStyle/>
        <a:p>
          <a:pPr algn="l"/>
          <a:r>
            <a:rPr lang="nb-NO" sz="1200" dirty="0"/>
            <a:t>Du får innblikk i hvilke muligheter og utfordringer som inkluderingskompetanse kan innebære</a:t>
          </a:r>
        </a:p>
      </dgm:t>
    </dgm:pt>
    <dgm:pt modelId="{12BD5CA9-0B91-41F3-A36E-1F553143CF2C}" type="parTrans" cxnId="{92189972-0B10-40BC-A9CC-9640BD26F84F}">
      <dgm:prSet/>
      <dgm:spPr/>
      <dgm:t>
        <a:bodyPr/>
        <a:lstStyle/>
        <a:p>
          <a:endParaRPr lang="nb-NO"/>
        </a:p>
      </dgm:t>
    </dgm:pt>
    <dgm:pt modelId="{49582815-D74C-44EC-99FA-459A979881A2}" type="sibTrans" cxnId="{92189972-0B10-40BC-A9CC-9640BD26F84F}">
      <dgm:prSet/>
      <dgm:spPr/>
      <dgm:t>
        <a:bodyPr/>
        <a:lstStyle/>
        <a:p>
          <a:endParaRPr lang="nb-NO"/>
        </a:p>
      </dgm:t>
    </dgm:pt>
    <dgm:pt modelId="{DD24AB9A-8254-4E42-9B0A-6B28A67FD7D9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B58B0880-032A-4E1A-A584-6277115EC08B}" type="parTrans" cxnId="{E22E610E-36FB-4284-97BA-3AF7C48E8AC4}">
      <dgm:prSet/>
      <dgm:spPr/>
      <dgm:t>
        <a:bodyPr/>
        <a:lstStyle/>
        <a:p>
          <a:endParaRPr lang="nb-NO"/>
        </a:p>
      </dgm:t>
    </dgm:pt>
    <dgm:pt modelId="{E0E1D2E1-796E-4682-9FC3-807FA87D401F}" type="sibTrans" cxnId="{E22E610E-36FB-4284-97BA-3AF7C48E8AC4}">
      <dgm:prSet/>
      <dgm:spPr/>
      <dgm:t>
        <a:bodyPr/>
        <a:lstStyle/>
        <a:p>
          <a:endParaRPr lang="nb-NO"/>
        </a:p>
      </dgm:t>
    </dgm:pt>
    <dgm:pt modelId="{9F446729-7C33-48DB-BE2E-B44A2AE8EF29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FEDF7FCE-F5F5-41C6-B89C-0C01FA78F875}" type="parTrans" cxnId="{4AC04A44-A878-4B3C-8ED8-A17027BB82B5}">
      <dgm:prSet/>
      <dgm:spPr/>
      <dgm:t>
        <a:bodyPr/>
        <a:lstStyle/>
        <a:p>
          <a:endParaRPr lang="nb-NO"/>
        </a:p>
      </dgm:t>
    </dgm:pt>
    <dgm:pt modelId="{0C2AF2CF-3190-4194-A143-5F4281D1E8E2}" type="sibTrans" cxnId="{4AC04A44-A878-4B3C-8ED8-A17027BB82B5}">
      <dgm:prSet/>
      <dgm:spPr/>
      <dgm:t>
        <a:bodyPr/>
        <a:lstStyle/>
        <a:p>
          <a:endParaRPr lang="nb-NO"/>
        </a:p>
      </dgm:t>
    </dgm:pt>
    <dgm:pt modelId="{86B1FA9E-D6F1-4993-B642-8C61EA1D160F}">
      <dgm:prSet phldrT="[Tekst]" custT="1"/>
      <dgm:spPr/>
      <dgm:t>
        <a:bodyPr/>
        <a:lstStyle/>
        <a:p>
          <a:pPr algn="l"/>
          <a:r>
            <a:rPr lang="nb-NO" sz="1200" b="0" i="0" dirty="0"/>
            <a:t>Hva innebærer det at arbeidsplassen brukes som en opplærings- og utviklingsarena for elever med ekstra oppfølgings- og tilretteleggingsbehov?</a:t>
          </a:r>
          <a:endParaRPr lang="nb-NO" sz="1200" dirty="0"/>
        </a:p>
      </dgm:t>
    </dgm:pt>
    <dgm:pt modelId="{D8FFCF1C-53B1-41B9-8012-330128F0D8C5}" type="parTrans" cxnId="{1396370E-7B03-4514-88E9-9A3C2CADFD7D}">
      <dgm:prSet/>
      <dgm:spPr/>
      <dgm:t>
        <a:bodyPr/>
        <a:lstStyle/>
        <a:p>
          <a:endParaRPr lang="nb-NO"/>
        </a:p>
      </dgm:t>
    </dgm:pt>
    <dgm:pt modelId="{AEDB5683-C5B5-479C-B932-4A8C259B0A06}" type="sibTrans" cxnId="{1396370E-7B03-4514-88E9-9A3C2CADFD7D}">
      <dgm:prSet/>
      <dgm:spPr/>
      <dgm:t>
        <a:bodyPr/>
        <a:lstStyle/>
        <a:p>
          <a:endParaRPr lang="nb-NO"/>
        </a:p>
      </dgm:t>
    </dgm:pt>
    <dgm:pt modelId="{98AE0CA2-D5A0-4608-BD96-436FA2A79A39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5943DB35-355D-44E5-BA52-677F91D88C03}" type="parTrans" cxnId="{A8D786F5-363B-4267-B0C2-96271D340C6C}">
      <dgm:prSet/>
      <dgm:spPr/>
      <dgm:t>
        <a:bodyPr/>
        <a:lstStyle/>
        <a:p>
          <a:endParaRPr lang="nb-NO"/>
        </a:p>
      </dgm:t>
    </dgm:pt>
    <dgm:pt modelId="{31C45AAD-0E98-4F47-8974-39065C2109C0}" type="sibTrans" cxnId="{A8D786F5-363B-4267-B0C2-96271D340C6C}">
      <dgm:prSet/>
      <dgm:spPr/>
      <dgm:t>
        <a:bodyPr/>
        <a:lstStyle/>
        <a:p>
          <a:endParaRPr lang="nb-NO"/>
        </a:p>
      </dgm:t>
    </dgm:pt>
    <dgm:pt modelId="{9D14B2BF-48C6-4DF8-BF23-43F195F54193}">
      <dgm:prSet phldrT="[Tekst]" custT="1"/>
      <dgm:spPr/>
      <dgm:t>
        <a:bodyPr/>
        <a:lstStyle/>
        <a:p>
          <a:pPr algn="l"/>
          <a:r>
            <a:rPr lang="nb-NO" sz="1200" b="0" i="0" dirty="0"/>
            <a:t>Du får presentert konkrete eksempler fra praksis som tar for seg både rammefaktorer, metoder og læreforutsetninger</a:t>
          </a:r>
          <a:endParaRPr lang="nb-NO" sz="1200" dirty="0"/>
        </a:p>
      </dgm:t>
    </dgm:pt>
    <dgm:pt modelId="{DF56445D-91B1-4452-A193-DD5214FC18D8}" type="parTrans" cxnId="{21C61067-707A-4B16-870D-CEE4C208DB84}">
      <dgm:prSet/>
      <dgm:spPr/>
      <dgm:t>
        <a:bodyPr/>
        <a:lstStyle/>
        <a:p>
          <a:endParaRPr lang="nb-NO"/>
        </a:p>
      </dgm:t>
    </dgm:pt>
    <dgm:pt modelId="{6DEF0EC6-2747-445B-B996-50F5862F97A5}" type="sibTrans" cxnId="{21C61067-707A-4B16-870D-CEE4C208DB84}">
      <dgm:prSet/>
      <dgm:spPr/>
      <dgm:t>
        <a:bodyPr/>
        <a:lstStyle/>
        <a:p>
          <a:endParaRPr lang="nb-NO"/>
        </a:p>
      </dgm:t>
    </dgm:pt>
    <dgm:pt modelId="{B2B8EBF1-CC72-4841-9BAC-BB4B01C15647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79260B0A-444C-4AFE-A961-8B6DD58C78DB}" type="parTrans" cxnId="{98DCC918-E0F9-4CF9-8E24-43AC8F623D05}">
      <dgm:prSet/>
      <dgm:spPr/>
      <dgm:t>
        <a:bodyPr/>
        <a:lstStyle/>
        <a:p>
          <a:endParaRPr lang="nb-NO"/>
        </a:p>
      </dgm:t>
    </dgm:pt>
    <dgm:pt modelId="{7B50081A-4B07-4B18-A4E1-5B273FBA7EE9}" type="sibTrans" cxnId="{98DCC918-E0F9-4CF9-8E24-43AC8F623D05}">
      <dgm:prSet/>
      <dgm:spPr/>
      <dgm:t>
        <a:bodyPr/>
        <a:lstStyle/>
        <a:p>
          <a:endParaRPr lang="nb-NO"/>
        </a:p>
      </dgm:t>
    </dgm:pt>
    <dgm:pt modelId="{E4D0FAAA-1917-4DA9-8C81-C28DC2CCC3CD}">
      <dgm:prSet phldrT="[Tekst]" custT="1"/>
      <dgm:spPr/>
      <dgm:t>
        <a:bodyPr/>
        <a:lstStyle/>
        <a:p>
          <a:pPr algn="l"/>
          <a:r>
            <a:rPr lang="nb-NO" sz="1200" b="0" i="0" dirty="0"/>
            <a:t>Hva gjør vi når det oppstår utfordringer på arbeidsplassen?</a:t>
          </a:r>
          <a:endParaRPr lang="nb-NO" sz="1200" dirty="0"/>
        </a:p>
      </dgm:t>
    </dgm:pt>
    <dgm:pt modelId="{B10FC513-FBD3-4FB4-8BB9-941E58A07F51}" type="parTrans" cxnId="{C88B8EE9-AEAE-497E-94DF-5865DBBCBBDD}">
      <dgm:prSet/>
      <dgm:spPr/>
      <dgm:t>
        <a:bodyPr/>
        <a:lstStyle/>
        <a:p>
          <a:endParaRPr lang="nb-NO"/>
        </a:p>
      </dgm:t>
    </dgm:pt>
    <dgm:pt modelId="{FDB9FCF3-C730-4B80-A38D-F8006CDDE40F}" type="sibTrans" cxnId="{C88B8EE9-AEAE-497E-94DF-5865DBBCBBDD}">
      <dgm:prSet/>
      <dgm:spPr/>
      <dgm:t>
        <a:bodyPr/>
        <a:lstStyle/>
        <a:p>
          <a:endParaRPr lang="nb-NO"/>
        </a:p>
      </dgm:t>
    </dgm:pt>
    <dgm:pt modelId="{0ED3625A-B10E-45D8-8D0C-DCACE1601EA5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C5199A46-C34D-4C5F-AB8E-D4705923291C}" type="parTrans" cxnId="{F2AF2A09-0045-481A-AA57-BB719F87A4C8}">
      <dgm:prSet/>
      <dgm:spPr/>
      <dgm:t>
        <a:bodyPr/>
        <a:lstStyle/>
        <a:p>
          <a:endParaRPr lang="nb-NO"/>
        </a:p>
      </dgm:t>
    </dgm:pt>
    <dgm:pt modelId="{B55DF9B1-C57C-4F63-9BBA-12B4F77BE03A}" type="sibTrans" cxnId="{F2AF2A09-0045-481A-AA57-BB719F87A4C8}">
      <dgm:prSet/>
      <dgm:spPr/>
      <dgm:t>
        <a:bodyPr/>
        <a:lstStyle/>
        <a:p>
          <a:endParaRPr lang="nb-NO"/>
        </a:p>
      </dgm:t>
    </dgm:pt>
    <dgm:pt modelId="{D52FAE94-2984-4395-8AA8-D07C062CBAFB}">
      <dgm:prSet phldrT="[Tekst]" custT="1"/>
      <dgm:spPr/>
      <dgm:t>
        <a:bodyPr/>
        <a:lstStyle/>
        <a:p>
          <a:pPr algn="l"/>
          <a:r>
            <a:rPr lang="nb-NO" sz="1200" b="0" i="0" dirty="0"/>
            <a:t>Hvordan kan skolen og andre involverte instanser samarbeide om og avklare hvem som skal bidra til en god overgang til læretiden?</a:t>
          </a:r>
          <a:endParaRPr lang="nb-NO" sz="1200" dirty="0"/>
        </a:p>
      </dgm:t>
    </dgm:pt>
    <dgm:pt modelId="{AF01AF48-ED4E-4419-A24D-B4FE9BFCA4C7}" type="parTrans" cxnId="{0ADE67C6-CA90-400D-8FEB-738020C4FB77}">
      <dgm:prSet/>
      <dgm:spPr/>
      <dgm:t>
        <a:bodyPr/>
        <a:lstStyle/>
        <a:p>
          <a:endParaRPr lang="nb-NO"/>
        </a:p>
      </dgm:t>
    </dgm:pt>
    <dgm:pt modelId="{F6F99421-F83E-4513-9BC8-459A1B0307AD}" type="sibTrans" cxnId="{0ADE67C6-CA90-400D-8FEB-738020C4FB77}">
      <dgm:prSet/>
      <dgm:spPr/>
      <dgm:t>
        <a:bodyPr/>
        <a:lstStyle/>
        <a:p>
          <a:endParaRPr lang="nb-NO"/>
        </a:p>
      </dgm:t>
    </dgm:pt>
    <dgm:pt modelId="{FFCAA53C-F038-461D-8D17-80CAC50DECD5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BE1117C9-AD90-4340-9259-3206297F09D6}" type="parTrans" cxnId="{99025CE2-DD31-4EDB-9974-3C8285C1CECF}">
      <dgm:prSet/>
      <dgm:spPr/>
      <dgm:t>
        <a:bodyPr/>
        <a:lstStyle/>
        <a:p>
          <a:endParaRPr lang="nb-NO"/>
        </a:p>
      </dgm:t>
    </dgm:pt>
    <dgm:pt modelId="{CB5785CC-AAF3-4178-87DD-25AFF8DD76BB}" type="sibTrans" cxnId="{99025CE2-DD31-4EDB-9974-3C8285C1CECF}">
      <dgm:prSet/>
      <dgm:spPr/>
      <dgm:t>
        <a:bodyPr/>
        <a:lstStyle/>
        <a:p>
          <a:endParaRPr lang="nb-NO"/>
        </a:p>
      </dgm:t>
    </dgm:pt>
    <dgm:pt modelId="{5C1B4B70-60AC-4C7B-9F8D-F52B0B292362}">
      <dgm:prSet phldrT="[Tekst]" custT="1"/>
      <dgm:spPr/>
      <dgm:t>
        <a:bodyPr/>
        <a:lstStyle/>
        <a:p>
          <a:pPr algn="l"/>
          <a:r>
            <a:rPr lang="nb-NO" sz="1200" dirty="0"/>
            <a:t>Du vil få innspill til hvordan dette samarbeidet kan gjennomføres i praksis, med særlig fokus på samarbeid med arbeidsgiver</a:t>
          </a:r>
        </a:p>
      </dgm:t>
    </dgm:pt>
    <dgm:pt modelId="{F3912DBB-30B4-4C7E-967B-F04E6D7B0DA2}" type="parTrans" cxnId="{0182C9AE-EAD9-46CC-AEDB-222E6550DF79}">
      <dgm:prSet/>
      <dgm:spPr/>
      <dgm:t>
        <a:bodyPr/>
        <a:lstStyle/>
        <a:p>
          <a:endParaRPr lang="nb-NO"/>
        </a:p>
      </dgm:t>
    </dgm:pt>
    <dgm:pt modelId="{09558EF2-3ACF-481E-A908-D4ED15BA19E3}" type="sibTrans" cxnId="{0182C9AE-EAD9-46CC-AEDB-222E6550DF79}">
      <dgm:prSet/>
      <dgm:spPr/>
      <dgm:t>
        <a:bodyPr/>
        <a:lstStyle/>
        <a:p>
          <a:endParaRPr lang="nb-NO"/>
        </a:p>
      </dgm:t>
    </dgm:pt>
    <dgm:pt modelId="{1F5437DB-D46A-408B-AD65-ADCC69CB56A6}">
      <dgm:prSet phldrT="[Tekst]" custT="1"/>
      <dgm:spPr/>
      <dgm:t>
        <a:bodyPr/>
        <a:lstStyle/>
        <a:p>
          <a:pPr algn="l"/>
          <a:endParaRPr lang="nb-NO" sz="1200" dirty="0"/>
        </a:p>
      </dgm:t>
    </dgm:pt>
    <dgm:pt modelId="{011B94B8-1391-4355-B840-F087D018FBAF}" type="parTrans" cxnId="{020F6D06-55C8-4208-853C-ABE3D47F83D2}">
      <dgm:prSet/>
      <dgm:spPr/>
      <dgm:t>
        <a:bodyPr/>
        <a:lstStyle/>
        <a:p>
          <a:endParaRPr lang="nb-NO"/>
        </a:p>
      </dgm:t>
    </dgm:pt>
    <dgm:pt modelId="{5AE517FF-9829-458F-B22F-283F7EFA1453}" type="sibTrans" cxnId="{020F6D06-55C8-4208-853C-ABE3D47F83D2}">
      <dgm:prSet/>
      <dgm:spPr/>
      <dgm:t>
        <a:bodyPr/>
        <a:lstStyle/>
        <a:p>
          <a:endParaRPr lang="nb-NO"/>
        </a:p>
      </dgm:t>
    </dgm:pt>
    <dgm:pt modelId="{A0568DC8-1711-483D-B236-D5E5A25EC931}" type="pres">
      <dgm:prSet presAssocID="{406B1332-8B9D-41EF-958B-686EE089F6D0}" presName="linearFlow" presStyleCnt="0">
        <dgm:presLayoutVars>
          <dgm:dir/>
          <dgm:animLvl val="lvl"/>
          <dgm:resizeHandles val="exact"/>
        </dgm:presLayoutVars>
      </dgm:prSet>
      <dgm:spPr/>
    </dgm:pt>
    <dgm:pt modelId="{D29EFFD9-A4A2-4213-91A7-2F75A8E30B82}" type="pres">
      <dgm:prSet presAssocID="{004C85FE-5B9E-457C-816A-A4AF265A1BDE}" presName="composite" presStyleCnt="0"/>
      <dgm:spPr/>
    </dgm:pt>
    <dgm:pt modelId="{00BCCBD1-9A92-45DD-B32B-D4C645B38EB0}" type="pres">
      <dgm:prSet presAssocID="{004C85FE-5B9E-457C-816A-A4AF265A1BD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2FCD3DD-FDD3-4E78-AFFB-82B50FCDE9DF}" type="pres">
      <dgm:prSet presAssocID="{004C85FE-5B9E-457C-816A-A4AF265A1BDE}" presName="parSh" presStyleLbl="node1" presStyleIdx="0" presStyleCnt="3"/>
      <dgm:spPr/>
    </dgm:pt>
    <dgm:pt modelId="{20036049-4AAC-4660-8BBA-B2493C24093F}" type="pres">
      <dgm:prSet presAssocID="{004C85FE-5B9E-457C-816A-A4AF265A1BDE}" presName="desTx" presStyleLbl="fgAcc1" presStyleIdx="0" presStyleCnt="3">
        <dgm:presLayoutVars>
          <dgm:bulletEnabled val="1"/>
        </dgm:presLayoutVars>
      </dgm:prSet>
      <dgm:spPr/>
    </dgm:pt>
    <dgm:pt modelId="{D37C6051-9392-4DE4-93D5-35479184263B}" type="pres">
      <dgm:prSet presAssocID="{51FB40C6-6402-40AD-9EF5-DC56C6A2F923}" presName="sibTrans" presStyleLbl="sibTrans2D1" presStyleIdx="0" presStyleCnt="2"/>
      <dgm:spPr/>
    </dgm:pt>
    <dgm:pt modelId="{0CCB5E28-92E4-4C3E-9393-0EA7F75E304D}" type="pres">
      <dgm:prSet presAssocID="{51FB40C6-6402-40AD-9EF5-DC56C6A2F923}" presName="connTx" presStyleLbl="sibTrans2D1" presStyleIdx="0" presStyleCnt="2"/>
      <dgm:spPr/>
    </dgm:pt>
    <dgm:pt modelId="{BEA865C9-9B80-45DE-A84F-8D8C7CA6F485}" type="pres">
      <dgm:prSet presAssocID="{8925CB87-38FF-4D6D-8F17-9C00A60C0667}" presName="composite" presStyleCnt="0"/>
      <dgm:spPr/>
    </dgm:pt>
    <dgm:pt modelId="{57D4F6DA-F6AB-4C48-A63E-1C2CF01DC561}" type="pres">
      <dgm:prSet presAssocID="{8925CB87-38FF-4D6D-8F17-9C00A60C066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1222B8E-1581-4B96-B0A1-CBDFBD67A431}" type="pres">
      <dgm:prSet presAssocID="{8925CB87-38FF-4D6D-8F17-9C00A60C0667}" presName="parSh" presStyleLbl="node1" presStyleIdx="1" presStyleCnt="3"/>
      <dgm:spPr/>
    </dgm:pt>
    <dgm:pt modelId="{0152DFD0-02DC-4023-8E82-C8ED6E0099FC}" type="pres">
      <dgm:prSet presAssocID="{8925CB87-38FF-4D6D-8F17-9C00A60C0667}" presName="desTx" presStyleLbl="fgAcc1" presStyleIdx="1" presStyleCnt="3">
        <dgm:presLayoutVars>
          <dgm:bulletEnabled val="1"/>
        </dgm:presLayoutVars>
      </dgm:prSet>
      <dgm:spPr/>
    </dgm:pt>
    <dgm:pt modelId="{F9D05129-3BC7-4A39-B7D6-D6306B4D6157}" type="pres">
      <dgm:prSet presAssocID="{350D33E6-B8BC-492A-8525-8AF8C23922C6}" presName="sibTrans" presStyleLbl="sibTrans2D1" presStyleIdx="1" presStyleCnt="2"/>
      <dgm:spPr/>
    </dgm:pt>
    <dgm:pt modelId="{00DD11E6-8816-40FE-B512-054BA4936D05}" type="pres">
      <dgm:prSet presAssocID="{350D33E6-B8BC-492A-8525-8AF8C23922C6}" presName="connTx" presStyleLbl="sibTrans2D1" presStyleIdx="1" presStyleCnt="2"/>
      <dgm:spPr/>
    </dgm:pt>
    <dgm:pt modelId="{7823405D-D603-4042-BB6E-FCCA677B9A7C}" type="pres">
      <dgm:prSet presAssocID="{A3CE0DE0-4B5E-4D86-B577-86F5A0A12D6A}" presName="composite" presStyleCnt="0"/>
      <dgm:spPr/>
    </dgm:pt>
    <dgm:pt modelId="{70BF98BA-7970-4AE6-AD1F-66EA56313358}" type="pres">
      <dgm:prSet presAssocID="{A3CE0DE0-4B5E-4D86-B577-86F5A0A12D6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46FD499-4EE9-4DB6-875B-257EB8C4C380}" type="pres">
      <dgm:prSet presAssocID="{A3CE0DE0-4B5E-4D86-B577-86F5A0A12D6A}" presName="parSh" presStyleLbl="node1" presStyleIdx="2" presStyleCnt="3"/>
      <dgm:spPr/>
    </dgm:pt>
    <dgm:pt modelId="{CD16EEFC-C801-49C5-9934-9B3D9BD8D065}" type="pres">
      <dgm:prSet presAssocID="{A3CE0DE0-4B5E-4D86-B577-86F5A0A12D6A}" presName="desTx" presStyleLbl="fgAcc1" presStyleIdx="2" presStyleCnt="3">
        <dgm:presLayoutVars>
          <dgm:bulletEnabled val="1"/>
        </dgm:presLayoutVars>
      </dgm:prSet>
      <dgm:spPr/>
    </dgm:pt>
  </dgm:ptLst>
  <dgm:cxnLst>
    <dgm:cxn modelId="{020F6D06-55C8-4208-853C-ABE3D47F83D2}" srcId="{A3CE0DE0-4B5E-4D86-B577-86F5A0A12D6A}" destId="{1F5437DB-D46A-408B-AD65-ADCC69CB56A6}" srcOrd="3" destOrd="0" parTransId="{011B94B8-1391-4355-B840-F087D018FBAF}" sibTransId="{5AE517FF-9829-458F-B22F-283F7EFA1453}"/>
    <dgm:cxn modelId="{F2AF2A09-0045-481A-AA57-BB719F87A4C8}" srcId="{8925CB87-38FF-4D6D-8F17-9C00A60C0667}" destId="{0ED3625A-B10E-45D8-8D0C-DCACE1601EA5}" srcOrd="1" destOrd="0" parTransId="{C5199A46-C34D-4C5F-AB8E-D4705923291C}" sibTransId="{B55DF9B1-C57C-4F63-9BBA-12B4F77BE03A}"/>
    <dgm:cxn modelId="{3BCBE90A-A2DF-41A5-B7B4-4778421FF085}" type="presOf" srcId="{5BD912F1-FC68-491F-9E78-9CD75E92E6D8}" destId="{CD16EEFC-C801-49C5-9934-9B3D9BD8D065}" srcOrd="0" destOrd="0" presId="urn:microsoft.com/office/officeart/2005/8/layout/process3"/>
    <dgm:cxn modelId="{EEEE720C-FDA2-4FA0-A049-05B931BC7D54}" type="presOf" srcId="{9F446729-7C33-48DB-BE2E-B44A2AE8EF29}" destId="{20036049-4AAC-4660-8BBA-B2493C24093F}" srcOrd="0" destOrd="5" presId="urn:microsoft.com/office/officeart/2005/8/layout/process3"/>
    <dgm:cxn modelId="{578C0D0D-04B1-4C43-916C-EF628AC16872}" type="presOf" srcId="{B2B8EBF1-CC72-4841-9BAC-BB4B01C15647}" destId="{0152DFD0-02DC-4023-8E82-C8ED6E0099FC}" srcOrd="0" destOrd="3" presId="urn:microsoft.com/office/officeart/2005/8/layout/process3"/>
    <dgm:cxn modelId="{1396370E-7B03-4514-88E9-9A3C2CADFD7D}" srcId="{004C85FE-5B9E-457C-816A-A4AF265A1BDE}" destId="{86B1FA9E-D6F1-4993-B642-8C61EA1D160F}" srcOrd="2" destOrd="0" parTransId="{D8FFCF1C-53B1-41B9-8012-330128F0D8C5}" sibTransId="{AEDB5683-C5B5-479C-B932-4A8C259B0A06}"/>
    <dgm:cxn modelId="{E22E610E-36FB-4284-97BA-3AF7C48E8AC4}" srcId="{004C85FE-5B9E-457C-816A-A4AF265A1BDE}" destId="{DD24AB9A-8254-4E42-9B0A-6B28A67FD7D9}" srcOrd="3" destOrd="0" parTransId="{B58B0880-032A-4E1A-A584-6277115EC08B}" sibTransId="{E0E1D2E1-796E-4682-9FC3-807FA87D401F}"/>
    <dgm:cxn modelId="{98DCC918-E0F9-4CF9-8E24-43AC8F623D05}" srcId="{8925CB87-38FF-4D6D-8F17-9C00A60C0667}" destId="{B2B8EBF1-CC72-4841-9BAC-BB4B01C15647}" srcOrd="3" destOrd="0" parTransId="{79260B0A-444C-4AFE-A961-8B6DD58C78DB}" sibTransId="{7B50081A-4B07-4B18-A4E1-5B273FBA7EE9}"/>
    <dgm:cxn modelId="{7B987C1F-6A33-408C-9132-788AEB53932A}" type="presOf" srcId="{A3CE0DE0-4B5E-4D86-B577-86F5A0A12D6A}" destId="{70BF98BA-7970-4AE6-AD1F-66EA56313358}" srcOrd="0" destOrd="0" presId="urn:microsoft.com/office/officeart/2005/8/layout/process3"/>
    <dgm:cxn modelId="{05C79D29-8369-48EE-A5BB-DFC0F0C2171D}" type="presOf" srcId="{0ED3625A-B10E-45D8-8D0C-DCACE1601EA5}" destId="{0152DFD0-02DC-4023-8E82-C8ED6E0099FC}" srcOrd="0" destOrd="1" presId="urn:microsoft.com/office/officeart/2005/8/layout/process3"/>
    <dgm:cxn modelId="{1076A85D-15DA-4BC4-B894-BCD2B2158C26}" type="presOf" srcId="{9D14B2BF-48C6-4DF8-BF23-43F195F54193}" destId="{0152DFD0-02DC-4023-8E82-C8ED6E0099FC}" srcOrd="0" destOrd="4" presId="urn:microsoft.com/office/officeart/2005/8/layout/process3"/>
    <dgm:cxn modelId="{4AC04A44-A878-4B3C-8ED8-A17027BB82B5}" srcId="{004C85FE-5B9E-457C-816A-A4AF265A1BDE}" destId="{9F446729-7C33-48DB-BE2E-B44A2AE8EF29}" srcOrd="5" destOrd="0" parTransId="{FEDF7FCE-F5F5-41C6-B89C-0C01FA78F875}" sibTransId="{0C2AF2CF-3190-4194-A143-5F4281D1E8E2}"/>
    <dgm:cxn modelId="{51199945-213A-4100-9AAB-31D3A8F40704}" type="presOf" srcId="{86B1FA9E-D6F1-4993-B642-8C61EA1D160F}" destId="{20036049-4AAC-4660-8BBA-B2493C24093F}" srcOrd="0" destOrd="2" presId="urn:microsoft.com/office/officeart/2005/8/layout/process3"/>
    <dgm:cxn modelId="{E4070F46-7874-4837-BEB4-B3BFE80F5D71}" type="presOf" srcId="{1F5437DB-D46A-408B-AD65-ADCC69CB56A6}" destId="{CD16EEFC-C801-49C5-9934-9B3D9BD8D065}" srcOrd="0" destOrd="3" presId="urn:microsoft.com/office/officeart/2005/8/layout/process3"/>
    <dgm:cxn modelId="{21C61067-707A-4B16-870D-CEE4C208DB84}" srcId="{8925CB87-38FF-4D6D-8F17-9C00A60C0667}" destId="{9D14B2BF-48C6-4DF8-BF23-43F195F54193}" srcOrd="4" destOrd="0" parTransId="{DF56445D-91B1-4452-A193-DD5214FC18D8}" sibTransId="{6DEF0EC6-2747-445B-B996-50F5862F97A5}"/>
    <dgm:cxn modelId="{C6B49068-7201-4215-B948-8F32296FFBD2}" type="presOf" srcId="{E4D0FAAA-1917-4DA9-8C81-C28DC2CCC3CD}" destId="{0152DFD0-02DC-4023-8E82-C8ED6E0099FC}" srcOrd="0" destOrd="2" presId="urn:microsoft.com/office/officeart/2005/8/layout/process3"/>
    <dgm:cxn modelId="{A3A8B848-6FE9-4AA3-A23C-DA100E3BA955}" type="presOf" srcId="{8925CB87-38FF-4D6D-8F17-9C00A60C0667}" destId="{57D4F6DA-F6AB-4C48-A63E-1C2CF01DC561}" srcOrd="0" destOrd="0" presId="urn:microsoft.com/office/officeart/2005/8/layout/process3"/>
    <dgm:cxn modelId="{E873896C-CD03-4ABA-9E1A-492D892EABEF}" type="presOf" srcId="{004C85FE-5B9E-457C-816A-A4AF265A1BDE}" destId="{D2FCD3DD-FDD3-4E78-AFFB-82B50FCDE9DF}" srcOrd="1" destOrd="0" presId="urn:microsoft.com/office/officeart/2005/8/layout/process3"/>
    <dgm:cxn modelId="{8672234E-B255-40DD-9B60-E048D3DEB02E}" type="presOf" srcId="{98AE0CA2-D5A0-4608-BD96-436FA2A79A39}" destId="{20036049-4AAC-4660-8BBA-B2493C24093F}" srcOrd="0" destOrd="1" presId="urn:microsoft.com/office/officeart/2005/8/layout/process3"/>
    <dgm:cxn modelId="{41BCAB6F-B0E9-4599-865B-B1697C44D0D4}" type="presOf" srcId="{004C85FE-5B9E-457C-816A-A4AF265A1BDE}" destId="{00BCCBD1-9A92-45DD-B32B-D4C645B38EB0}" srcOrd="0" destOrd="0" presId="urn:microsoft.com/office/officeart/2005/8/layout/process3"/>
    <dgm:cxn modelId="{92189972-0B10-40BC-A9CC-9640BD26F84F}" srcId="{004C85FE-5B9E-457C-816A-A4AF265A1BDE}" destId="{352F2404-2A97-47E6-9A37-8EBB0C3F95B5}" srcOrd="6" destOrd="0" parTransId="{12BD5CA9-0B91-41F3-A36E-1F553143CF2C}" sibTransId="{49582815-D74C-44EC-99FA-459A979881A2}"/>
    <dgm:cxn modelId="{6102B252-E52E-4670-9D20-48AA519C52CF}" srcId="{004C85FE-5B9E-457C-816A-A4AF265A1BDE}" destId="{716D48D1-5118-4668-A337-46CE08435C00}" srcOrd="0" destOrd="0" parTransId="{83E89460-64D2-400F-B21D-29A248F10E40}" sibTransId="{A5D7B8D9-26AB-4EFC-8150-FFD2265ADA27}"/>
    <dgm:cxn modelId="{5036D374-6D84-44E8-A4B3-06160D694140}" type="presOf" srcId="{350D33E6-B8BC-492A-8525-8AF8C23922C6}" destId="{00DD11E6-8816-40FE-B512-054BA4936D05}" srcOrd="1" destOrd="0" presId="urn:microsoft.com/office/officeart/2005/8/layout/process3"/>
    <dgm:cxn modelId="{222C1159-6D4E-4D77-8F87-ED6152A14801}" type="presOf" srcId="{8925CB87-38FF-4D6D-8F17-9C00A60C0667}" destId="{51222B8E-1581-4B96-B0A1-CBDFBD67A431}" srcOrd="1" destOrd="0" presId="urn:microsoft.com/office/officeart/2005/8/layout/process3"/>
    <dgm:cxn modelId="{4DCE9B7C-1963-4962-89EC-F9D592C5C71C}" type="presOf" srcId="{352F2404-2A97-47E6-9A37-8EBB0C3F95B5}" destId="{20036049-4AAC-4660-8BBA-B2493C24093F}" srcOrd="0" destOrd="6" presId="urn:microsoft.com/office/officeart/2005/8/layout/process3"/>
    <dgm:cxn modelId="{BCE5F87E-0777-4683-A090-9E066D52F347}" srcId="{406B1332-8B9D-41EF-958B-686EE089F6D0}" destId="{8925CB87-38FF-4D6D-8F17-9C00A60C0667}" srcOrd="1" destOrd="0" parTransId="{D19B34CD-7FA1-4CD2-B541-3972590A676B}" sibTransId="{350D33E6-B8BC-492A-8525-8AF8C23922C6}"/>
    <dgm:cxn modelId="{1ECAAB8A-4186-432A-A093-96D9AAB675FD}" type="presOf" srcId="{9634F77F-BFE3-4B11-92EC-BAA1750F9EAD}" destId="{0152DFD0-02DC-4023-8E82-C8ED6E0099FC}" srcOrd="0" destOrd="0" presId="urn:microsoft.com/office/officeart/2005/8/layout/process3"/>
    <dgm:cxn modelId="{981D7F8B-0E6B-4715-95C1-CFC91DBDA78C}" type="presOf" srcId="{350D33E6-B8BC-492A-8525-8AF8C23922C6}" destId="{F9D05129-3BC7-4A39-B7D6-D6306B4D6157}" srcOrd="0" destOrd="0" presId="urn:microsoft.com/office/officeart/2005/8/layout/process3"/>
    <dgm:cxn modelId="{4310EB98-4479-46D5-82B8-965726429C6B}" type="presOf" srcId="{716D48D1-5118-4668-A337-46CE08435C00}" destId="{20036049-4AAC-4660-8BBA-B2493C24093F}" srcOrd="0" destOrd="0" presId="urn:microsoft.com/office/officeart/2005/8/layout/process3"/>
    <dgm:cxn modelId="{3E966599-AF1E-41A2-8BA1-3BA44BDD17CE}" type="presOf" srcId="{51FB40C6-6402-40AD-9EF5-DC56C6A2F923}" destId="{0CCB5E28-92E4-4C3E-9393-0EA7F75E304D}" srcOrd="1" destOrd="0" presId="urn:microsoft.com/office/officeart/2005/8/layout/process3"/>
    <dgm:cxn modelId="{E1CF7299-BD6F-4D27-99C7-54F65F09AEFC}" type="presOf" srcId="{A3CE0DE0-4B5E-4D86-B577-86F5A0A12D6A}" destId="{546FD499-4EE9-4DB6-875B-257EB8C4C380}" srcOrd="1" destOrd="0" presId="urn:microsoft.com/office/officeart/2005/8/layout/process3"/>
    <dgm:cxn modelId="{C10F2C9B-193C-4D70-A5AA-A31203401D98}" type="presOf" srcId="{51FB40C6-6402-40AD-9EF5-DC56C6A2F923}" destId="{D37C6051-9392-4DE4-93D5-35479184263B}" srcOrd="0" destOrd="0" presId="urn:microsoft.com/office/officeart/2005/8/layout/process3"/>
    <dgm:cxn modelId="{DB0FB69D-DDEA-4FC3-8B34-C85AAA8ADD5F}" type="presOf" srcId="{5C1B4B70-60AC-4C7B-9F8D-F52B0B292362}" destId="{CD16EEFC-C801-49C5-9934-9B3D9BD8D065}" srcOrd="0" destOrd="4" presId="urn:microsoft.com/office/officeart/2005/8/layout/process3"/>
    <dgm:cxn modelId="{0EE585A3-DF5A-485D-B3C5-3B908454DFEE}" srcId="{406B1332-8B9D-41EF-958B-686EE089F6D0}" destId="{004C85FE-5B9E-457C-816A-A4AF265A1BDE}" srcOrd="0" destOrd="0" parTransId="{25B8BADB-873F-4ABA-9D8B-B7DFF4555ABF}" sibTransId="{51FB40C6-6402-40AD-9EF5-DC56C6A2F923}"/>
    <dgm:cxn modelId="{620E3EAA-72EF-4295-A58C-E5EA7B49BE11}" srcId="{004C85FE-5B9E-457C-816A-A4AF265A1BDE}" destId="{C8D5FB46-C1A6-44F1-B02D-EC6545C8FDF1}" srcOrd="4" destOrd="0" parTransId="{1110CBAB-FF82-4664-985F-7C525A761118}" sibTransId="{25363A50-0469-463D-847C-E412D477C97B}"/>
    <dgm:cxn modelId="{0433E7AC-AD64-415A-8C62-F4007B9130FC}" type="presOf" srcId="{406B1332-8B9D-41EF-958B-686EE089F6D0}" destId="{A0568DC8-1711-483D-B236-D5E5A25EC931}" srcOrd="0" destOrd="0" presId="urn:microsoft.com/office/officeart/2005/8/layout/process3"/>
    <dgm:cxn modelId="{0182C9AE-EAD9-46CC-AEDB-222E6550DF79}" srcId="{A3CE0DE0-4B5E-4D86-B577-86F5A0A12D6A}" destId="{5C1B4B70-60AC-4C7B-9F8D-F52B0B292362}" srcOrd="4" destOrd="0" parTransId="{F3912DBB-30B4-4C7E-967B-F04E6D7B0DA2}" sibTransId="{09558EF2-3ACF-481E-A908-D4ED15BA19E3}"/>
    <dgm:cxn modelId="{0ADE67C6-CA90-400D-8FEB-738020C4FB77}" srcId="{A3CE0DE0-4B5E-4D86-B577-86F5A0A12D6A}" destId="{D52FAE94-2984-4395-8AA8-D07C062CBAFB}" srcOrd="2" destOrd="0" parTransId="{AF01AF48-ED4E-4419-A24D-B4FE9BFCA4C7}" sibTransId="{F6F99421-F83E-4513-9BC8-459A1B0307AD}"/>
    <dgm:cxn modelId="{E85EFFCA-7AB7-4E43-ABE0-872ECE154FB8}" type="presOf" srcId="{C8D5FB46-C1A6-44F1-B02D-EC6545C8FDF1}" destId="{20036049-4AAC-4660-8BBA-B2493C24093F}" srcOrd="0" destOrd="4" presId="urn:microsoft.com/office/officeart/2005/8/layout/process3"/>
    <dgm:cxn modelId="{639668CF-D96E-43A2-9A9F-DA6B610102A9}" type="presOf" srcId="{DD24AB9A-8254-4E42-9B0A-6B28A67FD7D9}" destId="{20036049-4AAC-4660-8BBA-B2493C24093F}" srcOrd="0" destOrd="3" presId="urn:microsoft.com/office/officeart/2005/8/layout/process3"/>
    <dgm:cxn modelId="{A8882FD2-4B31-4D29-BBA3-AFFDAF81007A}" srcId="{8925CB87-38FF-4D6D-8F17-9C00A60C0667}" destId="{9634F77F-BFE3-4B11-92EC-BAA1750F9EAD}" srcOrd="0" destOrd="0" parTransId="{D4EE6C98-A83E-42F8-B071-9F9B4E125A08}" sibTransId="{7EA958F8-EFAE-43F5-AEDE-1D3850707861}"/>
    <dgm:cxn modelId="{93F53FD8-2872-43B3-9656-9EEA308E1C50}" type="presOf" srcId="{FFCAA53C-F038-461D-8D17-80CAC50DECD5}" destId="{CD16EEFC-C801-49C5-9934-9B3D9BD8D065}" srcOrd="0" destOrd="1" presId="urn:microsoft.com/office/officeart/2005/8/layout/process3"/>
    <dgm:cxn modelId="{57E0FBDC-E468-4853-9413-2CBA49AB6B39}" srcId="{A3CE0DE0-4B5E-4D86-B577-86F5A0A12D6A}" destId="{5BD912F1-FC68-491F-9E78-9CD75E92E6D8}" srcOrd="0" destOrd="0" parTransId="{2DA3F22B-B705-419F-BECA-B8A3485D3D28}" sibTransId="{29D3A24C-81B4-49FB-967A-EAC2BA30C73D}"/>
    <dgm:cxn modelId="{25E276DD-97B0-417D-8420-4BA5E9AE6662}" srcId="{406B1332-8B9D-41EF-958B-686EE089F6D0}" destId="{A3CE0DE0-4B5E-4D86-B577-86F5A0A12D6A}" srcOrd="2" destOrd="0" parTransId="{E521467F-17DA-49D1-A16C-70ACC1B5796A}" sibTransId="{962D4803-C447-48FC-BDB7-31CBF9590DBF}"/>
    <dgm:cxn modelId="{99025CE2-DD31-4EDB-9974-3C8285C1CECF}" srcId="{A3CE0DE0-4B5E-4D86-B577-86F5A0A12D6A}" destId="{FFCAA53C-F038-461D-8D17-80CAC50DECD5}" srcOrd="1" destOrd="0" parTransId="{BE1117C9-AD90-4340-9259-3206297F09D6}" sibTransId="{CB5785CC-AAF3-4178-87DD-25AFF8DD76BB}"/>
    <dgm:cxn modelId="{C88B8EE9-AEAE-497E-94DF-5865DBBCBBDD}" srcId="{8925CB87-38FF-4D6D-8F17-9C00A60C0667}" destId="{E4D0FAAA-1917-4DA9-8C81-C28DC2CCC3CD}" srcOrd="2" destOrd="0" parTransId="{B10FC513-FBD3-4FB4-8BB9-941E58A07F51}" sibTransId="{FDB9FCF3-C730-4B80-A38D-F8006CDDE40F}"/>
    <dgm:cxn modelId="{D4FDAFEC-793C-4BAE-ABE9-3E9FF9250630}" type="presOf" srcId="{D52FAE94-2984-4395-8AA8-D07C062CBAFB}" destId="{CD16EEFC-C801-49C5-9934-9B3D9BD8D065}" srcOrd="0" destOrd="2" presId="urn:microsoft.com/office/officeart/2005/8/layout/process3"/>
    <dgm:cxn modelId="{A8D786F5-363B-4267-B0C2-96271D340C6C}" srcId="{004C85FE-5B9E-457C-816A-A4AF265A1BDE}" destId="{98AE0CA2-D5A0-4608-BD96-436FA2A79A39}" srcOrd="1" destOrd="0" parTransId="{5943DB35-355D-44E5-BA52-677F91D88C03}" sibTransId="{31C45AAD-0E98-4F47-8974-39065C2109C0}"/>
    <dgm:cxn modelId="{2C049152-657D-47E8-97B9-09DC940B5BBB}" type="presParOf" srcId="{A0568DC8-1711-483D-B236-D5E5A25EC931}" destId="{D29EFFD9-A4A2-4213-91A7-2F75A8E30B82}" srcOrd="0" destOrd="0" presId="urn:microsoft.com/office/officeart/2005/8/layout/process3"/>
    <dgm:cxn modelId="{30B65898-A45C-432A-9852-DAE237AF0A43}" type="presParOf" srcId="{D29EFFD9-A4A2-4213-91A7-2F75A8E30B82}" destId="{00BCCBD1-9A92-45DD-B32B-D4C645B38EB0}" srcOrd="0" destOrd="0" presId="urn:microsoft.com/office/officeart/2005/8/layout/process3"/>
    <dgm:cxn modelId="{059D74D9-5602-4442-8B27-917472CEE5D1}" type="presParOf" srcId="{D29EFFD9-A4A2-4213-91A7-2F75A8E30B82}" destId="{D2FCD3DD-FDD3-4E78-AFFB-82B50FCDE9DF}" srcOrd="1" destOrd="0" presId="urn:microsoft.com/office/officeart/2005/8/layout/process3"/>
    <dgm:cxn modelId="{2A6DCE29-C058-4AF1-91B5-7FAC1A1E2CF5}" type="presParOf" srcId="{D29EFFD9-A4A2-4213-91A7-2F75A8E30B82}" destId="{20036049-4AAC-4660-8BBA-B2493C24093F}" srcOrd="2" destOrd="0" presId="urn:microsoft.com/office/officeart/2005/8/layout/process3"/>
    <dgm:cxn modelId="{1A73F286-A751-43BD-9613-77FE03E77578}" type="presParOf" srcId="{A0568DC8-1711-483D-B236-D5E5A25EC931}" destId="{D37C6051-9392-4DE4-93D5-35479184263B}" srcOrd="1" destOrd="0" presId="urn:microsoft.com/office/officeart/2005/8/layout/process3"/>
    <dgm:cxn modelId="{FBCC582F-233F-4D98-84A0-AB1073A8FAA1}" type="presParOf" srcId="{D37C6051-9392-4DE4-93D5-35479184263B}" destId="{0CCB5E28-92E4-4C3E-9393-0EA7F75E304D}" srcOrd="0" destOrd="0" presId="urn:microsoft.com/office/officeart/2005/8/layout/process3"/>
    <dgm:cxn modelId="{D46FA9B5-1B59-48D8-B1DE-55AB4327991A}" type="presParOf" srcId="{A0568DC8-1711-483D-B236-D5E5A25EC931}" destId="{BEA865C9-9B80-45DE-A84F-8D8C7CA6F485}" srcOrd="2" destOrd="0" presId="urn:microsoft.com/office/officeart/2005/8/layout/process3"/>
    <dgm:cxn modelId="{89BEFB00-4CCA-4B6A-ABA3-939042C671C6}" type="presParOf" srcId="{BEA865C9-9B80-45DE-A84F-8D8C7CA6F485}" destId="{57D4F6DA-F6AB-4C48-A63E-1C2CF01DC561}" srcOrd="0" destOrd="0" presId="urn:microsoft.com/office/officeart/2005/8/layout/process3"/>
    <dgm:cxn modelId="{C8770D24-0367-42D7-BD7C-259C44A51072}" type="presParOf" srcId="{BEA865C9-9B80-45DE-A84F-8D8C7CA6F485}" destId="{51222B8E-1581-4B96-B0A1-CBDFBD67A431}" srcOrd="1" destOrd="0" presId="urn:microsoft.com/office/officeart/2005/8/layout/process3"/>
    <dgm:cxn modelId="{BE6DB034-89B2-4756-BA8E-0376766FCFE4}" type="presParOf" srcId="{BEA865C9-9B80-45DE-A84F-8D8C7CA6F485}" destId="{0152DFD0-02DC-4023-8E82-C8ED6E0099FC}" srcOrd="2" destOrd="0" presId="urn:microsoft.com/office/officeart/2005/8/layout/process3"/>
    <dgm:cxn modelId="{88586CB9-614A-4608-81C4-0C99B9B7DFC6}" type="presParOf" srcId="{A0568DC8-1711-483D-B236-D5E5A25EC931}" destId="{F9D05129-3BC7-4A39-B7D6-D6306B4D6157}" srcOrd="3" destOrd="0" presId="urn:microsoft.com/office/officeart/2005/8/layout/process3"/>
    <dgm:cxn modelId="{CF8C55D7-6CA0-4F51-BFD4-BCC2B1966931}" type="presParOf" srcId="{F9D05129-3BC7-4A39-B7D6-D6306B4D6157}" destId="{00DD11E6-8816-40FE-B512-054BA4936D05}" srcOrd="0" destOrd="0" presId="urn:microsoft.com/office/officeart/2005/8/layout/process3"/>
    <dgm:cxn modelId="{1BE25596-E662-4CC9-8C67-44F20BA1D9CA}" type="presParOf" srcId="{A0568DC8-1711-483D-B236-D5E5A25EC931}" destId="{7823405D-D603-4042-BB6E-FCCA677B9A7C}" srcOrd="4" destOrd="0" presId="urn:microsoft.com/office/officeart/2005/8/layout/process3"/>
    <dgm:cxn modelId="{2758C503-2D9C-4756-87D7-758951727FC8}" type="presParOf" srcId="{7823405D-D603-4042-BB6E-FCCA677B9A7C}" destId="{70BF98BA-7970-4AE6-AD1F-66EA56313358}" srcOrd="0" destOrd="0" presId="urn:microsoft.com/office/officeart/2005/8/layout/process3"/>
    <dgm:cxn modelId="{FB36B8FE-F564-4269-A08A-8B0293F263CA}" type="presParOf" srcId="{7823405D-D603-4042-BB6E-FCCA677B9A7C}" destId="{546FD499-4EE9-4DB6-875B-257EB8C4C380}" srcOrd="1" destOrd="0" presId="urn:microsoft.com/office/officeart/2005/8/layout/process3"/>
    <dgm:cxn modelId="{A5145D7A-C8B8-47B1-A3A6-321D5B9FB06B}" type="presParOf" srcId="{7823405D-D603-4042-BB6E-FCCA677B9A7C}" destId="{CD16EEFC-C801-49C5-9934-9B3D9BD8D06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8C527-429A-4637-BD9C-A9A0EA18A084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12A6977-05EE-4890-AA56-EAAAF96BF50F}">
      <dgm:prSet/>
      <dgm:spPr/>
      <dgm:t>
        <a:bodyPr/>
        <a:lstStyle/>
        <a:p>
          <a:r>
            <a:rPr lang="nb-NO"/>
            <a:t>Arbeidsforskningsinstituttet (AFI)</a:t>
          </a:r>
          <a:endParaRPr lang="en-US"/>
        </a:p>
      </dgm:t>
    </dgm:pt>
    <dgm:pt modelId="{93E044D2-F267-43E5-ACF4-AC1A94533C25}" type="parTrans" cxnId="{D1001DC0-51C0-44CE-B1F8-27BCC70DFDD1}">
      <dgm:prSet/>
      <dgm:spPr/>
      <dgm:t>
        <a:bodyPr/>
        <a:lstStyle/>
        <a:p>
          <a:endParaRPr lang="en-US"/>
        </a:p>
      </dgm:t>
    </dgm:pt>
    <dgm:pt modelId="{3AD66FE4-5703-4985-A9D0-8F7631152B4B}" type="sibTrans" cxnId="{D1001DC0-51C0-44CE-B1F8-27BCC70DFDD1}">
      <dgm:prSet/>
      <dgm:spPr/>
      <dgm:t>
        <a:bodyPr/>
        <a:lstStyle/>
        <a:p>
          <a:endParaRPr lang="en-US"/>
        </a:p>
      </dgm:t>
    </dgm:pt>
    <dgm:pt modelId="{63D8ACF1-79A8-46E8-B8E0-B53888D77DCE}">
      <dgm:prSet/>
      <dgm:spPr/>
      <dgm:t>
        <a:bodyPr/>
        <a:lstStyle/>
        <a:p>
          <a:r>
            <a:rPr lang="nb-NO"/>
            <a:t>Kompetansesenter for arbeidsinkludering (KAI)</a:t>
          </a:r>
          <a:endParaRPr lang="en-US"/>
        </a:p>
      </dgm:t>
    </dgm:pt>
    <dgm:pt modelId="{E02CE4CD-A5D5-4938-97E8-0F3B39DB5B76}" type="parTrans" cxnId="{90042474-8044-4B9B-BE4E-B9BE224505F9}">
      <dgm:prSet/>
      <dgm:spPr/>
      <dgm:t>
        <a:bodyPr/>
        <a:lstStyle/>
        <a:p>
          <a:endParaRPr lang="en-US"/>
        </a:p>
      </dgm:t>
    </dgm:pt>
    <dgm:pt modelId="{9FC65E3A-5F62-439E-B0A9-029AB6127D7B}" type="sibTrans" cxnId="{90042474-8044-4B9B-BE4E-B9BE224505F9}">
      <dgm:prSet/>
      <dgm:spPr/>
      <dgm:t>
        <a:bodyPr/>
        <a:lstStyle/>
        <a:p>
          <a:endParaRPr lang="en-US"/>
        </a:p>
      </dgm:t>
    </dgm:pt>
    <dgm:pt modelId="{4934A12F-BA40-4CCD-B5F2-EFE0B69CA424}">
      <dgm:prSet/>
      <dgm:spPr/>
      <dgm:t>
        <a:bodyPr/>
        <a:lstStyle/>
        <a:p>
          <a:r>
            <a:rPr lang="nb-NO"/>
            <a:t>Institutt for yrkesfaglærerutdanning (YLU)</a:t>
          </a:r>
          <a:endParaRPr lang="en-US"/>
        </a:p>
      </dgm:t>
    </dgm:pt>
    <dgm:pt modelId="{9D1A0864-3BF2-43F6-B5F9-66765A084014}" type="parTrans" cxnId="{7B3CB50F-B432-4E91-B72F-076DBCCAEA3D}">
      <dgm:prSet/>
      <dgm:spPr/>
      <dgm:t>
        <a:bodyPr/>
        <a:lstStyle/>
        <a:p>
          <a:endParaRPr lang="en-US"/>
        </a:p>
      </dgm:t>
    </dgm:pt>
    <dgm:pt modelId="{199B2CA7-DAC9-4B67-9E41-A97EC1B9719C}" type="sibTrans" cxnId="{7B3CB50F-B432-4E91-B72F-076DBCCAEA3D}">
      <dgm:prSet/>
      <dgm:spPr/>
      <dgm:t>
        <a:bodyPr/>
        <a:lstStyle/>
        <a:p>
          <a:endParaRPr lang="en-US"/>
        </a:p>
      </dgm:t>
    </dgm:pt>
    <dgm:pt modelId="{F60EF1CD-84AE-4D7C-B26D-792AC0EEE950}" type="pres">
      <dgm:prSet presAssocID="{E3D8C527-429A-4637-BD9C-A9A0EA18A0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262B68C-FC69-4A8A-AEC1-26F09D1568D6}" type="pres">
      <dgm:prSet presAssocID="{312A6977-05EE-4890-AA56-EAAAF96BF50F}" presName="hierRoot1" presStyleCnt="0"/>
      <dgm:spPr/>
    </dgm:pt>
    <dgm:pt modelId="{A688AFD1-96CE-4818-AF12-AE2B204FC004}" type="pres">
      <dgm:prSet presAssocID="{312A6977-05EE-4890-AA56-EAAAF96BF50F}" presName="composite" presStyleCnt="0"/>
      <dgm:spPr/>
    </dgm:pt>
    <dgm:pt modelId="{49CF0922-81D5-4ED6-91DD-838B0327A19D}" type="pres">
      <dgm:prSet presAssocID="{312A6977-05EE-4890-AA56-EAAAF96BF50F}" presName="background" presStyleLbl="node0" presStyleIdx="0" presStyleCnt="3"/>
      <dgm:spPr/>
    </dgm:pt>
    <dgm:pt modelId="{6BAC9C1B-3F81-4C84-8EB2-0A1FAB452A6B}" type="pres">
      <dgm:prSet presAssocID="{312A6977-05EE-4890-AA56-EAAAF96BF50F}" presName="text" presStyleLbl="fgAcc0" presStyleIdx="0" presStyleCnt="3">
        <dgm:presLayoutVars>
          <dgm:chPref val="3"/>
        </dgm:presLayoutVars>
      </dgm:prSet>
      <dgm:spPr/>
    </dgm:pt>
    <dgm:pt modelId="{A04EBB4C-77E5-496E-9330-D8700E5BFF86}" type="pres">
      <dgm:prSet presAssocID="{312A6977-05EE-4890-AA56-EAAAF96BF50F}" presName="hierChild2" presStyleCnt="0"/>
      <dgm:spPr/>
    </dgm:pt>
    <dgm:pt modelId="{F5023D19-CC23-4991-90D9-094C4B9F5E42}" type="pres">
      <dgm:prSet presAssocID="{63D8ACF1-79A8-46E8-B8E0-B53888D77DCE}" presName="hierRoot1" presStyleCnt="0"/>
      <dgm:spPr/>
    </dgm:pt>
    <dgm:pt modelId="{DD4BA761-8360-4CB2-90C6-3FF6F0A7C86D}" type="pres">
      <dgm:prSet presAssocID="{63D8ACF1-79A8-46E8-B8E0-B53888D77DCE}" presName="composite" presStyleCnt="0"/>
      <dgm:spPr/>
    </dgm:pt>
    <dgm:pt modelId="{D521DAA8-D284-4FAE-980F-EF8C8008273A}" type="pres">
      <dgm:prSet presAssocID="{63D8ACF1-79A8-46E8-B8E0-B53888D77DCE}" presName="background" presStyleLbl="node0" presStyleIdx="1" presStyleCnt="3"/>
      <dgm:spPr/>
    </dgm:pt>
    <dgm:pt modelId="{DF204FDF-B1DD-4620-83A3-48706AE2A8AD}" type="pres">
      <dgm:prSet presAssocID="{63D8ACF1-79A8-46E8-B8E0-B53888D77DCE}" presName="text" presStyleLbl="fgAcc0" presStyleIdx="1" presStyleCnt="3">
        <dgm:presLayoutVars>
          <dgm:chPref val="3"/>
        </dgm:presLayoutVars>
      </dgm:prSet>
      <dgm:spPr/>
    </dgm:pt>
    <dgm:pt modelId="{616C543B-CDD1-4885-BCD1-BCE84A7890AF}" type="pres">
      <dgm:prSet presAssocID="{63D8ACF1-79A8-46E8-B8E0-B53888D77DCE}" presName="hierChild2" presStyleCnt="0"/>
      <dgm:spPr/>
    </dgm:pt>
    <dgm:pt modelId="{9DF162D6-6E8C-49D2-834B-010DA258BD95}" type="pres">
      <dgm:prSet presAssocID="{4934A12F-BA40-4CCD-B5F2-EFE0B69CA424}" presName="hierRoot1" presStyleCnt="0"/>
      <dgm:spPr/>
    </dgm:pt>
    <dgm:pt modelId="{855812E5-648D-4710-9F4B-EF75575B5317}" type="pres">
      <dgm:prSet presAssocID="{4934A12F-BA40-4CCD-B5F2-EFE0B69CA424}" presName="composite" presStyleCnt="0"/>
      <dgm:spPr/>
    </dgm:pt>
    <dgm:pt modelId="{7E5B5E39-1E37-4D30-AEA0-8EEA2CD3E2CF}" type="pres">
      <dgm:prSet presAssocID="{4934A12F-BA40-4CCD-B5F2-EFE0B69CA424}" presName="background" presStyleLbl="node0" presStyleIdx="2" presStyleCnt="3"/>
      <dgm:spPr/>
    </dgm:pt>
    <dgm:pt modelId="{E1B1656D-A67B-43DF-8F36-D4B3EFB9BFB4}" type="pres">
      <dgm:prSet presAssocID="{4934A12F-BA40-4CCD-B5F2-EFE0B69CA424}" presName="text" presStyleLbl="fgAcc0" presStyleIdx="2" presStyleCnt="3">
        <dgm:presLayoutVars>
          <dgm:chPref val="3"/>
        </dgm:presLayoutVars>
      </dgm:prSet>
      <dgm:spPr/>
    </dgm:pt>
    <dgm:pt modelId="{A1942611-21AE-45E1-895C-391E745D9497}" type="pres">
      <dgm:prSet presAssocID="{4934A12F-BA40-4CCD-B5F2-EFE0B69CA424}" presName="hierChild2" presStyleCnt="0"/>
      <dgm:spPr/>
    </dgm:pt>
  </dgm:ptLst>
  <dgm:cxnLst>
    <dgm:cxn modelId="{7B3CB50F-B432-4E91-B72F-076DBCCAEA3D}" srcId="{E3D8C527-429A-4637-BD9C-A9A0EA18A084}" destId="{4934A12F-BA40-4CCD-B5F2-EFE0B69CA424}" srcOrd="2" destOrd="0" parTransId="{9D1A0864-3BF2-43F6-B5F9-66765A084014}" sibTransId="{199B2CA7-DAC9-4B67-9E41-A97EC1B9719C}"/>
    <dgm:cxn modelId="{51CC8910-2E88-43D6-8F2B-3AB1A224E0D3}" type="presOf" srcId="{4934A12F-BA40-4CCD-B5F2-EFE0B69CA424}" destId="{E1B1656D-A67B-43DF-8F36-D4B3EFB9BFB4}" srcOrd="0" destOrd="0" presId="urn:microsoft.com/office/officeart/2005/8/layout/hierarchy1"/>
    <dgm:cxn modelId="{3DCC6333-661F-449E-A36E-8F7BE699C905}" type="presOf" srcId="{63D8ACF1-79A8-46E8-B8E0-B53888D77DCE}" destId="{DF204FDF-B1DD-4620-83A3-48706AE2A8AD}" srcOrd="0" destOrd="0" presId="urn:microsoft.com/office/officeart/2005/8/layout/hierarchy1"/>
    <dgm:cxn modelId="{90042474-8044-4B9B-BE4E-B9BE224505F9}" srcId="{E3D8C527-429A-4637-BD9C-A9A0EA18A084}" destId="{63D8ACF1-79A8-46E8-B8E0-B53888D77DCE}" srcOrd="1" destOrd="0" parTransId="{E02CE4CD-A5D5-4938-97E8-0F3B39DB5B76}" sibTransId="{9FC65E3A-5F62-439E-B0A9-029AB6127D7B}"/>
    <dgm:cxn modelId="{8D36068E-FCCC-4885-B564-55930B62AEE3}" type="presOf" srcId="{312A6977-05EE-4890-AA56-EAAAF96BF50F}" destId="{6BAC9C1B-3F81-4C84-8EB2-0A1FAB452A6B}" srcOrd="0" destOrd="0" presId="urn:microsoft.com/office/officeart/2005/8/layout/hierarchy1"/>
    <dgm:cxn modelId="{0EBE7CB6-8E84-4DA3-BD2E-6D0DA6A3F548}" type="presOf" srcId="{E3D8C527-429A-4637-BD9C-A9A0EA18A084}" destId="{F60EF1CD-84AE-4D7C-B26D-792AC0EEE950}" srcOrd="0" destOrd="0" presId="urn:microsoft.com/office/officeart/2005/8/layout/hierarchy1"/>
    <dgm:cxn modelId="{D1001DC0-51C0-44CE-B1F8-27BCC70DFDD1}" srcId="{E3D8C527-429A-4637-BD9C-A9A0EA18A084}" destId="{312A6977-05EE-4890-AA56-EAAAF96BF50F}" srcOrd="0" destOrd="0" parTransId="{93E044D2-F267-43E5-ACF4-AC1A94533C25}" sibTransId="{3AD66FE4-5703-4985-A9D0-8F7631152B4B}"/>
    <dgm:cxn modelId="{84AA873C-A1C8-4599-81AF-00F6B0395B51}" type="presParOf" srcId="{F60EF1CD-84AE-4D7C-B26D-792AC0EEE950}" destId="{D262B68C-FC69-4A8A-AEC1-26F09D1568D6}" srcOrd="0" destOrd="0" presId="urn:microsoft.com/office/officeart/2005/8/layout/hierarchy1"/>
    <dgm:cxn modelId="{9CEC9185-E9AD-4F76-92EA-B36B9C00F337}" type="presParOf" srcId="{D262B68C-FC69-4A8A-AEC1-26F09D1568D6}" destId="{A688AFD1-96CE-4818-AF12-AE2B204FC004}" srcOrd="0" destOrd="0" presId="urn:microsoft.com/office/officeart/2005/8/layout/hierarchy1"/>
    <dgm:cxn modelId="{0F2C7373-753D-4CB4-9B8D-2844DE3B1157}" type="presParOf" srcId="{A688AFD1-96CE-4818-AF12-AE2B204FC004}" destId="{49CF0922-81D5-4ED6-91DD-838B0327A19D}" srcOrd="0" destOrd="0" presId="urn:microsoft.com/office/officeart/2005/8/layout/hierarchy1"/>
    <dgm:cxn modelId="{890986C0-F9EA-4A65-9211-AED98D2EA2A8}" type="presParOf" srcId="{A688AFD1-96CE-4818-AF12-AE2B204FC004}" destId="{6BAC9C1B-3F81-4C84-8EB2-0A1FAB452A6B}" srcOrd="1" destOrd="0" presId="urn:microsoft.com/office/officeart/2005/8/layout/hierarchy1"/>
    <dgm:cxn modelId="{8C8A4DB4-F1E0-4497-AF83-34A051918EB0}" type="presParOf" srcId="{D262B68C-FC69-4A8A-AEC1-26F09D1568D6}" destId="{A04EBB4C-77E5-496E-9330-D8700E5BFF86}" srcOrd="1" destOrd="0" presId="urn:microsoft.com/office/officeart/2005/8/layout/hierarchy1"/>
    <dgm:cxn modelId="{1281E7EC-84F4-42AD-9F33-0984D1677108}" type="presParOf" srcId="{F60EF1CD-84AE-4D7C-B26D-792AC0EEE950}" destId="{F5023D19-CC23-4991-90D9-094C4B9F5E42}" srcOrd="1" destOrd="0" presId="urn:microsoft.com/office/officeart/2005/8/layout/hierarchy1"/>
    <dgm:cxn modelId="{9516CA75-C3BB-49D6-8271-92A2B769E837}" type="presParOf" srcId="{F5023D19-CC23-4991-90D9-094C4B9F5E42}" destId="{DD4BA761-8360-4CB2-90C6-3FF6F0A7C86D}" srcOrd="0" destOrd="0" presId="urn:microsoft.com/office/officeart/2005/8/layout/hierarchy1"/>
    <dgm:cxn modelId="{042B7EB6-B0D5-4742-8FC7-E6A04E96A54A}" type="presParOf" srcId="{DD4BA761-8360-4CB2-90C6-3FF6F0A7C86D}" destId="{D521DAA8-D284-4FAE-980F-EF8C8008273A}" srcOrd="0" destOrd="0" presId="urn:microsoft.com/office/officeart/2005/8/layout/hierarchy1"/>
    <dgm:cxn modelId="{C888E54E-E3CE-4D01-B19E-39CD5578FDF6}" type="presParOf" srcId="{DD4BA761-8360-4CB2-90C6-3FF6F0A7C86D}" destId="{DF204FDF-B1DD-4620-83A3-48706AE2A8AD}" srcOrd="1" destOrd="0" presId="urn:microsoft.com/office/officeart/2005/8/layout/hierarchy1"/>
    <dgm:cxn modelId="{0E68B327-69DE-4CF7-831B-DFE55B025CE6}" type="presParOf" srcId="{F5023D19-CC23-4991-90D9-094C4B9F5E42}" destId="{616C543B-CDD1-4885-BCD1-BCE84A7890AF}" srcOrd="1" destOrd="0" presId="urn:microsoft.com/office/officeart/2005/8/layout/hierarchy1"/>
    <dgm:cxn modelId="{9AC749B4-AE68-450F-9A20-A30FCEF2B057}" type="presParOf" srcId="{F60EF1CD-84AE-4D7C-B26D-792AC0EEE950}" destId="{9DF162D6-6E8C-49D2-834B-010DA258BD95}" srcOrd="2" destOrd="0" presId="urn:microsoft.com/office/officeart/2005/8/layout/hierarchy1"/>
    <dgm:cxn modelId="{12BA239F-8141-4C95-B27A-44411AE8566C}" type="presParOf" srcId="{9DF162D6-6E8C-49D2-834B-010DA258BD95}" destId="{855812E5-648D-4710-9F4B-EF75575B5317}" srcOrd="0" destOrd="0" presId="urn:microsoft.com/office/officeart/2005/8/layout/hierarchy1"/>
    <dgm:cxn modelId="{49F0D179-EB7B-46FF-8DD8-55E1BE1D1250}" type="presParOf" srcId="{855812E5-648D-4710-9F4B-EF75575B5317}" destId="{7E5B5E39-1E37-4D30-AEA0-8EEA2CD3E2CF}" srcOrd="0" destOrd="0" presId="urn:microsoft.com/office/officeart/2005/8/layout/hierarchy1"/>
    <dgm:cxn modelId="{CD70EF55-D8F7-4489-BEDA-6CD2EAC9E2ED}" type="presParOf" srcId="{855812E5-648D-4710-9F4B-EF75575B5317}" destId="{E1B1656D-A67B-43DF-8F36-D4B3EFB9BFB4}" srcOrd="1" destOrd="0" presId="urn:microsoft.com/office/officeart/2005/8/layout/hierarchy1"/>
    <dgm:cxn modelId="{7ACC96B2-7409-471C-A0F8-395380BD6D02}" type="presParOf" srcId="{9DF162D6-6E8C-49D2-834B-010DA258BD95}" destId="{A1942611-21AE-45E1-895C-391E745D94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2A9E37-1B3D-4889-A607-BE236B6275A9}" type="doc">
      <dgm:prSet loTypeId="urn:microsoft.com/office/officeart/2005/8/layout/hProcess6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b-NO"/>
        </a:p>
      </dgm:t>
    </dgm:pt>
    <dgm:pt modelId="{CCBED002-8B5A-4D95-894F-0C4F0B7A5EA6}">
      <dgm:prSet phldrT="[Tekst]" custT="1"/>
      <dgm:spPr/>
      <dgm:t>
        <a:bodyPr/>
        <a:lstStyle/>
        <a:p>
          <a:r>
            <a:rPr lang="nb-NO" sz="700" dirty="0"/>
            <a:t>Elever</a:t>
          </a:r>
        </a:p>
      </dgm:t>
    </dgm:pt>
    <dgm:pt modelId="{A332E4E3-3FB2-4768-AC65-40B04ED0DEF6}" type="parTrans" cxnId="{2FAD1140-BD10-4BDB-AE6E-2A3D4CA4247D}">
      <dgm:prSet/>
      <dgm:spPr/>
      <dgm:t>
        <a:bodyPr/>
        <a:lstStyle/>
        <a:p>
          <a:endParaRPr lang="nb-NO" sz="700"/>
        </a:p>
      </dgm:t>
    </dgm:pt>
    <dgm:pt modelId="{1ABA28AC-DA08-4046-892F-4BD7CEF01019}" type="sibTrans" cxnId="{2FAD1140-BD10-4BDB-AE6E-2A3D4CA4247D}">
      <dgm:prSet/>
      <dgm:spPr/>
      <dgm:t>
        <a:bodyPr/>
        <a:lstStyle/>
        <a:p>
          <a:endParaRPr lang="nb-NO" sz="700"/>
        </a:p>
      </dgm:t>
    </dgm:pt>
    <dgm:pt modelId="{814B320A-8DAF-4798-8140-58552CC5683A}">
      <dgm:prSet phldrT="[Tekst]" custT="1"/>
      <dgm:spPr/>
      <dgm:t>
        <a:bodyPr/>
        <a:lstStyle/>
        <a:p>
          <a:r>
            <a:rPr lang="nb-NO" sz="700" dirty="0">
              <a:latin typeface="+mn-lt"/>
            </a:rPr>
            <a:t>Ett utvalgt loggskjema</a:t>
          </a:r>
        </a:p>
      </dgm:t>
    </dgm:pt>
    <dgm:pt modelId="{CB1A5F36-5078-4560-90EC-4BDE6BB1A272}" type="parTrans" cxnId="{8570302B-743B-44CD-A2AB-C3DE0A551E8C}">
      <dgm:prSet/>
      <dgm:spPr/>
      <dgm:t>
        <a:bodyPr/>
        <a:lstStyle/>
        <a:p>
          <a:endParaRPr lang="nb-NO" sz="700"/>
        </a:p>
      </dgm:t>
    </dgm:pt>
    <dgm:pt modelId="{D45036AA-93CC-496B-980D-A97E8F2ECAF4}" type="sibTrans" cxnId="{8570302B-743B-44CD-A2AB-C3DE0A551E8C}">
      <dgm:prSet/>
      <dgm:spPr/>
      <dgm:t>
        <a:bodyPr/>
        <a:lstStyle/>
        <a:p>
          <a:endParaRPr lang="nb-NO" sz="700"/>
        </a:p>
      </dgm:t>
    </dgm:pt>
    <dgm:pt modelId="{B5C0FFF5-DA1C-4ED5-B7FA-189B8E3B4150}">
      <dgm:prSet phldrT="[Tekst]" custT="1"/>
      <dgm:spPr/>
      <dgm:t>
        <a:bodyPr/>
        <a:lstStyle/>
        <a:p>
          <a:r>
            <a:rPr lang="nb-NO" sz="700" dirty="0"/>
            <a:t>Lærer</a:t>
          </a:r>
        </a:p>
      </dgm:t>
    </dgm:pt>
    <dgm:pt modelId="{D1EE1DE0-478E-4DC5-A1FA-1A26049B7A8E}" type="parTrans" cxnId="{330452D3-91FD-47E2-8DDF-6AE8BAEE8769}">
      <dgm:prSet/>
      <dgm:spPr/>
      <dgm:t>
        <a:bodyPr/>
        <a:lstStyle/>
        <a:p>
          <a:endParaRPr lang="nb-NO" sz="700"/>
        </a:p>
      </dgm:t>
    </dgm:pt>
    <dgm:pt modelId="{B3760FF5-2A0E-4515-82F5-FE2A0B342896}" type="sibTrans" cxnId="{330452D3-91FD-47E2-8DDF-6AE8BAEE8769}">
      <dgm:prSet/>
      <dgm:spPr/>
      <dgm:t>
        <a:bodyPr/>
        <a:lstStyle/>
        <a:p>
          <a:endParaRPr lang="nb-NO" sz="700"/>
        </a:p>
      </dgm:t>
    </dgm:pt>
    <dgm:pt modelId="{5D06175D-CE5F-4FEC-8F06-DAB6D57C0B5B}">
      <dgm:prSet phldrT="[Tekst]" custT="1"/>
      <dgm:spPr/>
      <dgm:t>
        <a:bodyPr/>
        <a:lstStyle/>
        <a:p>
          <a:r>
            <a:rPr lang="nb-NO" sz="700" dirty="0"/>
            <a:t>Tilknyttet og underviser på yrkesfag</a:t>
          </a:r>
        </a:p>
      </dgm:t>
    </dgm:pt>
    <dgm:pt modelId="{C9BA1821-6DBA-4896-8BA9-F016958F9D1B}" type="parTrans" cxnId="{40A6D703-07B6-48D6-8654-42B8C17789DA}">
      <dgm:prSet/>
      <dgm:spPr/>
      <dgm:t>
        <a:bodyPr/>
        <a:lstStyle/>
        <a:p>
          <a:endParaRPr lang="nb-NO" sz="700"/>
        </a:p>
      </dgm:t>
    </dgm:pt>
    <dgm:pt modelId="{CA086F13-211C-4F2B-B0F7-C92F2009D703}" type="sibTrans" cxnId="{40A6D703-07B6-48D6-8654-42B8C17789DA}">
      <dgm:prSet/>
      <dgm:spPr/>
      <dgm:t>
        <a:bodyPr/>
        <a:lstStyle/>
        <a:p>
          <a:endParaRPr lang="nb-NO" sz="700"/>
        </a:p>
      </dgm:t>
    </dgm:pt>
    <dgm:pt modelId="{98F0F937-B6F5-4873-8457-75B9D312B044}">
      <dgm:prSet phldrT="[Tekst]" custT="1"/>
      <dgm:spPr/>
      <dgm:t>
        <a:bodyPr/>
        <a:lstStyle/>
        <a:p>
          <a:r>
            <a:rPr lang="nb-NO" sz="700" dirty="0"/>
            <a:t>Lærersamling</a:t>
          </a:r>
        </a:p>
      </dgm:t>
    </dgm:pt>
    <dgm:pt modelId="{C7723458-9F4A-490A-9B98-0A2306CBE41D}" type="parTrans" cxnId="{6ADD350E-141E-4A79-A2AC-54D3E3E78C0A}">
      <dgm:prSet/>
      <dgm:spPr/>
      <dgm:t>
        <a:bodyPr/>
        <a:lstStyle/>
        <a:p>
          <a:endParaRPr lang="nb-NO" sz="700"/>
        </a:p>
      </dgm:t>
    </dgm:pt>
    <dgm:pt modelId="{5A20BB6E-7486-4FB3-B5DC-7586B21E6258}" type="sibTrans" cxnId="{6ADD350E-141E-4A79-A2AC-54D3E3E78C0A}">
      <dgm:prSet/>
      <dgm:spPr/>
      <dgm:t>
        <a:bodyPr/>
        <a:lstStyle/>
        <a:p>
          <a:endParaRPr lang="nb-NO" sz="700"/>
        </a:p>
      </dgm:t>
    </dgm:pt>
    <dgm:pt modelId="{142B93D9-9674-48F0-8ED2-5DF83BBB3C9A}">
      <dgm:prSet phldrT="[Tekst]" custT="1"/>
      <dgm:spPr/>
      <dgm:t>
        <a:bodyPr/>
        <a:lstStyle/>
        <a:p>
          <a:r>
            <a:rPr lang="nb-NO" sz="700" dirty="0">
              <a:latin typeface="+mn-lt"/>
            </a:rPr>
            <a:t>Kan få hjelp til loggskrivingen av en assistent (utenforstående)</a:t>
          </a:r>
        </a:p>
      </dgm:t>
    </dgm:pt>
    <dgm:pt modelId="{2EDF7DAD-B2A1-4CC1-849B-5B5E5BCC6A81}" type="parTrans" cxnId="{0BA775BF-5189-4C21-ABBD-5286E1B8D8CF}">
      <dgm:prSet/>
      <dgm:spPr/>
      <dgm:t>
        <a:bodyPr/>
        <a:lstStyle/>
        <a:p>
          <a:endParaRPr lang="nb-NO" sz="700"/>
        </a:p>
      </dgm:t>
    </dgm:pt>
    <dgm:pt modelId="{6D1509E5-449A-4EEA-8A2C-C71AFCCE2AC2}" type="sibTrans" cxnId="{0BA775BF-5189-4C21-ABBD-5286E1B8D8CF}">
      <dgm:prSet/>
      <dgm:spPr/>
      <dgm:t>
        <a:bodyPr/>
        <a:lstStyle/>
        <a:p>
          <a:endParaRPr lang="nb-NO" sz="700"/>
        </a:p>
      </dgm:t>
    </dgm:pt>
    <dgm:pt modelId="{CC4552B3-2B74-4597-B03E-FD1FA9C2E381}">
      <dgm:prSet phldrT="[Tekst]" custT="1"/>
      <dgm:spPr/>
      <dgm:t>
        <a:bodyPr/>
        <a:lstStyle/>
        <a:p>
          <a:r>
            <a:rPr lang="nb-NO" sz="700" dirty="0">
              <a:latin typeface="+mn-lt"/>
            </a:rPr>
            <a:t>Skriver logg </a:t>
          </a:r>
          <a:r>
            <a:rPr lang="nb-NO" sz="700" dirty="0" err="1">
              <a:latin typeface="+mn-lt"/>
            </a:rPr>
            <a:t>ifbm</a:t>
          </a:r>
          <a:r>
            <a:rPr lang="nb-NO" sz="700" dirty="0">
              <a:latin typeface="+mn-lt"/>
            </a:rPr>
            <a:t> gjennomført tiltak/aksjon</a:t>
          </a:r>
        </a:p>
      </dgm:t>
    </dgm:pt>
    <dgm:pt modelId="{D31115C4-3FBA-473C-A3BD-6A35D96798E8}" type="parTrans" cxnId="{E903642C-E231-442D-9664-32475CBF74E2}">
      <dgm:prSet/>
      <dgm:spPr/>
      <dgm:t>
        <a:bodyPr/>
        <a:lstStyle/>
        <a:p>
          <a:endParaRPr lang="nb-NO" sz="700"/>
        </a:p>
      </dgm:t>
    </dgm:pt>
    <dgm:pt modelId="{455E2345-AA64-4177-9075-CF851080E569}" type="sibTrans" cxnId="{E903642C-E231-442D-9664-32475CBF74E2}">
      <dgm:prSet/>
      <dgm:spPr/>
      <dgm:t>
        <a:bodyPr/>
        <a:lstStyle/>
        <a:p>
          <a:endParaRPr lang="nb-NO" sz="700"/>
        </a:p>
      </dgm:t>
    </dgm:pt>
    <dgm:pt modelId="{46F54560-777A-451B-9650-5086BE1FEEB2}">
      <dgm:prSet phldrT="[Tekst]" custT="1"/>
      <dgm:spPr/>
      <dgm:t>
        <a:bodyPr/>
        <a:lstStyle/>
        <a:p>
          <a:r>
            <a:rPr lang="nb-NO" sz="700" dirty="0"/>
            <a:t>Benytter en nyansatt som drøftingspartner</a:t>
          </a:r>
        </a:p>
      </dgm:t>
    </dgm:pt>
    <dgm:pt modelId="{70F73164-D045-4118-BA4B-9EBB4D60BEB6}" type="parTrans" cxnId="{115211D7-4157-440C-969A-26B76F19FCEA}">
      <dgm:prSet/>
      <dgm:spPr/>
      <dgm:t>
        <a:bodyPr/>
        <a:lstStyle/>
        <a:p>
          <a:endParaRPr lang="nb-NO" sz="700"/>
        </a:p>
      </dgm:t>
    </dgm:pt>
    <dgm:pt modelId="{46D22F6C-341A-4FFF-A78E-DA560EAA3260}" type="sibTrans" cxnId="{115211D7-4157-440C-969A-26B76F19FCEA}">
      <dgm:prSet/>
      <dgm:spPr/>
      <dgm:t>
        <a:bodyPr/>
        <a:lstStyle/>
        <a:p>
          <a:endParaRPr lang="nb-NO" sz="700"/>
        </a:p>
      </dgm:t>
    </dgm:pt>
    <dgm:pt modelId="{2081D5F3-894D-4930-A048-ED65EBECFF75}">
      <dgm:prSet phldrT="[Tekst]" custT="1"/>
      <dgm:spPr/>
      <dgm:t>
        <a:bodyPr/>
        <a:lstStyle/>
        <a:p>
          <a:r>
            <a:rPr lang="nb-NO" sz="700" dirty="0"/>
            <a:t>Reflekterer over elevenes logger</a:t>
          </a:r>
        </a:p>
      </dgm:t>
    </dgm:pt>
    <dgm:pt modelId="{139BA46C-AF00-4B3D-B108-133128645792}" type="parTrans" cxnId="{FBF2785D-4DC6-4168-97E7-30A8A2753ACB}">
      <dgm:prSet/>
      <dgm:spPr/>
      <dgm:t>
        <a:bodyPr/>
        <a:lstStyle/>
        <a:p>
          <a:endParaRPr lang="nb-NO" sz="700"/>
        </a:p>
      </dgm:t>
    </dgm:pt>
    <dgm:pt modelId="{75210663-7AA8-4C45-A5B8-C3DA478695B6}" type="sibTrans" cxnId="{FBF2785D-4DC6-4168-97E7-30A8A2753ACB}">
      <dgm:prSet/>
      <dgm:spPr/>
      <dgm:t>
        <a:bodyPr/>
        <a:lstStyle/>
        <a:p>
          <a:endParaRPr lang="nb-NO" sz="700"/>
        </a:p>
      </dgm:t>
    </dgm:pt>
    <dgm:pt modelId="{0618D3A9-94C0-4921-96DB-D49BC239F4FA}">
      <dgm:prSet phldrT="[Tekst]" custT="1"/>
      <dgm:spPr/>
      <dgm:t>
        <a:bodyPr/>
        <a:lstStyle/>
        <a:p>
          <a:r>
            <a:rPr lang="nb-NO" sz="700" dirty="0"/>
            <a:t>Utarbeider felles «caser» som er videre utgangspunkt for drøfting på kommende møter</a:t>
          </a:r>
        </a:p>
      </dgm:t>
    </dgm:pt>
    <dgm:pt modelId="{C05C459C-69BD-47BF-A61C-F45F75861F21}" type="parTrans" cxnId="{8F466DA4-1F6A-43FA-8396-1AF13077E5D8}">
      <dgm:prSet/>
      <dgm:spPr/>
      <dgm:t>
        <a:bodyPr/>
        <a:lstStyle/>
        <a:p>
          <a:endParaRPr lang="nb-NO" sz="700"/>
        </a:p>
      </dgm:t>
    </dgm:pt>
    <dgm:pt modelId="{6CE45254-8642-48AD-A127-EFBCD0DBD6A6}" type="sibTrans" cxnId="{8F466DA4-1F6A-43FA-8396-1AF13077E5D8}">
      <dgm:prSet/>
      <dgm:spPr/>
      <dgm:t>
        <a:bodyPr/>
        <a:lstStyle/>
        <a:p>
          <a:endParaRPr lang="nb-NO" sz="700"/>
        </a:p>
      </dgm:t>
    </dgm:pt>
    <dgm:pt modelId="{BEBE7649-A03A-480C-BC3E-80256039DBDD}">
      <dgm:prSet phldrT="[Tekst]" custT="1"/>
      <dgm:spPr/>
      <dgm:t>
        <a:bodyPr/>
        <a:lstStyle/>
        <a:p>
          <a:r>
            <a:rPr lang="nb-NO" sz="700" dirty="0" err="1"/>
            <a:t>Ca</a:t>
          </a:r>
          <a:r>
            <a:rPr lang="nb-NO" sz="700" dirty="0"/>
            <a:t> 5 lærere </a:t>
          </a:r>
        </a:p>
      </dgm:t>
    </dgm:pt>
    <dgm:pt modelId="{2E737163-8163-4556-BB7B-E071A2E41F51}" type="parTrans" cxnId="{7E92FCD3-6CEC-4611-AA3A-CCEF351015D9}">
      <dgm:prSet/>
      <dgm:spPr/>
      <dgm:t>
        <a:bodyPr/>
        <a:lstStyle/>
        <a:p>
          <a:endParaRPr lang="nb-NO" sz="700"/>
        </a:p>
      </dgm:t>
    </dgm:pt>
    <dgm:pt modelId="{851ADD26-F2F5-4DF4-9FF3-D250BEDDA056}" type="sibTrans" cxnId="{7E92FCD3-6CEC-4611-AA3A-CCEF351015D9}">
      <dgm:prSet/>
      <dgm:spPr/>
      <dgm:t>
        <a:bodyPr/>
        <a:lstStyle/>
        <a:p>
          <a:endParaRPr lang="nb-NO" sz="700"/>
        </a:p>
      </dgm:t>
    </dgm:pt>
    <dgm:pt modelId="{8FF198F7-4100-4F16-A72D-305B7C4AB35D}">
      <dgm:prSet phldrT="[Tekst]" custT="1"/>
      <dgm:spPr/>
      <dgm:t>
        <a:bodyPr/>
        <a:lstStyle/>
        <a:p>
          <a:r>
            <a:rPr lang="nb-NO" sz="600" dirty="0"/>
            <a:t>Oppsummerende referat</a:t>
          </a:r>
        </a:p>
      </dgm:t>
    </dgm:pt>
    <dgm:pt modelId="{7E0D756E-7817-4B12-82B9-BA3524DD4EB3}" type="parTrans" cxnId="{E9EBF08D-CB75-4DAA-8213-9B2F90D24F65}">
      <dgm:prSet/>
      <dgm:spPr/>
      <dgm:t>
        <a:bodyPr/>
        <a:lstStyle/>
        <a:p>
          <a:endParaRPr lang="nb-NO" sz="700"/>
        </a:p>
      </dgm:t>
    </dgm:pt>
    <dgm:pt modelId="{F4996C93-B444-4252-8B44-A764DBFB2CFB}" type="sibTrans" cxnId="{E9EBF08D-CB75-4DAA-8213-9B2F90D24F65}">
      <dgm:prSet/>
      <dgm:spPr/>
      <dgm:t>
        <a:bodyPr/>
        <a:lstStyle/>
        <a:p>
          <a:endParaRPr lang="nb-NO" sz="700"/>
        </a:p>
      </dgm:t>
    </dgm:pt>
    <dgm:pt modelId="{AEDFEE18-897A-4F22-B096-FE5485F23DA8}">
      <dgm:prSet phldrT="[Tekst]" custT="1"/>
      <dgm:spPr/>
      <dgm:t>
        <a:bodyPr/>
        <a:lstStyle/>
        <a:p>
          <a:r>
            <a:rPr lang="nb-NO" sz="700" dirty="0"/>
            <a:t>Forskere ved OsloMet utarbeider referat etter lærersamling</a:t>
          </a:r>
        </a:p>
      </dgm:t>
    </dgm:pt>
    <dgm:pt modelId="{2B9B7545-F192-4BD4-9DFC-816764A70895}" type="parTrans" cxnId="{87F1E5B8-2C08-4F52-9D00-4F54E7CCF1F8}">
      <dgm:prSet/>
      <dgm:spPr/>
      <dgm:t>
        <a:bodyPr/>
        <a:lstStyle/>
        <a:p>
          <a:endParaRPr lang="nb-NO" sz="700"/>
        </a:p>
      </dgm:t>
    </dgm:pt>
    <dgm:pt modelId="{1BCC2591-F908-439D-A220-F8C6455A4C3F}" type="sibTrans" cxnId="{87F1E5B8-2C08-4F52-9D00-4F54E7CCF1F8}">
      <dgm:prSet/>
      <dgm:spPr/>
      <dgm:t>
        <a:bodyPr/>
        <a:lstStyle/>
        <a:p>
          <a:endParaRPr lang="nb-NO" sz="700"/>
        </a:p>
      </dgm:t>
    </dgm:pt>
    <dgm:pt modelId="{CB91127A-B4A7-4B58-95C0-65CC64FB7A3E}">
      <dgm:prSet phldrT="[Tekst]" custT="1"/>
      <dgm:spPr/>
      <dgm:t>
        <a:bodyPr/>
        <a:lstStyle/>
        <a:p>
          <a:r>
            <a:rPr lang="nb-NO" sz="700" dirty="0"/>
            <a:t>Referatet sendes ut og gis mulighet for kommentarer</a:t>
          </a:r>
        </a:p>
      </dgm:t>
    </dgm:pt>
    <dgm:pt modelId="{2AB112F0-3FF0-425A-B1DC-96F88F2538FE}" type="parTrans" cxnId="{89B55B4C-48E0-4D45-83EB-84E3CB461613}">
      <dgm:prSet/>
      <dgm:spPr/>
      <dgm:t>
        <a:bodyPr/>
        <a:lstStyle/>
        <a:p>
          <a:endParaRPr lang="nb-NO" sz="700"/>
        </a:p>
      </dgm:t>
    </dgm:pt>
    <dgm:pt modelId="{CE8D956A-5644-425C-BC13-A402538DEC99}" type="sibTrans" cxnId="{89B55B4C-48E0-4D45-83EB-84E3CB461613}">
      <dgm:prSet/>
      <dgm:spPr/>
      <dgm:t>
        <a:bodyPr/>
        <a:lstStyle/>
        <a:p>
          <a:endParaRPr lang="nb-NO" sz="700"/>
        </a:p>
      </dgm:t>
    </dgm:pt>
    <dgm:pt modelId="{197CED71-763F-4415-8B81-8502E6D274BE}">
      <dgm:prSet phldrT="[Tekst]" custT="1"/>
      <dgm:spPr/>
      <dgm:t>
        <a:bodyPr/>
        <a:lstStyle/>
        <a:p>
          <a:r>
            <a:rPr lang="nb-NO" sz="700" dirty="0"/>
            <a:t>Dele elevenes logger?</a:t>
          </a:r>
        </a:p>
      </dgm:t>
    </dgm:pt>
    <dgm:pt modelId="{80376FB1-F5DF-4F9A-B8CE-ED829FFBDBC5}" type="parTrans" cxnId="{5BDFEE7B-2BCA-4C92-BEFF-5057AE1CC860}">
      <dgm:prSet/>
      <dgm:spPr/>
      <dgm:t>
        <a:bodyPr/>
        <a:lstStyle/>
        <a:p>
          <a:endParaRPr lang="nb-NO" sz="700"/>
        </a:p>
      </dgm:t>
    </dgm:pt>
    <dgm:pt modelId="{EF39A0FD-3540-40AF-85BE-AC380CA9CF71}" type="sibTrans" cxnId="{5BDFEE7B-2BCA-4C92-BEFF-5057AE1CC860}">
      <dgm:prSet/>
      <dgm:spPr/>
      <dgm:t>
        <a:bodyPr/>
        <a:lstStyle/>
        <a:p>
          <a:endParaRPr lang="nb-NO" sz="700"/>
        </a:p>
      </dgm:t>
    </dgm:pt>
    <dgm:pt modelId="{16900C62-CDBC-4054-B927-E6AFE47DC52F}">
      <dgm:prSet phldrT="[Tekst]" custT="1"/>
      <dgm:spPr/>
      <dgm:t>
        <a:bodyPr/>
        <a:lstStyle/>
        <a:p>
          <a:r>
            <a:rPr lang="nb-NO" sz="700" dirty="0"/>
            <a:t> Anonymisert. Større antall for anonymiseringen.</a:t>
          </a:r>
        </a:p>
      </dgm:t>
    </dgm:pt>
    <dgm:pt modelId="{15AADC27-1CEA-4E0E-981F-95D9B880A318}" type="parTrans" cxnId="{009DE690-1FFC-4719-8675-2E2D67DF31F9}">
      <dgm:prSet/>
      <dgm:spPr/>
      <dgm:t>
        <a:bodyPr/>
        <a:lstStyle/>
        <a:p>
          <a:endParaRPr lang="nb-NO" sz="700"/>
        </a:p>
      </dgm:t>
    </dgm:pt>
    <dgm:pt modelId="{13C78380-2F33-4272-953E-7584001FA568}" type="sibTrans" cxnId="{009DE690-1FFC-4719-8675-2E2D67DF31F9}">
      <dgm:prSet/>
      <dgm:spPr/>
      <dgm:t>
        <a:bodyPr/>
        <a:lstStyle/>
        <a:p>
          <a:endParaRPr lang="nb-NO" sz="700"/>
        </a:p>
      </dgm:t>
    </dgm:pt>
    <dgm:pt modelId="{3BE84FFF-29E2-46ED-842D-EDB053D5BA1D}">
      <dgm:prSet phldrT="[Tekst]" custT="1"/>
      <dgm:spPr/>
      <dgm:t>
        <a:bodyPr/>
        <a:lstStyle/>
        <a:p>
          <a:r>
            <a:rPr lang="nb-NO" sz="700" dirty="0"/>
            <a:t>Felles drøfting av logger? </a:t>
          </a:r>
        </a:p>
      </dgm:t>
    </dgm:pt>
    <dgm:pt modelId="{BDCF2F72-24FF-4106-8E2E-79F742AB2922}" type="parTrans" cxnId="{B0B1B9DE-07EA-4A75-9F0E-BF3C17EE1434}">
      <dgm:prSet/>
      <dgm:spPr/>
      <dgm:t>
        <a:bodyPr/>
        <a:lstStyle/>
        <a:p>
          <a:endParaRPr lang="nb-NO" sz="700"/>
        </a:p>
      </dgm:t>
    </dgm:pt>
    <dgm:pt modelId="{9DD2E4B7-5856-4938-8E6F-A6D09BCE656C}" type="sibTrans" cxnId="{B0B1B9DE-07EA-4A75-9F0E-BF3C17EE1434}">
      <dgm:prSet/>
      <dgm:spPr/>
      <dgm:t>
        <a:bodyPr/>
        <a:lstStyle/>
        <a:p>
          <a:endParaRPr lang="nb-NO" sz="700"/>
        </a:p>
      </dgm:t>
    </dgm:pt>
    <dgm:pt modelId="{9FB8733E-717A-4A93-B7BA-57C4C83EF588}" type="pres">
      <dgm:prSet presAssocID="{F22A9E37-1B3D-4889-A607-BE236B6275A9}" presName="theList" presStyleCnt="0">
        <dgm:presLayoutVars>
          <dgm:dir/>
          <dgm:animLvl val="lvl"/>
          <dgm:resizeHandles val="exact"/>
        </dgm:presLayoutVars>
      </dgm:prSet>
      <dgm:spPr/>
    </dgm:pt>
    <dgm:pt modelId="{FFA4FD85-EC4F-4A4C-B683-0E3C4663E3F9}" type="pres">
      <dgm:prSet presAssocID="{CCBED002-8B5A-4D95-894F-0C4F0B7A5EA6}" presName="compNode" presStyleCnt="0"/>
      <dgm:spPr/>
    </dgm:pt>
    <dgm:pt modelId="{B7CF0D47-7FB3-435C-A7ED-D505E48D3F0D}" type="pres">
      <dgm:prSet presAssocID="{CCBED002-8B5A-4D95-894F-0C4F0B7A5EA6}" presName="noGeometry" presStyleCnt="0"/>
      <dgm:spPr/>
    </dgm:pt>
    <dgm:pt modelId="{B85CD1E1-B01A-4CC2-98A9-A62D051C2C74}" type="pres">
      <dgm:prSet presAssocID="{CCBED002-8B5A-4D95-894F-0C4F0B7A5EA6}" presName="childTextVisible" presStyleLbl="bgAccFollowNode1" presStyleIdx="0" presStyleCnt="5">
        <dgm:presLayoutVars>
          <dgm:bulletEnabled val="1"/>
        </dgm:presLayoutVars>
      </dgm:prSet>
      <dgm:spPr/>
    </dgm:pt>
    <dgm:pt modelId="{5CDD3FF0-9B5F-415B-A3B6-E451C8795DCF}" type="pres">
      <dgm:prSet presAssocID="{CCBED002-8B5A-4D95-894F-0C4F0B7A5EA6}" presName="childTextHidden" presStyleLbl="bgAccFollowNode1" presStyleIdx="0" presStyleCnt="5"/>
      <dgm:spPr/>
    </dgm:pt>
    <dgm:pt modelId="{03C36C3A-FB0F-4E4B-B537-9DC976371ECA}" type="pres">
      <dgm:prSet presAssocID="{CCBED002-8B5A-4D95-894F-0C4F0B7A5EA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E62718CE-7B40-4EE1-81E9-24D21F12068B}" type="pres">
      <dgm:prSet presAssocID="{CCBED002-8B5A-4D95-894F-0C4F0B7A5EA6}" presName="aSpace" presStyleCnt="0"/>
      <dgm:spPr/>
    </dgm:pt>
    <dgm:pt modelId="{B8380064-1BD7-478D-9805-F63AB5303F42}" type="pres">
      <dgm:prSet presAssocID="{B5C0FFF5-DA1C-4ED5-B7FA-189B8E3B4150}" presName="compNode" presStyleCnt="0"/>
      <dgm:spPr/>
    </dgm:pt>
    <dgm:pt modelId="{74E4D1C0-F439-43CF-84EF-91D1AF567497}" type="pres">
      <dgm:prSet presAssocID="{B5C0FFF5-DA1C-4ED5-B7FA-189B8E3B4150}" presName="noGeometry" presStyleCnt="0"/>
      <dgm:spPr/>
    </dgm:pt>
    <dgm:pt modelId="{13F067FC-6E2E-406E-987B-36709EEE0A07}" type="pres">
      <dgm:prSet presAssocID="{B5C0FFF5-DA1C-4ED5-B7FA-189B8E3B4150}" presName="childTextVisible" presStyleLbl="bgAccFollowNode1" presStyleIdx="1" presStyleCnt="5">
        <dgm:presLayoutVars>
          <dgm:bulletEnabled val="1"/>
        </dgm:presLayoutVars>
      </dgm:prSet>
      <dgm:spPr/>
    </dgm:pt>
    <dgm:pt modelId="{31C20150-80DA-4514-B546-39EBAD93B587}" type="pres">
      <dgm:prSet presAssocID="{B5C0FFF5-DA1C-4ED5-B7FA-189B8E3B4150}" presName="childTextHidden" presStyleLbl="bgAccFollowNode1" presStyleIdx="1" presStyleCnt="5"/>
      <dgm:spPr/>
    </dgm:pt>
    <dgm:pt modelId="{61588CE7-2F7C-4DDC-BC26-B5D0E33A3E29}" type="pres">
      <dgm:prSet presAssocID="{B5C0FFF5-DA1C-4ED5-B7FA-189B8E3B4150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E630664-92C2-437E-B694-CB7B2E5C48B4}" type="pres">
      <dgm:prSet presAssocID="{B5C0FFF5-DA1C-4ED5-B7FA-189B8E3B4150}" presName="aSpace" presStyleCnt="0"/>
      <dgm:spPr/>
    </dgm:pt>
    <dgm:pt modelId="{DA9AD912-6CFB-42D3-98B8-432471B985D0}" type="pres">
      <dgm:prSet presAssocID="{98F0F937-B6F5-4873-8457-75B9D312B044}" presName="compNode" presStyleCnt="0"/>
      <dgm:spPr/>
    </dgm:pt>
    <dgm:pt modelId="{4609353D-A804-4348-AD55-9EF71C2C8D8F}" type="pres">
      <dgm:prSet presAssocID="{98F0F937-B6F5-4873-8457-75B9D312B044}" presName="noGeometry" presStyleCnt="0"/>
      <dgm:spPr/>
    </dgm:pt>
    <dgm:pt modelId="{8F0A3F6B-E7D2-41D2-A0F6-67B3DEECD8AE}" type="pres">
      <dgm:prSet presAssocID="{98F0F937-B6F5-4873-8457-75B9D312B044}" presName="childTextVisible" presStyleLbl="bgAccFollowNode1" presStyleIdx="2" presStyleCnt="5" custScaleY="195419" custLinFactNeighborX="480" custLinFactNeighborY="-768">
        <dgm:presLayoutVars>
          <dgm:bulletEnabled val="1"/>
        </dgm:presLayoutVars>
      </dgm:prSet>
      <dgm:spPr/>
    </dgm:pt>
    <dgm:pt modelId="{EDA9AAF6-5DDA-4B67-87CF-1FAF2A757FE6}" type="pres">
      <dgm:prSet presAssocID="{98F0F937-B6F5-4873-8457-75B9D312B044}" presName="childTextHidden" presStyleLbl="bgAccFollowNode1" presStyleIdx="2" presStyleCnt="5"/>
      <dgm:spPr/>
    </dgm:pt>
    <dgm:pt modelId="{231A9303-9D9A-48ED-8FFC-D27F3168C1E4}" type="pres">
      <dgm:prSet presAssocID="{98F0F937-B6F5-4873-8457-75B9D312B044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AB88260-05A3-483C-A802-DEEFFF37D6A5}" type="pres">
      <dgm:prSet presAssocID="{98F0F937-B6F5-4873-8457-75B9D312B044}" presName="aSpace" presStyleCnt="0"/>
      <dgm:spPr/>
    </dgm:pt>
    <dgm:pt modelId="{1A84FD96-CC07-4530-B86A-19B3B9666603}" type="pres">
      <dgm:prSet presAssocID="{8FF198F7-4100-4F16-A72D-305B7C4AB35D}" presName="compNode" presStyleCnt="0"/>
      <dgm:spPr/>
    </dgm:pt>
    <dgm:pt modelId="{4E6D46E9-4353-4702-B0D3-828A0C610D71}" type="pres">
      <dgm:prSet presAssocID="{8FF198F7-4100-4F16-A72D-305B7C4AB35D}" presName="noGeometry" presStyleCnt="0"/>
      <dgm:spPr/>
    </dgm:pt>
    <dgm:pt modelId="{0F71CDA9-DFF0-4AE0-B574-6EF074E5E3A6}" type="pres">
      <dgm:prSet presAssocID="{8FF198F7-4100-4F16-A72D-305B7C4AB35D}" presName="childTextVisible" presStyleLbl="bgAccFollowNode1" presStyleIdx="3" presStyleCnt="5">
        <dgm:presLayoutVars>
          <dgm:bulletEnabled val="1"/>
        </dgm:presLayoutVars>
      </dgm:prSet>
      <dgm:spPr/>
    </dgm:pt>
    <dgm:pt modelId="{0A986BD0-0FD3-4DB6-A603-1618FBEFB69E}" type="pres">
      <dgm:prSet presAssocID="{8FF198F7-4100-4F16-A72D-305B7C4AB35D}" presName="childTextHidden" presStyleLbl="bgAccFollowNode1" presStyleIdx="3" presStyleCnt="5"/>
      <dgm:spPr/>
    </dgm:pt>
    <dgm:pt modelId="{CA8D8196-FDFD-40BA-A148-9381EDB984DB}" type="pres">
      <dgm:prSet presAssocID="{8FF198F7-4100-4F16-A72D-305B7C4AB35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6ABC71C3-C7A5-467A-80F8-C35791B5A248}" type="pres">
      <dgm:prSet presAssocID="{8FF198F7-4100-4F16-A72D-305B7C4AB35D}" presName="aSpace" presStyleCnt="0"/>
      <dgm:spPr/>
    </dgm:pt>
    <dgm:pt modelId="{FD6F51A9-79E9-482F-B2EB-496723E0CD10}" type="pres">
      <dgm:prSet presAssocID="{197CED71-763F-4415-8B81-8502E6D274BE}" presName="compNode" presStyleCnt="0"/>
      <dgm:spPr/>
    </dgm:pt>
    <dgm:pt modelId="{6792D8E7-A049-42B8-B84F-51568FCF6432}" type="pres">
      <dgm:prSet presAssocID="{197CED71-763F-4415-8B81-8502E6D274BE}" presName="noGeometry" presStyleCnt="0"/>
      <dgm:spPr/>
    </dgm:pt>
    <dgm:pt modelId="{81E41C85-B4E9-4A9A-9BA6-8FF957E565CC}" type="pres">
      <dgm:prSet presAssocID="{197CED71-763F-4415-8B81-8502E6D274BE}" presName="childTextVisible" presStyleLbl="bgAccFollowNode1" presStyleIdx="4" presStyleCnt="5">
        <dgm:presLayoutVars>
          <dgm:bulletEnabled val="1"/>
        </dgm:presLayoutVars>
      </dgm:prSet>
      <dgm:spPr/>
    </dgm:pt>
    <dgm:pt modelId="{DBC84DB6-A501-4716-8858-81590B717778}" type="pres">
      <dgm:prSet presAssocID="{197CED71-763F-4415-8B81-8502E6D274BE}" presName="childTextHidden" presStyleLbl="bgAccFollowNode1" presStyleIdx="4" presStyleCnt="5"/>
      <dgm:spPr/>
    </dgm:pt>
    <dgm:pt modelId="{9942AD72-EF86-4B1E-80EE-5E3BB665C80D}" type="pres">
      <dgm:prSet presAssocID="{197CED71-763F-4415-8B81-8502E6D274BE}" presName="parentText" presStyleLbl="node1" presStyleIdx="4" presStyleCnt="5" custLinFactNeighborY="2022">
        <dgm:presLayoutVars>
          <dgm:chMax val="1"/>
          <dgm:bulletEnabled val="1"/>
        </dgm:presLayoutVars>
      </dgm:prSet>
      <dgm:spPr/>
    </dgm:pt>
  </dgm:ptLst>
  <dgm:cxnLst>
    <dgm:cxn modelId="{40A6D703-07B6-48D6-8654-42B8C17789DA}" srcId="{B5C0FFF5-DA1C-4ED5-B7FA-189B8E3B4150}" destId="{5D06175D-CE5F-4FEC-8F06-DAB6D57C0B5B}" srcOrd="0" destOrd="0" parTransId="{C9BA1821-6DBA-4896-8BA9-F016958F9D1B}" sibTransId="{CA086F13-211C-4F2B-B0F7-C92F2009D703}"/>
    <dgm:cxn modelId="{B10B1806-9876-470A-B32E-C0230CC94BF9}" type="presOf" srcId="{BEBE7649-A03A-480C-BC3E-80256039DBDD}" destId="{8F0A3F6B-E7D2-41D2-A0F6-67B3DEECD8AE}" srcOrd="0" destOrd="0" presId="urn:microsoft.com/office/officeart/2005/8/layout/hProcess6"/>
    <dgm:cxn modelId="{E031D20B-FACC-4A18-9602-F368789CCFE9}" type="presOf" srcId="{5D06175D-CE5F-4FEC-8F06-DAB6D57C0B5B}" destId="{13F067FC-6E2E-406E-987B-36709EEE0A07}" srcOrd="0" destOrd="0" presId="urn:microsoft.com/office/officeart/2005/8/layout/hProcess6"/>
    <dgm:cxn modelId="{6ADD350E-141E-4A79-A2AC-54D3E3E78C0A}" srcId="{F22A9E37-1B3D-4889-A607-BE236B6275A9}" destId="{98F0F937-B6F5-4873-8457-75B9D312B044}" srcOrd="2" destOrd="0" parTransId="{C7723458-9F4A-490A-9B98-0A2306CBE41D}" sibTransId="{5A20BB6E-7486-4FB3-B5DC-7586B21E6258}"/>
    <dgm:cxn modelId="{1843F318-A7EF-4BF3-9381-C42D19F7A460}" type="presOf" srcId="{814B320A-8DAF-4798-8140-58552CC5683A}" destId="{B85CD1E1-B01A-4CC2-98A9-A62D051C2C74}" srcOrd="0" destOrd="0" presId="urn:microsoft.com/office/officeart/2005/8/layout/hProcess6"/>
    <dgm:cxn modelId="{EBF81127-C40D-487D-AF1F-E0BA88557E67}" type="presOf" srcId="{B5C0FFF5-DA1C-4ED5-B7FA-189B8E3B4150}" destId="{61588CE7-2F7C-4DDC-BC26-B5D0E33A3E29}" srcOrd="0" destOrd="0" presId="urn:microsoft.com/office/officeart/2005/8/layout/hProcess6"/>
    <dgm:cxn modelId="{29A3D129-DC1E-469A-9D9F-32EB1A012FCA}" type="presOf" srcId="{46F54560-777A-451B-9650-5086BE1FEEB2}" destId="{13F067FC-6E2E-406E-987B-36709EEE0A07}" srcOrd="0" destOrd="2" presId="urn:microsoft.com/office/officeart/2005/8/layout/hProcess6"/>
    <dgm:cxn modelId="{8570302B-743B-44CD-A2AB-C3DE0A551E8C}" srcId="{CCBED002-8B5A-4D95-894F-0C4F0B7A5EA6}" destId="{814B320A-8DAF-4798-8140-58552CC5683A}" srcOrd="0" destOrd="0" parTransId="{CB1A5F36-5078-4560-90EC-4BDE6BB1A272}" sibTransId="{D45036AA-93CC-496B-980D-A97E8F2ECAF4}"/>
    <dgm:cxn modelId="{6F5B5C2B-8366-46E3-B439-D66C13A3750A}" type="presOf" srcId="{AEDFEE18-897A-4F22-B096-FE5485F23DA8}" destId="{0F71CDA9-DFF0-4AE0-B574-6EF074E5E3A6}" srcOrd="0" destOrd="0" presId="urn:microsoft.com/office/officeart/2005/8/layout/hProcess6"/>
    <dgm:cxn modelId="{E903642C-E231-442D-9664-32475CBF74E2}" srcId="{CCBED002-8B5A-4D95-894F-0C4F0B7A5EA6}" destId="{CC4552B3-2B74-4597-B03E-FD1FA9C2E381}" srcOrd="1" destOrd="0" parTransId="{D31115C4-3FBA-473C-A3BD-6A35D96798E8}" sibTransId="{455E2345-AA64-4177-9075-CF851080E569}"/>
    <dgm:cxn modelId="{3754423A-1C90-4F69-AB43-CE651BA3505C}" type="presOf" srcId="{CC4552B3-2B74-4597-B03E-FD1FA9C2E381}" destId="{B85CD1E1-B01A-4CC2-98A9-A62D051C2C74}" srcOrd="0" destOrd="1" presId="urn:microsoft.com/office/officeart/2005/8/layout/hProcess6"/>
    <dgm:cxn modelId="{2FAD1140-BD10-4BDB-AE6E-2A3D4CA4247D}" srcId="{F22A9E37-1B3D-4889-A607-BE236B6275A9}" destId="{CCBED002-8B5A-4D95-894F-0C4F0B7A5EA6}" srcOrd="0" destOrd="0" parTransId="{A332E4E3-3FB2-4768-AC65-40B04ED0DEF6}" sibTransId="{1ABA28AC-DA08-4046-892F-4BD7CEF01019}"/>
    <dgm:cxn modelId="{FBF2785D-4DC6-4168-97E7-30A8A2753ACB}" srcId="{B5C0FFF5-DA1C-4ED5-B7FA-189B8E3B4150}" destId="{2081D5F3-894D-4930-A048-ED65EBECFF75}" srcOrd="1" destOrd="0" parTransId="{139BA46C-AF00-4B3D-B108-133128645792}" sibTransId="{75210663-7AA8-4C45-A5B8-C3DA478695B6}"/>
    <dgm:cxn modelId="{8CC3AD60-044C-4A5D-A221-3AA7E954F881}" type="presOf" srcId="{46F54560-777A-451B-9650-5086BE1FEEB2}" destId="{31C20150-80DA-4514-B546-39EBAD93B587}" srcOrd="1" destOrd="2" presId="urn:microsoft.com/office/officeart/2005/8/layout/hProcess6"/>
    <dgm:cxn modelId="{86C83942-893E-49EF-9060-4E43C00A4DAD}" type="presOf" srcId="{3BE84FFF-29E2-46ED-842D-EDB053D5BA1D}" destId="{81E41C85-B4E9-4A9A-9BA6-8FF957E565CC}" srcOrd="0" destOrd="1" presId="urn:microsoft.com/office/officeart/2005/8/layout/hProcess6"/>
    <dgm:cxn modelId="{89A8E469-7BCD-4B9D-9D17-2BAECBB7101F}" type="presOf" srcId="{CCBED002-8B5A-4D95-894F-0C4F0B7A5EA6}" destId="{03C36C3A-FB0F-4E4B-B537-9DC976371ECA}" srcOrd="0" destOrd="0" presId="urn:microsoft.com/office/officeart/2005/8/layout/hProcess6"/>
    <dgm:cxn modelId="{5BE03C6C-EAAB-4A52-8ACC-7D1106072E2C}" type="presOf" srcId="{142B93D9-9674-48F0-8ED2-5DF83BBB3C9A}" destId="{5CDD3FF0-9B5F-415B-A3B6-E451C8795DCF}" srcOrd="1" destOrd="2" presId="urn:microsoft.com/office/officeart/2005/8/layout/hProcess6"/>
    <dgm:cxn modelId="{89B55B4C-48E0-4D45-83EB-84E3CB461613}" srcId="{8FF198F7-4100-4F16-A72D-305B7C4AB35D}" destId="{CB91127A-B4A7-4B58-95C0-65CC64FB7A3E}" srcOrd="1" destOrd="0" parTransId="{2AB112F0-3FF0-425A-B1DC-96F88F2538FE}" sibTransId="{CE8D956A-5644-425C-BC13-A402538DEC99}"/>
    <dgm:cxn modelId="{A342514D-89CD-4410-B99F-02082764C3E6}" type="presOf" srcId="{2081D5F3-894D-4930-A048-ED65EBECFF75}" destId="{31C20150-80DA-4514-B546-39EBAD93B587}" srcOrd="1" destOrd="1" presId="urn:microsoft.com/office/officeart/2005/8/layout/hProcess6"/>
    <dgm:cxn modelId="{27B12E70-06BC-416B-8D94-706880A1CF05}" type="presOf" srcId="{98F0F937-B6F5-4873-8457-75B9D312B044}" destId="{231A9303-9D9A-48ED-8FFC-D27F3168C1E4}" srcOrd="0" destOrd="0" presId="urn:microsoft.com/office/officeart/2005/8/layout/hProcess6"/>
    <dgm:cxn modelId="{F374F871-1B97-46D8-8F11-B56D6A4756E4}" type="presOf" srcId="{16900C62-CDBC-4054-B927-E6AFE47DC52F}" destId="{DBC84DB6-A501-4716-8858-81590B717778}" srcOrd="1" destOrd="0" presId="urn:microsoft.com/office/officeart/2005/8/layout/hProcess6"/>
    <dgm:cxn modelId="{B6CA1976-1192-493F-8552-6F7F4BE6FDDD}" type="presOf" srcId="{CB91127A-B4A7-4B58-95C0-65CC64FB7A3E}" destId="{0A986BD0-0FD3-4DB6-A603-1618FBEFB69E}" srcOrd="1" destOrd="1" presId="urn:microsoft.com/office/officeart/2005/8/layout/hProcess6"/>
    <dgm:cxn modelId="{28BBA758-B861-4A92-BB34-FB7DE95E7E60}" type="presOf" srcId="{5D06175D-CE5F-4FEC-8F06-DAB6D57C0B5B}" destId="{31C20150-80DA-4514-B546-39EBAD93B587}" srcOrd="1" destOrd="0" presId="urn:microsoft.com/office/officeart/2005/8/layout/hProcess6"/>
    <dgm:cxn modelId="{5BDFEE7B-2BCA-4C92-BEFF-5057AE1CC860}" srcId="{F22A9E37-1B3D-4889-A607-BE236B6275A9}" destId="{197CED71-763F-4415-8B81-8502E6D274BE}" srcOrd="4" destOrd="0" parTransId="{80376FB1-F5DF-4F9A-B8CE-ED829FFBDBC5}" sibTransId="{EF39A0FD-3540-40AF-85BE-AC380CA9CF71}"/>
    <dgm:cxn modelId="{5412D086-3DF0-46CE-8E60-8641DF4F57B3}" type="presOf" srcId="{2081D5F3-894D-4930-A048-ED65EBECFF75}" destId="{13F067FC-6E2E-406E-987B-36709EEE0A07}" srcOrd="0" destOrd="1" presId="urn:microsoft.com/office/officeart/2005/8/layout/hProcess6"/>
    <dgm:cxn modelId="{E9EBF08D-CB75-4DAA-8213-9B2F90D24F65}" srcId="{F22A9E37-1B3D-4889-A607-BE236B6275A9}" destId="{8FF198F7-4100-4F16-A72D-305B7C4AB35D}" srcOrd="3" destOrd="0" parTransId="{7E0D756E-7817-4B12-82B9-BA3524DD4EB3}" sibTransId="{F4996C93-B444-4252-8B44-A764DBFB2CFB}"/>
    <dgm:cxn modelId="{99D9048E-351C-4AB3-A174-215B043F25BE}" type="presOf" srcId="{BEBE7649-A03A-480C-BC3E-80256039DBDD}" destId="{EDA9AAF6-5DDA-4B67-87CF-1FAF2A757FE6}" srcOrd="1" destOrd="0" presId="urn:microsoft.com/office/officeart/2005/8/layout/hProcess6"/>
    <dgm:cxn modelId="{009DE690-1FFC-4719-8675-2E2D67DF31F9}" srcId="{197CED71-763F-4415-8B81-8502E6D274BE}" destId="{16900C62-CDBC-4054-B927-E6AFE47DC52F}" srcOrd="0" destOrd="0" parTransId="{15AADC27-1CEA-4E0E-981F-95D9B880A318}" sibTransId="{13C78380-2F33-4272-953E-7584001FA568}"/>
    <dgm:cxn modelId="{70ED9E92-EC9B-4828-ACB6-4A5D4A7EE85D}" type="presOf" srcId="{0618D3A9-94C0-4921-96DB-D49BC239F4FA}" destId="{8F0A3F6B-E7D2-41D2-A0F6-67B3DEECD8AE}" srcOrd="0" destOrd="1" presId="urn:microsoft.com/office/officeart/2005/8/layout/hProcess6"/>
    <dgm:cxn modelId="{8F466DA4-1F6A-43FA-8396-1AF13077E5D8}" srcId="{98F0F937-B6F5-4873-8457-75B9D312B044}" destId="{0618D3A9-94C0-4921-96DB-D49BC239F4FA}" srcOrd="1" destOrd="0" parTransId="{C05C459C-69BD-47BF-A61C-F45F75861F21}" sibTransId="{6CE45254-8642-48AD-A127-EFBCD0DBD6A6}"/>
    <dgm:cxn modelId="{D4C379B7-4F94-49C1-A075-FBB1FC212AE4}" type="presOf" srcId="{814B320A-8DAF-4798-8140-58552CC5683A}" destId="{5CDD3FF0-9B5F-415B-A3B6-E451C8795DCF}" srcOrd="1" destOrd="0" presId="urn:microsoft.com/office/officeart/2005/8/layout/hProcess6"/>
    <dgm:cxn modelId="{87F1E5B8-2C08-4F52-9D00-4F54E7CCF1F8}" srcId="{8FF198F7-4100-4F16-A72D-305B7C4AB35D}" destId="{AEDFEE18-897A-4F22-B096-FE5485F23DA8}" srcOrd="0" destOrd="0" parTransId="{2B9B7545-F192-4BD4-9DFC-816764A70895}" sibTransId="{1BCC2591-F908-439D-A220-F8C6455A4C3F}"/>
    <dgm:cxn modelId="{EE1185BA-5DE6-41AF-BBE4-79257C9FFF9B}" type="presOf" srcId="{16900C62-CDBC-4054-B927-E6AFE47DC52F}" destId="{81E41C85-B4E9-4A9A-9BA6-8FF957E565CC}" srcOrd="0" destOrd="0" presId="urn:microsoft.com/office/officeart/2005/8/layout/hProcess6"/>
    <dgm:cxn modelId="{0BA775BF-5189-4C21-ABBD-5286E1B8D8CF}" srcId="{CCBED002-8B5A-4D95-894F-0C4F0B7A5EA6}" destId="{142B93D9-9674-48F0-8ED2-5DF83BBB3C9A}" srcOrd="2" destOrd="0" parTransId="{2EDF7DAD-B2A1-4CC1-849B-5B5E5BCC6A81}" sibTransId="{6D1509E5-449A-4EEA-8A2C-C71AFCCE2AC2}"/>
    <dgm:cxn modelId="{38F003C7-E4C1-4F77-9E91-F9F7AC29B90E}" type="presOf" srcId="{8FF198F7-4100-4F16-A72D-305B7C4AB35D}" destId="{CA8D8196-FDFD-40BA-A148-9381EDB984DB}" srcOrd="0" destOrd="0" presId="urn:microsoft.com/office/officeart/2005/8/layout/hProcess6"/>
    <dgm:cxn modelId="{2AC072C8-21BF-45E2-B19B-2494598B2E63}" type="presOf" srcId="{197CED71-763F-4415-8B81-8502E6D274BE}" destId="{9942AD72-EF86-4B1E-80EE-5E3BB665C80D}" srcOrd="0" destOrd="0" presId="urn:microsoft.com/office/officeart/2005/8/layout/hProcess6"/>
    <dgm:cxn modelId="{0CB63BCA-52A7-4BD0-AA3B-FF1352644DBE}" type="presOf" srcId="{F22A9E37-1B3D-4889-A607-BE236B6275A9}" destId="{9FB8733E-717A-4A93-B7BA-57C4C83EF588}" srcOrd="0" destOrd="0" presId="urn:microsoft.com/office/officeart/2005/8/layout/hProcess6"/>
    <dgm:cxn modelId="{6F43ECCA-BB1E-4066-8C95-F2239B06292E}" type="presOf" srcId="{0618D3A9-94C0-4921-96DB-D49BC239F4FA}" destId="{EDA9AAF6-5DDA-4B67-87CF-1FAF2A757FE6}" srcOrd="1" destOrd="1" presId="urn:microsoft.com/office/officeart/2005/8/layout/hProcess6"/>
    <dgm:cxn modelId="{E70106D1-F20E-4ABC-BFBA-C64F05462AE0}" type="presOf" srcId="{CC4552B3-2B74-4597-B03E-FD1FA9C2E381}" destId="{5CDD3FF0-9B5F-415B-A3B6-E451C8795DCF}" srcOrd="1" destOrd="1" presId="urn:microsoft.com/office/officeart/2005/8/layout/hProcess6"/>
    <dgm:cxn modelId="{330452D3-91FD-47E2-8DDF-6AE8BAEE8769}" srcId="{F22A9E37-1B3D-4889-A607-BE236B6275A9}" destId="{B5C0FFF5-DA1C-4ED5-B7FA-189B8E3B4150}" srcOrd="1" destOrd="0" parTransId="{D1EE1DE0-478E-4DC5-A1FA-1A26049B7A8E}" sibTransId="{B3760FF5-2A0E-4515-82F5-FE2A0B342896}"/>
    <dgm:cxn modelId="{7E92FCD3-6CEC-4611-AA3A-CCEF351015D9}" srcId="{98F0F937-B6F5-4873-8457-75B9D312B044}" destId="{BEBE7649-A03A-480C-BC3E-80256039DBDD}" srcOrd="0" destOrd="0" parTransId="{2E737163-8163-4556-BB7B-E071A2E41F51}" sibTransId="{851ADD26-F2F5-4DF4-9FF3-D250BEDDA056}"/>
    <dgm:cxn modelId="{115211D7-4157-440C-969A-26B76F19FCEA}" srcId="{B5C0FFF5-DA1C-4ED5-B7FA-189B8E3B4150}" destId="{46F54560-777A-451B-9650-5086BE1FEEB2}" srcOrd="2" destOrd="0" parTransId="{70F73164-D045-4118-BA4B-9EBB4D60BEB6}" sibTransId="{46D22F6C-341A-4FFF-A78E-DA560EAA3260}"/>
    <dgm:cxn modelId="{B0B1B9DE-07EA-4A75-9F0E-BF3C17EE1434}" srcId="{197CED71-763F-4415-8B81-8502E6D274BE}" destId="{3BE84FFF-29E2-46ED-842D-EDB053D5BA1D}" srcOrd="1" destOrd="0" parTransId="{BDCF2F72-24FF-4106-8E2E-79F742AB2922}" sibTransId="{9DD2E4B7-5856-4938-8E6F-A6D09BCE656C}"/>
    <dgm:cxn modelId="{11E27DDF-C7BE-4979-8592-7FE412E94086}" type="presOf" srcId="{AEDFEE18-897A-4F22-B096-FE5485F23DA8}" destId="{0A986BD0-0FD3-4DB6-A603-1618FBEFB69E}" srcOrd="1" destOrd="0" presId="urn:microsoft.com/office/officeart/2005/8/layout/hProcess6"/>
    <dgm:cxn modelId="{E2FD95E8-2C10-468D-9D5B-8AEA226CEF51}" type="presOf" srcId="{CB91127A-B4A7-4B58-95C0-65CC64FB7A3E}" destId="{0F71CDA9-DFF0-4AE0-B574-6EF074E5E3A6}" srcOrd="0" destOrd="1" presId="urn:microsoft.com/office/officeart/2005/8/layout/hProcess6"/>
    <dgm:cxn modelId="{F78C81EA-0393-4ECD-8BC6-2090DEE19B29}" type="presOf" srcId="{3BE84FFF-29E2-46ED-842D-EDB053D5BA1D}" destId="{DBC84DB6-A501-4716-8858-81590B717778}" srcOrd="1" destOrd="1" presId="urn:microsoft.com/office/officeart/2005/8/layout/hProcess6"/>
    <dgm:cxn modelId="{9B3AC3F7-E12E-4EC4-A83A-7A67E12FA3AB}" type="presOf" srcId="{142B93D9-9674-48F0-8ED2-5DF83BBB3C9A}" destId="{B85CD1E1-B01A-4CC2-98A9-A62D051C2C74}" srcOrd="0" destOrd="2" presId="urn:microsoft.com/office/officeart/2005/8/layout/hProcess6"/>
    <dgm:cxn modelId="{F5D4F921-8189-4DD7-8B34-E5490FE8EC06}" type="presParOf" srcId="{9FB8733E-717A-4A93-B7BA-57C4C83EF588}" destId="{FFA4FD85-EC4F-4A4C-B683-0E3C4663E3F9}" srcOrd="0" destOrd="0" presId="urn:microsoft.com/office/officeart/2005/8/layout/hProcess6"/>
    <dgm:cxn modelId="{81207666-4A7F-4B05-A59C-A632E07B7325}" type="presParOf" srcId="{FFA4FD85-EC4F-4A4C-B683-0E3C4663E3F9}" destId="{B7CF0D47-7FB3-435C-A7ED-D505E48D3F0D}" srcOrd="0" destOrd="0" presId="urn:microsoft.com/office/officeart/2005/8/layout/hProcess6"/>
    <dgm:cxn modelId="{F1BADB74-6120-42AF-900C-73CC1A25E3C7}" type="presParOf" srcId="{FFA4FD85-EC4F-4A4C-B683-0E3C4663E3F9}" destId="{B85CD1E1-B01A-4CC2-98A9-A62D051C2C74}" srcOrd="1" destOrd="0" presId="urn:microsoft.com/office/officeart/2005/8/layout/hProcess6"/>
    <dgm:cxn modelId="{24818912-B1D8-4C9C-AA2F-5AAF968B39CC}" type="presParOf" srcId="{FFA4FD85-EC4F-4A4C-B683-0E3C4663E3F9}" destId="{5CDD3FF0-9B5F-415B-A3B6-E451C8795DCF}" srcOrd="2" destOrd="0" presId="urn:microsoft.com/office/officeart/2005/8/layout/hProcess6"/>
    <dgm:cxn modelId="{986BB468-EB11-4A8C-A86C-9B8DAEA44031}" type="presParOf" srcId="{FFA4FD85-EC4F-4A4C-B683-0E3C4663E3F9}" destId="{03C36C3A-FB0F-4E4B-B537-9DC976371ECA}" srcOrd="3" destOrd="0" presId="urn:microsoft.com/office/officeart/2005/8/layout/hProcess6"/>
    <dgm:cxn modelId="{42835C81-3BDD-4C67-BA99-2717F3BA52F6}" type="presParOf" srcId="{9FB8733E-717A-4A93-B7BA-57C4C83EF588}" destId="{E62718CE-7B40-4EE1-81E9-24D21F12068B}" srcOrd="1" destOrd="0" presId="urn:microsoft.com/office/officeart/2005/8/layout/hProcess6"/>
    <dgm:cxn modelId="{C022C7F8-FC86-4AAA-8FA7-98AB578EACD6}" type="presParOf" srcId="{9FB8733E-717A-4A93-B7BA-57C4C83EF588}" destId="{B8380064-1BD7-478D-9805-F63AB5303F42}" srcOrd="2" destOrd="0" presId="urn:microsoft.com/office/officeart/2005/8/layout/hProcess6"/>
    <dgm:cxn modelId="{63346B9D-51AE-4AE9-8F61-5322074E3BF8}" type="presParOf" srcId="{B8380064-1BD7-478D-9805-F63AB5303F42}" destId="{74E4D1C0-F439-43CF-84EF-91D1AF567497}" srcOrd="0" destOrd="0" presId="urn:microsoft.com/office/officeart/2005/8/layout/hProcess6"/>
    <dgm:cxn modelId="{8C7050F1-077D-49A2-BAE2-BD507D2A2952}" type="presParOf" srcId="{B8380064-1BD7-478D-9805-F63AB5303F42}" destId="{13F067FC-6E2E-406E-987B-36709EEE0A07}" srcOrd="1" destOrd="0" presId="urn:microsoft.com/office/officeart/2005/8/layout/hProcess6"/>
    <dgm:cxn modelId="{CD910137-ED0A-46FA-8CB9-BFB2B888BF9E}" type="presParOf" srcId="{B8380064-1BD7-478D-9805-F63AB5303F42}" destId="{31C20150-80DA-4514-B546-39EBAD93B587}" srcOrd="2" destOrd="0" presId="urn:microsoft.com/office/officeart/2005/8/layout/hProcess6"/>
    <dgm:cxn modelId="{D1300734-92F4-4278-B90B-694746EEB898}" type="presParOf" srcId="{B8380064-1BD7-478D-9805-F63AB5303F42}" destId="{61588CE7-2F7C-4DDC-BC26-B5D0E33A3E29}" srcOrd="3" destOrd="0" presId="urn:microsoft.com/office/officeart/2005/8/layout/hProcess6"/>
    <dgm:cxn modelId="{2F960E43-C416-42CF-83FB-C32BE95CF759}" type="presParOf" srcId="{9FB8733E-717A-4A93-B7BA-57C4C83EF588}" destId="{BE630664-92C2-437E-B694-CB7B2E5C48B4}" srcOrd="3" destOrd="0" presId="urn:microsoft.com/office/officeart/2005/8/layout/hProcess6"/>
    <dgm:cxn modelId="{1674E6EB-8438-4086-95DE-A1ED5C40972C}" type="presParOf" srcId="{9FB8733E-717A-4A93-B7BA-57C4C83EF588}" destId="{DA9AD912-6CFB-42D3-98B8-432471B985D0}" srcOrd="4" destOrd="0" presId="urn:microsoft.com/office/officeart/2005/8/layout/hProcess6"/>
    <dgm:cxn modelId="{749E9485-F241-4768-A225-195B3D4CE325}" type="presParOf" srcId="{DA9AD912-6CFB-42D3-98B8-432471B985D0}" destId="{4609353D-A804-4348-AD55-9EF71C2C8D8F}" srcOrd="0" destOrd="0" presId="urn:microsoft.com/office/officeart/2005/8/layout/hProcess6"/>
    <dgm:cxn modelId="{1D605165-7B7E-4387-81B6-08556A1C0B28}" type="presParOf" srcId="{DA9AD912-6CFB-42D3-98B8-432471B985D0}" destId="{8F0A3F6B-E7D2-41D2-A0F6-67B3DEECD8AE}" srcOrd="1" destOrd="0" presId="urn:microsoft.com/office/officeart/2005/8/layout/hProcess6"/>
    <dgm:cxn modelId="{B1EA05C0-DDD1-49C9-ABE9-4D16DD1A0AF1}" type="presParOf" srcId="{DA9AD912-6CFB-42D3-98B8-432471B985D0}" destId="{EDA9AAF6-5DDA-4B67-87CF-1FAF2A757FE6}" srcOrd="2" destOrd="0" presId="urn:microsoft.com/office/officeart/2005/8/layout/hProcess6"/>
    <dgm:cxn modelId="{8D0EC297-B5EB-4396-8C1E-C8B168A6D462}" type="presParOf" srcId="{DA9AD912-6CFB-42D3-98B8-432471B985D0}" destId="{231A9303-9D9A-48ED-8FFC-D27F3168C1E4}" srcOrd="3" destOrd="0" presId="urn:microsoft.com/office/officeart/2005/8/layout/hProcess6"/>
    <dgm:cxn modelId="{0A2C7FB6-331F-4CC1-95DD-B4D8A29162C7}" type="presParOf" srcId="{9FB8733E-717A-4A93-B7BA-57C4C83EF588}" destId="{CAB88260-05A3-483C-A802-DEEFFF37D6A5}" srcOrd="5" destOrd="0" presId="urn:microsoft.com/office/officeart/2005/8/layout/hProcess6"/>
    <dgm:cxn modelId="{CF26FFA5-29B4-47A0-A866-0AB8B1C56730}" type="presParOf" srcId="{9FB8733E-717A-4A93-B7BA-57C4C83EF588}" destId="{1A84FD96-CC07-4530-B86A-19B3B9666603}" srcOrd="6" destOrd="0" presId="urn:microsoft.com/office/officeart/2005/8/layout/hProcess6"/>
    <dgm:cxn modelId="{C3684785-1E66-4DA7-A8F9-DDEF732D0DD3}" type="presParOf" srcId="{1A84FD96-CC07-4530-B86A-19B3B9666603}" destId="{4E6D46E9-4353-4702-B0D3-828A0C610D71}" srcOrd="0" destOrd="0" presId="urn:microsoft.com/office/officeart/2005/8/layout/hProcess6"/>
    <dgm:cxn modelId="{370E46F7-D757-4F21-90EA-5A00FB4BCDE3}" type="presParOf" srcId="{1A84FD96-CC07-4530-B86A-19B3B9666603}" destId="{0F71CDA9-DFF0-4AE0-B574-6EF074E5E3A6}" srcOrd="1" destOrd="0" presId="urn:microsoft.com/office/officeart/2005/8/layout/hProcess6"/>
    <dgm:cxn modelId="{77E90F9E-723A-4E25-B39E-E416D095AC12}" type="presParOf" srcId="{1A84FD96-CC07-4530-B86A-19B3B9666603}" destId="{0A986BD0-0FD3-4DB6-A603-1618FBEFB69E}" srcOrd="2" destOrd="0" presId="urn:microsoft.com/office/officeart/2005/8/layout/hProcess6"/>
    <dgm:cxn modelId="{9B419685-8FF2-4026-8CE2-E33BBEE71AE1}" type="presParOf" srcId="{1A84FD96-CC07-4530-B86A-19B3B9666603}" destId="{CA8D8196-FDFD-40BA-A148-9381EDB984DB}" srcOrd="3" destOrd="0" presId="urn:microsoft.com/office/officeart/2005/8/layout/hProcess6"/>
    <dgm:cxn modelId="{94591B2C-E07A-4E20-9BDE-C4A9938D20A3}" type="presParOf" srcId="{9FB8733E-717A-4A93-B7BA-57C4C83EF588}" destId="{6ABC71C3-C7A5-467A-80F8-C35791B5A248}" srcOrd="7" destOrd="0" presId="urn:microsoft.com/office/officeart/2005/8/layout/hProcess6"/>
    <dgm:cxn modelId="{92C94F97-DD28-4709-8024-BA406F6A8CFD}" type="presParOf" srcId="{9FB8733E-717A-4A93-B7BA-57C4C83EF588}" destId="{FD6F51A9-79E9-482F-B2EB-496723E0CD10}" srcOrd="8" destOrd="0" presId="urn:microsoft.com/office/officeart/2005/8/layout/hProcess6"/>
    <dgm:cxn modelId="{E02B81C0-58B0-4683-9C57-1534F6CEA533}" type="presParOf" srcId="{FD6F51A9-79E9-482F-B2EB-496723E0CD10}" destId="{6792D8E7-A049-42B8-B84F-51568FCF6432}" srcOrd="0" destOrd="0" presId="urn:microsoft.com/office/officeart/2005/8/layout/hProcess6"/>
    <dgm:cxn modelId="{5948D1D2-3C4B-43E6-A038-2D3C7172D735}" type="presParOf" srcId="{FD6F51A9-79E9-482F-B2EB-496723E0CD10}" destId="{81E41C85-B4E9-4A9A-9BA6-8FF957E565CC}" srcOrd="1" destOrd="0" presId="urn:microsoft.com/office/officeart/2005/8/layout/hProcess6"/>
    <dgm:cxn modelId="{732A8039-6691-4327-AB23-041CD1B1BF1C}" type="presParOf" srcId="{FD6F51A9-79E9-482F-B2EB-496723E0CD10}" destId="{DBC84DB6-A501-4716-8858-81590B717778}" srcOrd="2" destOrd="0" presId="urn:microsoft.com/office/officeart/2005/8/layout/hProcess6"/>
    <dgm:cxn modelId="{AF573560-585A-4DE6-AD7B-C842FE93D611}" type="presParOf" srcId="{FD6F51A9-79E9-482F-B2EB-496723E0CD10}" destId="{9942AD72-EF86-4B1E-80EE-5E3BB665C80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CD3DD-FDD3-4E78-AFFB-82B50FCDE9DF}">
      <dsp:nvSpPr>
        <dsp:cNvPr id="0" name=""/>
        <dsp:cNvSpPr/>
      </dsp:nvSpPr>
      <dsp:spPr>
        <a:xfrm>
          <a:off x="5708" y="9286"/>
          <a:ext cx="2595438" cy="27215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Inkluderingskompetanse i overgang mellom skole og læretid</a:t>
          </a:r>
        </a:p>
      </dsp:txBody>
      <dsp:txXfrm>
        <a:off x="5708" y="9286"/>
        <a:ext cx="2595438" cy="1038175"/>
      </dsp:txXfrm>
    </dsp:sp>
    <dsp:sp modelId="{20036049-4AAC-4660-8BBA-B2493C24093F}">
      <dsp:nvSpPr>
        <dsp:cNvPr id="0" name=""/>
        <dsp:cNvSpPr/>
      </dsp:nvSpPr>
      <dsp:spPr>
        <a:xfrm>
          <a:off x="537304" y="1047461"/>
          <a:ext cx="2595438" cy="362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Hva innebærer inkluderingskompetanse i skolen og på arbeidsplassen?</a:t>
          </a: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Hva innebærer det at arbeidsplassen brukes som en opplærings- og utviklingsarena for elever med ekstra oppfølgings- og tilretteleggingsbehov?</a:t>
          </a: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Du får perspektivene og teorien som ligger til grunn for inkluderingskompetanse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Du får innblikk i hvilke muligheter og utfordringer som inkluderingskompetanse kan innebære</a:t>
          </a:r>
        </a:p>
      </dsp:txBody>
      <dsp:txXfrm>
        <a:off x="613322" y="1123479"/>
        <a:ext cx="2443402" cy="3476764"/>
      </dsp:txXfrm>
    </dsp:sp>
    <dsp:sp modelId="{D37C6051-9392-4DE4-93D5-35479184263B}">
      <dsp:nvSpPr>
        <dsp:cNvPr id="0" name=""/>
        <dsp:cNvSpPr/>
      </dsp:nvSpPr>
      <dsp:spPr>
        <a:xfrm>
          <a:off x="2994606" y="205279"/>
          <a:ext cx="834133" cy="646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>
        <a:off x="2994606" y="334517"/>
        <a:ext cx="640276" cy="387713"/>
      </dsp:txXfrm>
    </dsp:sp>
    <dsp:sp modelId="{51222B8E-1581-4B96-B0A1-CBDFBD67A431}">
      <dsp:nvSpPr>
        <dsp:cNvPr id="0" name=""/>
        <dsp:cNvSpPr/>
      </dsp:nvSpPr>
      <dsp:spPr>
        <a:xfrm>
          <a:off x="4174983" y="9286"/>
          <a:ext cx="2595438" cy="2721599"/>
        </a:xfrm>
        <a:prstGeom prst="roundRect">
          <a:avLst>
            <a:gd name="adj" fmla="val 10000"/>
          </a:avLst>
        </a:prstGeom>
        <a:solidFill>
          <a:schemeClr val="accent4">
            <a:hueOff val="-3094092"/>
            <a:satOff val="0"/>
            <a:lumOff val="-5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Yrkesfaglig fordypning og yrkeslærernes utvidede verktøykasse</a:t>
          </a:r>
        </a:p>
      </dsp:txBody>
      <dsp:txXfrm>
        <a:off x="4174983" y="9286"/>
        <a:ext cx="2595438" cy="1038175"/>
      </dsp:txXfrm>
    </dsp:sp>
    <dsp:sp modelId="{0152DFD0-02DC-4023-8E82-C8ED6E0099FC}">
      <dsp:nvSpPr>
        <dsp:cNvPr id="0" name=""/>
        <dsp:cNvSpPr/>
      </dsp:nvSpPr>
      <dsp:spPr>
        <a:xfrm>
          <a:off x="4706579" y="1047461"/>
          <a:ext cx="2595438" cy="362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094092"/>
              <a:satOff val="0"/>
              <a:lumOff val="-5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Hvordan kan YFF utnyttes på best mulig måte for å skape gode overganger til læreplass og arbeidsliv? </a:t>
          </a: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Hva gjør vi når det oppstår utfordringer på arbeidsplassen?</a:t>
          </a: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Du får presentert konkrete eksempler fra praksis som tar for seg både rammefaktorer, metoder og læreforutsetninger</a:t>
          </a:r>
          <a:endParaRPr lang="nb-NO" sz="1200" kern="1200" dirty="0"/>
        </a:p>
      </dsp:txBody>
      <dsp:txXfrm>
        <a:off x="4782597" y="1123479"/>
        <a:ext cx="2443402" cy="3476764"/>
      </dsp:txXfrm>
    </dsp:sp>
    <dsp:sp modelId="{F9D05129-3BC7-4A39-B7D6-D6306B4D6157}">
      <dsp:nvSpPr>
        <dsp:cNvPr id="0" name=""/>
        <dsp:cNvSpPr/>
      </dsp:nvSpPr>
      <dsp:spPr>
        <a:xfrm>
          <a:off x="7163881" y="205279"/>
          <a:ext cx="834133" cy="646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6188185"/>
            <a:satOff val="0"/>
            <a:lumOff val="-10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/>
        </a:p>
      </dsp:txBody>
      <dsp:txXfrm>
        <a:off x="7163881" y="334517"/>
        <a:ext cx="640276" cy="387713"/>
      </dsp:txXfrm>
    </dsp:sp>
    <dsp:sp modelId="{546FD499-4EE9-4DB6-875B-257EB8C4C380}">
      <dsp:nvSpPr>
        <dsp:cNvPr id="0" name=""/>
        <dsp:cNvSpPr/>
      </dsp:nvSpPr>
      <dsp:spPr>
        <a:xfrm>
          <a:off x="8344259" y="9286"/>
          <a:ext cx="2595438" cy="2721599"/>
        </a:xfrm>
        <a:prstGeom prst="roundRect">
          <a:avLst>
            <a:gd name="adj" fmla="val 10000"/>
          </a:avLst>
        </a:prstGeom>
        <a:solidFill>
          <a:schemeClr val="accent4">
            <a:hueOff val="-6188185"/>
            <a:satOff val="0"/>
            <a:lumOff val="-1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/>
            <a:t>Tverrfaglig samarbeid i overgangen</a:t>
          </a:r>
        </a:p>
      </dsp:txBody>
      <dsp:txXfrm>
        <a:off x="8344259" y="9286"/>
        <a:ext cx="2595438" cy="1038175"/>
      </dsp:txXfrm>
    </dsp:sp>
    <dsp:sp modelId="{CD16EEFC-C801-49C5-9934-9B3D9BD8D065}">
      <dsp:nvSpPr>
        <dsp:cNvPr id="0" name=""/>
        <dsp:cNvSpPr/>
      </dsp:nvSpPr>
      <dsp:spPr>
        <a:xfrm>
          <a:off x="8875854" y="1047461"/>
          <a:ext cx="2595438" cy="3628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188185"/>
              <a:satOff val="0"/>
              <a:lumOff val="-10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Hvordan kan du bidra til et godt samarbeid i overgangen fra skole til arbeidsliv sammen med kollegaer og andre instanser? </a:t>
          </a: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b="0" i="0" kern="1200" dirty="0"/>
            <a:t>Hvordan kan skolen og andre involverte instanser samarbeide om og avklare hvem som skal bidra til en god overgang til læretiden?</a:t>
          </a: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b-NO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200" kern="1200" dirty="0"/>
            <a:t>Du vil få innspill til hvordan dette samarbeidet kan gjennomføres i praksis, med særlig fokus på samarbeid med arbeidsgiver</a:t>
          </a:r>
        </a:p>
      </dsp:txBody>
      <dsp:txXfrm>
        <a:off x="8951872" y="1123479"/>
        <a:ext cx="2443402" cy="3476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F0922-81D5-4ED6-91DD-838B0327A19D}">
      <dsp:nvSpPr>
        <dsp:cNvPr id="0" name=""/>
        <dsp:cNvSpPr/>
      </dsp:nvSpPr>
      <dsp:spPr>
        <a:xfrm>
          <a:off x="0" y="313002"/>
          <a:ext cx="3039526" cy="1930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AC9C1B-3F81-4C84-8EB2-0A1FAB452A6B}">
      <dsp:nvSpPr>
        <dsp:cNvPr id="0" name=""/>
        <dsp:cNvSpPr/>
      </dsp:nvSpPr>
      <dsp:spPr>
        <a:xfrm>
          <a:off x="337725" y="633841"/>
          <a:ext cx="3039526" cy="1930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Arbeidsforskningsinstituttet (AFI)</a:t>
          </a:r>
          <a:endParaRPr lang="en-US" sz="1800" kern="1200"/>
        </a:p>
      </dsp:txBody>
      <dsp:txXfrm>
        <a:off x="394256" y="690372"/>
        <a:ext cx="2926464" cy="1817037"/>
      </dsp:txXfrm>
    </dsp:sp>
    <dsp:sp modelId="{D521DAA8-D284-4FAE-980F-EF8C8008273A}">
      <dsp:nvSpPr>
        <dsp:cNvPr id="0" name=""/>
        <dsp:cNvSpPr/>
      </dsp:nvSpPr>
      <dsp:spPr>
        <a:xfrm>
          <a:off x="3714976" y="313002"/>
          <a:ext cx="3039526" cy="1930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204FDF-B1DD-4620-83A3-48706AE2A8AD}">
      <dsp:nvSpPr>
        <dsp:cNvPr id="0" name=""/>
        <dsp:cNvSpPr/>
      </dsp:nvSpPr>
      <dsp:spPr>
        <a:xfrm>
          <a:off x="4052701" y="633841"/>
          <a:ext cx="3039526" cy="1930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Kompetansesenter for arbeidsinkludering (KAI)</a:t>
          </a:r>
          <a:endParaRPr lang="en-US" sz="1800" kern="1200"/>
        </a:p>
      </dsp:txBody>
      <dsp:txXfrm>
        <a:off x="4109232" y="690372"/>
        <a:ext cx="2926464" cy="1817037"/>
      </dsp:txXfrm>
    </dsp:sp>
    <dsp:sp modelId="{7E5B5E39-1E37-4D30-AEA0-8EEA2CD3E2CF}">
      <dsp:nvSpPr>
        <dsp:cNvPr id="0" name=""/>
        <dsp:cNvSpPr/>
      </dsp:nvSpPr>
      <dsp:spPr>
        <a:xfrm>
          <a:off x="7429953" y="313002"/>
          <a:ext cx="3039526" cy="1930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B1656D-A67B-43DF-8F36-D4B3EFB9BFB4}">
      <dsp:nvSpPr>
        <dsp:cNvPr id="0" name=""/>
        <dsp:cNvSpPr/>
      </dsp:nvSpPr>
      <dsp:spPr>
        <a:xfrm>
          <a:off x="7767678" y="633841"/>
          <a:ext cx="3039526" cy="19300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/>
            <a:t>Institutt for yrkesfaglærerutdanning (YLU)</a:t>
          </a:r>
          <a:endParaRPr lang="en-US" sz="1800" kern="1200"/>
        </a:p>
      </dsp:txBody>
      <dsp:txXfrm>
        <a:off x="7824209" y="690372"/>
        <a:ext cx="2926464" cy="1817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CD1E1-B01A-4CC2-98A9-A62D051C2C74}">
      <dsp:nvSpPr>
        <dsp:cNvPr id="0" name=""/>
        <dsp:cNvSpPr/>
      </dsp:nvSpPr>
      <dsp:spPr>
        <a:xfrm>
          <a:off x="474589" y="1250118"/>
          <a:ext cx="1876895" cy="164064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8890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>
              <a:latin typeface="+mn-lt"/>
            </a:rPr>
            <a:t>Ett utvalgt loggskjema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>
              <a:latin typeface="+mn-lt"/>
            </a:rPr>
            <a:t>Skriver logg </a:t>
          </a:r>
          <a:r>
            <a:rPr lang="nb-NO" sz="700" kern="1200" dirty="0" err="1">
              <a:latin typeface="+mn-lt"/>
            </a:rPr>
            <a:t>ifbm</a:t>
          </a:r>
          <a:r>
            <a:rPr lang="nb-NO" sz="700" kern="1200" dirty="0">
              <a:latin typeface="+mn-lt"/>
            </a:rPr>
            <a:t> gjennomført tiltak/aksjon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>
              <a:latin typeface="+mn-lt"/>
            </a:rPr>
            <a:t>Kan få hjelp til loggskrivingen av en assistent (utenforstående)</a:t>
          </a:r>
        </a:p>
      </dsp:txBody>
      <dsp:txXfrm>
        <a:off x="943813" y="1496214"/>
        <a:ext cx="914986" cy="1148451"/>
      </dsp:txXfrm>
    </dsp:sp>
    <dsp:sp modelId="{03C36C3A-FB0F-4E4B-B537-9DC976371ECA}">
      <dsp:nvSpPr>
        <dsp:cNvPr id="0" name=""/>
        <dsp:cNvSpPr/>
      </dsp:nvSpPr>
      <dsp:spPr>
        <a:xfrm>
          <a:off x="5365" y="1601216"/>
          <a:ext cx="938447" cy="938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Elever</a:t>
          </a:r>
        </a:p>
      </dsp:txBody>
      <dsp:txXfrm>
        <a:off x="142797" y="1738648"/>
        <a:ext cx="663583" cy="663583"/>
      </dsp:txXfrm>
    </dsp:sp>
    <dsp:sp modelId="{13F067FC-6E2E-406E-987B-36709EEE0A07}">
      <dsp:nvSpPr>
        <dsp:cNvPr id="0" name=""/>
        <dsp:cNvSpPr/>
      </dsp:nvSpPr>
      <dsp:spPr>
        <a:xfrm>
          <a:off x="2938015" y="1250118"/>
          <a:ext cx="1876895" cy="164064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8890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Tilknyttet og underviser på yrkesfag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Reflekterer over elevenes logger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Benytter en nyansatt som drøftingspartner</a:t>
          </a:r>
        </a:p>
      </dsp:txBody>
      <dsp:txXfrm>
        <a:off x="3407239" y="1496214"/>
        <a:ext cx="914986" cy="1148451"/>
      </dsp:txXfrm>
    </dsp:sp>
    <dsp:sp modelId="{61588CE7-2F7C-4DDC-BC26-B5D0E33A3E29}">
      <dsp:nvSpPr>
        <dsp:cNvPr id="0" name=""/>
        <dsp:cNvSpPr/>
      </dsp:nvSpPr>
      <dsp:spPr>
        <a:xfrm>
          <a:off x="2468791" y="1601216"/>
          <a:ext cx="938447" cy="938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Lærer</a:t>
          </a:r>
        </a:p>
      </dsp:txBody>
      <dsp:txXfrm>
        <a:off x="2606223" y="1738648"/>
        <a:ext cx="663583" cy="663583"/>
      </dsp:txXfrm>
    </dsp:sp>
    <dsp:sp modelId="{8F0A3F6B-E7D2-41D2-A0F6-67B3DEECD8AE}">
      <dsp:nvSpPr>
        <dsp:cNvPr id="0" name=""/>
        <dsp:cNvSpPr/>
      </dsp:nvSpPr>
      <dsp:spPr>
        <a:xfrm>
          <a:off x="5410450" y="454775"/>
          <a:ext cx="1876895" cy="3206128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8890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 err="1"/>
            <a:t>Ca</a:t>
          </a:r>
          <a:r>
            <a:rPr lang="nb-NO" sz="700" kern="1200" dirty="0"/>
            <a:t> 5 lærere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Utarbeider felles «caser» som er videre utgangspunkt for drøfting på kommende møter</a:t>
          </a:r>
        </a:p>
      </dsp:txBody>
      <dsp:txXfrm>
        <a:off x="5879674" y="935694"/>
        <a:ext cx="914986" cy="2244290"/>
      </dsp:txXfrm>
    </dsp:sp>
    <dsp:sp modelId="{231A9303-9D9A-48ED-8FFC-D27F3168C1E4}">
      <dsp:nvSpPr>
        <dsp:cNvPr id="0" name=""/>
        <dsp:cNvSpPr/>
      </dsp:nvSpPr>
      <dsp:spPr>
        <a:xfrm>
          <a:off x="4932217" y="1601216"/>
          <a:ext cx="938447" cy="938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Lærersamling</a:t>
          </a:r>
        </a:p>
      </dsp:txBody>
      <dsp:txXfrm>
        <a:off x="5069649" y="1738648"/>
        <a:ext cx="663583" cy="663583"/>
      </dsp:txXfrm>
    </dsp:sp>
    <dsp:sp modelId="{0F71CDA9-DFF0-4AE0-B574-6EF074E5E3A6}">
      <dsp:nvSpPr>
        <dsp:cNvPr id="0" name=""/>
        <dsp:cNvSpPr/>
      </dsp:nvSpPr>
      <dsp:spPr>
        <a:xfrm>
          <a:off x="7864867" y="1250118"/>
          <a:ext cx="1876895" cy="164064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8890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Forskere ved OsloMet utarbeider referat etter lærersamling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Referatet sendes ut og gis mulighet for kommentarer</a:t>
          </a:r>
        </a:p>
      </dsp:txBody>
      <dsp:txXfrm>
        <a:off x="8334091" y="1496214"/>
        <a:ext cx="914986" cy="1148451"/>
      </dsp:txXfrm>
    </dsp:sp>
    <dsp:sp modelId="{CA8D8196-FDFD-40BA-A148-9381EDB984DB}">
      <dsp:nvSpPr>
        <dsp:cNvPr id="0" name=""/>
        <dsp:cNvSpPr/>
      </dsp:nvSpPr>
      <dsp:spPr>
        <a:xfrm>
          <a:off x="7395643" y="1601216"/>
          <a:ext cx="938447" cy="938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00" kern="1200" dirty="0"/>
            <a:t>Oppsummerende referat</a:t>
          </a:r>
        </a:p>
      </dsp:txBody>
      <dsp:txXfrm>
        <a:off x="7533075" y="1738648"/>
        <a:ext cx="663583" cy="663583"/>
      </dsp:txXfrm>
    </dsp:sp>
    <dsp:sp modelId="{81E41C85-B4E9-4A9A-9BA6-8FF957E565CC}">
      <dsp:nvSpPr>
        <dsp:cNvPr id="0" name=""/>
        <dsp:cNvSpPr/>
      </dsp:nvSpPr>
      <dsp:spPr>
        <a:xfrm>
          <a:off x="10328293" y="1250118"/>
          <a:ext cx="1876895" cy="164064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8890" bIns="4445" numCol="1" spcCol="1270" anchor="ctr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 Anonymisert. Større antall for anonymiseringen.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700" kern="1200" dirty="0"/>
            <a:t>Felles drøfting av logger? </a:t>
          </a:r>
        </a:p>
      </dsp:txBody>
      <dsp:txXfrm>
        <a:off x="10797517" y="1496214"/>
        <a:ext cx="914986" cy="1148451"/>
      </dsp:txXfrm>
    </dsp:sp>
    <dsp:sp modelId="{9942AD72-EF86-4B1E-80EE-5E3BB665C80D}">
      <dsp:nvSpPr>
        <dsp:cNvPr id="0" name=""/>
        <dsp:cNvSpPr/>
      </dsp:nvSpPr>
      <dsp:spPr>
        <a:xfrm>
          <a:off x="9859069" y="1620191"/>
          <a:ext cx="938447" cy="938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 dirty="0"/>
            <a:t>Dele elevenes logger?</a:t>
          </a:r>
        </a:p>
      </dsp:txBody>
      <dsp:txXfrm>
        <a:off x="9996501" y="1757623"/>
        <a:ext cx="663583" cy="66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28783-BD6B-4B07-BC4A-A195CFFC694E}" type="datetimeFigureOut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FD0F1-6214-428C-8CC1-A9E48C23B0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639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3C1365D-4C78-47E2-BB00-E802460A2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463175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9144000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9144000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38D8242E-D141-45F0-BC84-05601E05B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2" y="1721745"/>
            <a:ext cx="9144000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6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F8D3806-E664-4652-8378-875CC798E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8FEDDF5C-1066-4322-B04F-9B6322DD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/>
          <a:p>
            <a:r>
              <a:rPr lang="nb-NO"/>
              <a:t>OsloMet – storbyuniversitetet</a:t>
            </a:r>
            <a:endParaRPr lang="nb-NO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FF78338-4575-4865-A9CF-CE814F75E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8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3315" y="1669558"/>
            <a:ext cx="10806491" cy="4191096"/>
          </a:xfrm>
        </p:spPr>
        <p:txBody>
          <a:bodyPr/>
          <a:lstStyle>
            <a:lvl1pPr>
              <a:spcBef>
                <a:spcPts val="1125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79725" y="724481"/>
            <a:ext cx="9710081" cy="46751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FED02A44-4D3E-49C3-B264-31EE2A0A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/>
          <a:p>
            <a:r>
              <a:rPr lang="nb-NO"/>
              <a:t>OsloMet – storbyuniversitetet</a:t>
            </a:r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25E8E7-6CE3-4C7C-AEA2-80FBC31D7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248A85B-1862-4DAA-8597-78FFA6E477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s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2E5B6-1AE7-4FB4-913F-27500D009BA1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3184376"/>
            <a:ext cx="10806491" cy="2337559"/>
          </a:xfrm>
        </p:spPr>
        <p:txBody>
          <a:bodyPr anchor="b">
            <a:normAutofit/>
          </a:bodyPr>
          <a:lstStyle>
            <a:lvl1pPr>
              <a:defRPr sz="8435" cap="all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4440B0F-9E75-4C94-A8D8-1D86DD063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611769-E33D-4AA0-96F9-3C7E58E1E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77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lit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C7E70-EFDB-4B1B-BE6D-9CE48A839291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3910661"/>
            <a:ext cx="10806491" cy="1519413"/>
          </a:xfrm>
        </p:spPr>
        <p:txBody>
          <a:bodyPr anchor="b">
            <a:normAutofit/>
          </a:bodyPr>
          <a:lstStyle>
            <a:lvl1pPr>
              <a:defRPr sz="5483" cap="all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5E0E142-DEFB-4CDD-96C9-D1125237F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337286B-3279-4112-9385-6A22E49E11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12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x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9246-0249-4790-987A-1E095496D99F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633B4FE-1A74-4469-A955-AEC7C7511E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6504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78273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4827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BCF8-5334-4108-8B8E-A078DB765AA6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2B647C84-5C6A-4934-AF8B-33EB10411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78273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2456019"/>
            <a:ext cx="335330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7048261" cy="467511"/>
          </a:xfrm>
        </p:spPr>
        <p:txBody>
          <a:bodyPr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575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490C-F042-4B03-812D-A3F86554FCA5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BBBCD936-BFAE-449A-8A24-0073D81BA7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/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456019"/>
            <a:ext cx="704826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7048262" cy="467511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0183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110F3-7566-494A-A49C-20C558759A5B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69D269D-CF15-4DD4-9F8A-A45648ABC1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 anchor="t" anchorCtr="1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93CDAAF-0A1D-4E30-BDF4-5F1522786F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708350"/>
            <a:ext cx="3416572" cy="329157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315" y="1454377"/>
            <a:ext cx="3416572" cy="93502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188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sides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7E55B23D-A101-4B76-A4BE-631E88A6A7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add picture</a:t>
            </a:r>
            <a:endParaRPr lang="en-US" dirty="0"/>
          </a:p>
        </p:txBody>
      </p:sp>
      <p:sp>
        <p:nvSpPr>
          <p:cNvPr id="5" name="Tittel 4" hidden="1">
            <a:extLst>
              <a:ext uri="{FF2B5EF4-FFF2-40B4-BE49-F238E27FC236}">
                <a16:creationId xmlns:a16="http://schemas.microsoft.com/office/drawing/2014/main" id="{D4089001-5C17-455F-9D02-712425F9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A8D23A-8123-4E4A-B99A-4B3F6956602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97952C1-6630-4FE6-A2A1-D15FBC6DFD35}" type="datetime1">
              <a:rPr lang="nb-NO" smtClean="0"/>
              <a:t>06.06.2023</a:t>
            </a:fld>
            <a:endParaRPr lang="nb-NO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E32BF2-BA35-4493-B9FC-B903F11CF7E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82C238-87E8-48B9-8D29-E06B494A84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3E95C2-E136-435D-B5E5-9C2AC7EE0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081" y="382641"/>
            <a:ext cx="1490920" cy="9720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A2F253-C91E-4458-B941-68F7AFB260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201" y="5744911"/>
            <a:ext cx="2389820" cy="10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71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F10C9-7CA3-4677-8F8D-8F0769D1D4DC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/>
            </a:lvl1pPr>
          </a:lstStyle>
          <a:p>
            <a:pPr lvl="0"/>
            <a:r>
              <a:rPr lang="en-US" dirty="0"/>
              <a:t>Quoted source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55A8BB-F09A-43EB-83B6-9E6808FC71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913" y="2718417"/>
            <a:ext cx="10807205" cy="2876943"/>
          </a:xfrm>
        </p:spPr>
        <p:txBody>
          <a:bodyPr anchor="b">
            <a:normAutofit/>
          </a:bodyPr>
          <a:lstStyle>
            <a:lvl1pPr marL="0" indent="0">
              <a:buNone/>
              <a:defRPr sz="5483" b="1" cap="none" baseline="0">
                <a:latin typeface="+mn-lt"/>
              </a:defRPr>
            </a:lvl1pPr>
          </a:lstStyle>
          <a:p>
            <a:pPr lvl="0"/>
            <a:r>
              <a:rPr lang="nb-NO" dirty="0" err="1"/>
              <a:t>Quote</a:t>
            </a:r>
            <a:r>
              <a:rPr lang="nb-NO" dirty="0"/>
              <a:t> or </a:t>
            </a:r>
            <a:r>
              <a:rPr lang="nb-NO" dirty="0" err="1"/>
              <a:t>text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3633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tatside /m bildebakgrun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1AB88906-869B-448D-994F-29BEFC92B7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add picture</a:t>
            </a:r>
            <a:endParaRPr lang="en-US" dirty="0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Quoted source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E99DA02-7FED-45EA-8DAE-3538A9631D3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154DBDA-1ADC-4E01-AEFF-CD572FCB5FBD}" type="datetime1">
              <a:rPr lang="nb-NO" smtClean="0"/>
              <a:t>06.06.2023</a:t>
            </a:fld>
            <a:endParaRPr lang="nb-NO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0061C64-8AE1-473D-BB03-83F6CE082DC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3BAFA9-4315-496B-9C36-F66E6FDA53C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7B919-2AA7-41B4-A13F-D1B48777D5C1}"/>
              </a:ext>
            </a:extLst>
          </p:cNvPr>
          <p:cNvSpPr txBox="1"/>
          <p:nvPr userDrawn="1"/>
        </p:nvSpPr>
        <p:spPr>
          <a:xfrm>
            <a:off x="682913" y="2699438"/>
            <a:ext cx="10825370" cy="287375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l"/>
            <a:endParaRPr lang="nb-NO" sz="1265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00C4DB-53F0-4FD6-B4EF-43C981C096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2913" y="3787782"/>
            <a:ext cx="10825370" cy="1807890"/>
          </a:xfrm>
        </p:spPr>
        <p:txBody>
          <a:bodyPr anchor="b">
            <a:normAutofit/>
          </a:bodyPr>
          <a:lstStyle>
            <a:lvl1pPr marL="0" indent="0">
              <a:buNone/>
              <a:defRPr lang="nb-NO" sz="5483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 err="1"/>
              <a:t>Quote</a:t>
            </a:r>
            <a:r>
              <a:rPr lang="nb-NO" dirty="0"/>
              <a:t> or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936D0FC8-ED85-4041-B12B-BCE4F35D3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040" y="500869"/>
            <a:ext cx="1253097" cy="8170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55F67AD-82D7-4E2D-AFB2-6487695533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201" y="5744911"/>
            <a:ext cx="2389820" cy="10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90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9C1D9DB1-9D14-48E4-B639-36A543DBA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463175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3314" y="3860488"/>
            <a:ext cx="6941968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en-US" dirty="0"/>
              <a:t>Click to add subtitle</a:t>
            </a:r>
            <a:endParaRPr lang="nb-NO" dirty="0"/>
          </a:p>
        </p:txBody>
      </p:sp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3315" y="2084327"/>
            <a:ext cx="6941968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94888770-29E5-45E6-8B22-964B9DFB6F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1" y="1721745"/>
            <a:ext cx="6941968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6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A7DAA35E-0DEA-43DB-8D09-C28637F67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6EECAA7-6B96-422C-9D76-5EA411086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EFA80C-764C-4509-AFC6-1CA542D6C4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30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74665-2CE1-483D-88B3-CB30A2BC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3C111B8-F1CF-4BE4-B4A2-CDA3B27D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288AA-49F6-4681-9F95-32DD05079292}" type="datetime1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8A6FDDF-6E58-442D-8BA8-B2D96C2F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4F5FE2E-EAC7-4187-8408-27909E25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832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ABB6-1B80-4AF8-99A6-EB87C1D78027}" type="datetime1">
              <a:rPr lang="nb-NO" smtClean="0"/>
              <a:t>06.06.2023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1679" y="2456019"/>
            <a:ext cx="5188127" cy="32915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3315" y="2456019"/>
            <a:ext cx="5188127" cy="32915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1026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A26A0-F508-4C29-94A6-7E707A5A5082}" type="datetime1">
              <a:rPr lang="nb-NO" smtClean="0"/>
              <a:t>06.06.2023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301679" y="2780680"/>
            <a:ext cx="5188127" cy="29669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301679" y="2456019"/>
            <a:ext cx="5188127" cy="324661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2109" b="1"/>
            </a:lvl1pPr>
            <a:lvl2pPr marL="456982" indent="0">
              <a:buNone/>
              <a:defRPr sz="1999" b="1"/>
            </a:lvl2pPr>
            <a:lvl3pPr marL="913965" indent="0">
              <a:buNone/>
              <a:defRPr sz="1799" b="1"/>
            </a:lvl3pPr>
            <a:lvl4pPr marL="1370947" indent="0">
              <a:buNone/>
              <a:defRPr sz="1599" b="1"/>
            </a:lvl4pPr>
            <a:lvl5pPr marL="1827929" indent="0">
              <a:buNone/>
              <a:defRPr sz="1599" b="1"/>
            </a:lvl5pPr>
            <a:lvl6pPr marL="2284911" indent="0">
              <a:buNone/>
              <a:defRPr sz="1599" b="1"/>
            </a:lvl6pPr>
            <a:lvl7pPr marL="2741893" indent="0">
              <a:buNone/>
              <a:defRPr sz="1599" b="1"/>
            </a:lvl7pPr>
            <a:lvl8pPr marL="3198876" indent="0">
              <a:buNone/>
              <a:defRPr sz="1599" b="1"/>
            </a:lvl8pPr>
            <a:lvl9pPr marL="3655858" indent="0">
              <a:buNone/>
              <a:defRPr sz="159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83315" y="2780680"/>
            <a:ext cx="5188127" cy="29669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5188127" cy="324661"/>
          </a:xfrm>
        </p:spPr>
        <p:txBody>
          <a:bodyPr anchor="b">
            <a:normAutofit/>
          </a:bodyPr>
          <a:lstStyle>
            <a:lvl1pPr marL="0" indent="0">
              <a:spcAft>
                <a:spcPts val="0"/>
              </a:spcAft>
              <a:buNone/>
              <a:defRPr sz="2109" b="1"/>
            </a:lvl1pPr>
            <a:lvl2pPr marL="456982" indent="0">
              <a:buNone/>
              <a:defRPr sz="1999" b="1"/>
            </a:lvl2pPr>
            <a:lvl3pPr marL="913965" indent="0">
              <a:buNone/>
              <a:defRPr sz="1799" b="1"/>
            </a:lvl3pPr>
            <a:lvl4pPr marL="1370947" indent="0">
              <a:buNone/>
              <a:defRPr sz="1599" b="1"/>
            </a:lvl4pPr>
            <a:lvl5pPr marL="1827929" indent="0">
              <a:buNone/>
              <a:defRPr sz="1599" b="1"/>
            </a:lvl5pPr>
            <a:lvl6pPr marL="2284911" indent="0">
              <a:buNone/>
              <a:defRPr sz="1599" b="1"/>
            </a:lvl6pPr>
            <a:lvl7pPr marL="2741893" indent="0">
              <a:buNone/>
              <a:defRPr sz="1599" b="1"/>
            </a:lvl7pPr>
            <a:lvl8pPr marL="3198876" indent="0">
              <a:buNone/>
              <a:defRPr sz="1599" b="1"/>
            </a:lvl8pPr>
            <a:lvl9pPr marL="3655858" indent="0">
              <a:buNone/>
              <a:defRPr sz="1599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2DA985E1-7DD2-458A-A77D-21904FB8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77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51BE3-2576-4AF4-9606-BA1F7E1BFB77}" type="datetime1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1372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 hidden="1">
            <a:extLst>
              <a:ext uri="{FF2B5EF4-FFF2-40B4-BE49-F238E27FC236}">
                <a16:creationId xmlns:a16="http://schemas.microsoft.com/office/drawing/2014/main" id="{84ABF12D-3347-4A44-9DA5-FA330C8E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7AA71-7ED2-48C9-919A-4DB47370267B}" type="datetime1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4784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side /m bildebakgrun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 hidden="1">
            <a:extLst>
              <a:ext uri="{FF2B5EF4-FFF2-40B4-BE49-F238E27FC236}">
                <a16:creationId xmlns:a16="http://schemas.microsoft.com/office/drawing/2014/main" id="{E8835639-EE2E-4A8E-85E5-6F7FEBE5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6078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sides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7E55B23D-A101-4B76-A4BE-631E88A6A7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add picture</a:t>
            </a:r>
            <a:endParaRPr lang="en-US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BDE5CCF-C3C8-4D1F-ADCF-286DB95CD524}" type="datetime1">
              <a:rPr lang="nb-NO" smtClean="0"/>
              <a:t>06.06.2023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10E39287-A8EF-4C34-A1FC-3948F2552699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683315" y="683635"/>
            <a:ext cx="706003" cy="419084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0B431D3-7494-4FBC-B3D0-A66DB1B545B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83315" y="6170431"/>
            <a:ext cx="1627097" cy="19195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Tittel 4" hidden="1">
            <a:extLst>
              <a:ext uri="{FF2B5EF4-FFF2-40B4-BE49-F238E27FC236}">
                <a16:creationId xmlns:a16="http://schemas.microsoft.com/office/drawing/2014/main" id="{D4089001-5C17-455F-9D02-712425F9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6878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itatside /m bildebakgrun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CCCE99AD-0406-40AA-BCE7-C39ABF192C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83315" y="3936382"/>
            <a:ext cx="10806491" cy="1519413"/>
          </a:xfrm>
        </p:spPr>
        <p:txBody>
          <a:bodyPr anchor="b">
            <a:normAutofit/>
          </a:bodyPr>
          <a:lstStyle>
            <a:lvl1pPr>
              <a:defRPr sz="5483" cap="all" baseline="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legge til sitat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4179B91-EA5C-43CC-8A19-3750929AABF3}" type="datetime1">
              <a:rPr lang="nb-NO" smtClean="0"/>
              <a:t>06.06.2023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Endre bunntekst via menyen Sett inn -&gt; Topptekst/bunntekst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err="1"/>
              <a:t>Sitert</a:t>
            </a:r>
            <a:r>
              <a:rPr lang="en-US"/>
              <a:t> </a:t>
            </a:r>
            <a:r>
              <a:rPr lang="en-US" err="1"/>
              <a:t>Kilde</a:t>
            </a:r>
            <a:endParaRPr lang="en-US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4AE70EA-EB2B-4642-8AB7-DC90C3F6A3D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3315" y="683635"/>
            <a:ext cx="705946" cy="41905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2CA5463-497B-4D4A-821F-C1642E29C5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3316" y="6170432"/>
            <a:ext cx="1626139" cy="19184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4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tat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C246-B4AE-4665-AAF7-05BE1A7589C8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A523B242-05F3-4E7B-8EDE-994BA2F08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>
            <a:lvl1pPr marL="0" indent="0">
              <a:buNone/>
              <a:defRPr sz="1265" cap="all" baseline="0"/>
            </a:lvl1pPr>
          </a:lstStyle>
          <a:p>
            <a:pPr lvl="0"/>
            <a:r>
              <a:rPr lang="en-US"/>
              <a:t>Quoted source</a:t>
            </a:r>
            <a:endParaRPr lang="en-US" dirty="0"/>
          </a:p>
        </p:txBody>
      </p:sp>
      <p:sp>
        <p:nvSpPr>
          <p:cNvPr id="3" name="Tittel 2" hidden="1">
            <a:extLst>
              <a:ext uri="{FF2B5EF4-FFF2-40B4-BE49-F238E27FC236}">
                <a16:creationId xmlns:a16="http://schemas.microsoft.com/office/drawing/2014/main" id="{ACA86EC2-13E2-4A3F-87B1-930EE050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A53BEAB9-0879-4311-8EBC-E2F0794389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2913" y="1539678"/>
            <a:ext cx="10807205" cy="4055682"/>
          </a:xfrm>
        </p:spPr>
        <p:txBody>
          <a:bodyPr anchor="b">
            <a:normAutofit/>
          </a:bodyPr>
          <a:lstStyle>
            <a:lvl1pPr marL="0" indent="0">
              <a:buNone/>
              <a:defRPr sz="5483" b="1" i="0" cap="small" baseline="0"/>
            </a:lvl1pPr>
          </a:lstStyle>
          <a:p>
            <a:pPr lvl="0"/>
            <a:r>
              <a:rPr lang="nb-NO" dirty="0"/>
              <a:t>QUOTE OR TEXT OVER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151248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2786" y="0"/>
            <a:ext cx="609921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2F0613AD-AA81-4A70-ADB1-14287F5EEC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463175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3315" y="3860488"/>
            <a:ext cx="5102081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en-US" dirty="0"/>
              <a:t>Click to add subtitle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3316" y="2012878"/>
            <a:ext cx="5102081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322E6955-7906-4333-9641-6171DC5B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1" y="1721745"/>
            <a:ext cx="5102081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984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A8874217-E8EA-45F5-961E-02DEDD25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E2D45C6-283D-44C6-9802-DB3919462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76171B3-3C19-4564-AD82-723F40C50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D0518BE8-1E49-4FE0-9AE1-D7210E6B4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3259663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3259663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12878"/>
            <a:ext cx="3259663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CB39742B-312D-4C5F-A86C-528AEF1EAF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1" y="1721745"/>
            <a:ext cx="3259663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984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C594C610-451B-4036-B692-C0F25B58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B55717-1ABC-43A4-BE5C-43C9C8747B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59D406-0BDD-46A1-B01F-91C104D5E7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6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18F7118-4BBA-4894-9865-C9BC85EE8D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008956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0E6B520D-9885-456E-AFF0-6F0EB634B7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463175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315" y="3860488"/>
            <a:ext cx="9144000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315" y="2084327"/>
            <a:ext cx="9144000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2CBD7CF0-AEBB-405C-9646-C7EF3E0DE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2" y="1721745"/>
            <a:ext cx="9144000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6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F01F6E3-D6CF-4AE5-BC3E-9BDA708CD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651F9FDE-7BD1-487C-9B9F-2F942155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/>
          <a:p>
            <a:r>
              <a:rPr lang="nb-NO"/>
              <a:t>OsloMet – storbyuniversitetet</a:t>
            </a:r>
            <a:endParaRPr lang="nb-NO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4301CCB-EC0D-47BE-8096-61EA65508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6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09618C08-F29C-40C4-8567-0AA1633165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40266" y="-1"/>
            <a:ext cx="425173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C58DDDE6-A7EF-4EF2-98F8-7C8C432B20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124186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lassholder for tekst 12">
            <a:extLst>
              <a:ext uri="{FF2B5EF4-FFF2-40B4-BE49-F238E27FC236}">
                <a16:creationId xmlns:a16="http://schemas.microsoft.com/office/drawing/2014/main" id="{E540364A-88CD-4715-B84B-37B7254B3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463175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3315" y="3860488"/>
            <a:ext cx="6942209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en-US" dirty="0"/>
              <a:t>Click to add subtitle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3316" y="2084327"/>
            <a:ext cx="6942209" cy="1519413"/>
          </a:xfrm>
        </p:spPr>
        <p:txBody>
          <a:bodyPr anchor="b">
            <a:normAutofit/>
          </a:bodyPr>
          <a:lstStyle>
            <a:lvl1pPr algn="l">
              <a:defRPr sz="5483"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20" name="Plassholder for tekst 12">
            <a:extLst>
              <a:ext uri="{FF2B5EF4-FFF2-40B4-BE49-F238E27FC236}">
                <a16:creationId xmlns:a16="http://schemas.microsoft.com/office/drawing/2014/main" id="{AEA5A8C0-8855-4772-AC4B-966FE86ED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2" y="1721745"/>
            <a:ext cx="6942209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406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sp>
        <p:nvSpPr>
          <p:cNvPr id="13" name="Plassholder for bunntekst 2">
            <a:extLst>
              <a:ext uri="{FF2B5EF4-FFF2-40B4-BE49-F238E27FC236}">
                <a16:creationId xmlns:a16="http://schemas.microsoft.com/office/drawing/2014/main" id="{416CD00A-220A-416F-8AEB-DEDDE36A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0EF9286-9124-49BC-8AEE-793B4C94BC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0C4F2E8-FC10-46FF-BDC7-1812064F0C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4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2786" y="0"/>
            <a:ext cx="6099214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D8135442-1495-4020-900D-917070638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84299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lassholder for tekst 12">
            <a:extLst>
              <a:ext uri="{FF2B5EF4-FFF2-40B4-BE49-F238E27FC236}">
                <a16:creationId xmlns:a16="http://schemas.microsoft.com/office/drawing/2014/main" id="{7564A7C6-E4C2-476A-A59A-1064272FED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3" y="5104148"/>
            <a:ext cx="463175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3315" y="3860488"/>
            <a:ext cx="5102322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en-US" dirty="0"/>
              <a:t>Click to add subtitle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3315" y="2012878"/>
            <a:ext cx="5102322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20" name="Plassholder for tekst 12">
            <a:extLst>
              <a:ext uri="{FF2B5EF4-FFF2-40B4-BE49-F238E27FC236}">
                <a16:creationId xmlns:a16="http://schemas.microsoft.com/office/drawing/2014/main" id="{8D153B10-BADE-47BE-84DB-BE22BD3836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1" y="1721745"/>
            <a:ext cx="5102322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984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sp>
        <p:nvSpPr>
          <p:cNvPr id="13" name="Plassholder for bunntekst 2">
            <a:extLst>
              <a:ext uri="{FF2B5EF4-FFF2-40B4-BE49-F238E27FC236}">
                <a16:creationId xmlns:a16="http://schemas.microsoft.com/office/drawing/2014/main" id="{7863F0F2-963B-450D-826A-46E20F30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D234533-C76B-4800-9F64-4D2F17825B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627EB40-8DC3-41CD-B13C-CEA1F6A083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1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samarbeid - bildest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2">
            <a:extLst>
              <a:ext uri="{FF2B5EF4-FFF2-40B4-BE49-F238E27FC236}">
                <a16:creationId xmlns:a16="http://schemas.microsoft.com/office/drawing/2014/main" id="{B43FD533-FAAC-4103-AFC1-88E78E1E14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7961" y="0"/>
            <a:ext cx="7934040" cy="68616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800000" rIns="0" bIns="0">
            <a:normAutofit/>
          </a:bodyPr>
          <a:lstStyle>
            <a:lvl1pPr marL="0" indent="0" algn="ctr">
              <a:buNone/>
              <a:defRPr sz="2109">
                <a:solidFill>
                  <a:schemeClr val="lt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66EBDB16-4B51-4813-AB2B-6B7738B506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41880" y="683635"/>
            <a:ext cx="501339" cy="457632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None/>
              <a:defRPr sz="843"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lassholder for tekst 12">
            <a:extLst>
              <a:ext uri="{FF2B5EF4-FFF2-40B4-BE49-F238E27FC236}">
                <a16:creationId xmlns:a16="http://schemas.microsoft.com/office/drawing/2014/main" id="{28DC85A0-556A-4CAC-B374-03A16C1E7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915" y="5104148"/>
            <a:ext cx="3259904" cy="389593"/>
          </a:xfrm>
        </p:spPr>
        <p:txBody>
          <a:bodyPr>
            <a:normAutofit/>
          </a:bodyPr>
          <a:lstStyle>
            <a:lvl1pPr marL="0" indent="0">
              <a:spcAft>
                <a:spcPts val="0"/>
              </a:spcAft>
              <a:buNone/>
              <a:defRPr sz="1265" b="1"/>
            </a:lvl1pPr>
          </a:lstStyle>
          <a:p>
            <a:pPr lvl="0"/>
            <a:r>
              <a:rPr lang="nb-NO" noProof="0" dirty="0"/>
              <a:t>Fornavn Etternavn, </a:t>
            </a:r>
            <a:r>
              <a:rPr lang="nb-NO" noProof="0" dirty="0" err="1"/>
              <a:t>dd.mm.yy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3315" y="3860488"/>
            <a:ext cx="3259904" cy="649322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109"/>
            </a:lvl1pPr>
            <a:lvl2pPr marL="456982" indent="0" algn="ctr">
              <a:buNone/>
              <a:defRPr sz="1999"/>
            </a:lvl2pPr>
            <a:lvl3pPr marL="913965" indent="0" algn="ctr">
              <a:buNone/>
              <a:defRPr sz="1799"/>
            </a:lvl3pPr>
            <a:lvl4pPr marL="1370947" indent="0" algn="ctr">
              <a:buNone/>
              <a:defRPr sz="1599"/>
            </a:lvl4pPr>
            <a:lvl5pPr marL="1827929" indent="0" algn="ctr">
              <a:buNone/>
              <a:defRPr sz="1599"/>
            </a:lvl5pPr>
            <a:lvl6pPr marL="2284911" indent="0" algn="ctr">
              <a:buNone/>
              <a:defRPr sz="1599"/>
            </a:lvl6pPr>
            <a:lvl7pPr marL="2741893" indent="0" algn="ctr">
              <a:buNone/>
              <a:defRPr sz="1599"/>
            </a:lvl7pPr>
            <a:lvl8pPr marL="3198876" indent="0" algn="ctr">
              <a:buNone/>
              <a:defRPr sz="1599"/>
            </a:lvl8pPr>
            <a:lvl9pPr marL="3655858" indent="0" algn="ctr">
              <a:buNone/>
              <a:defRPr sz="1599"/>
            </a:lvl9pPr>
          </a:lstStyle>
          <a:p>
            <a:r>
              <a:rPr lang="en-US" dirty="0"/>
              <a:t>Click to add subtitle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3316" y="2012878"/>
            <a:ext cx="3259904" cy="1519413"/>
          </a:xfrm>
        </p:spPr>
        <p:txBody>
          <a:bodyPr anchor="b">
            <a:normAutofit/>
          </a:bodyPr>
          <a:lstStyle>
            <a:lvl1pPr algn="l">
              <a:defRPr sz="3374"/>
            </a:lvl1pPr>
          </a:lstStyle>
          <a:p>
            <a:r>
              <a:rPr lang="en-US" dirty="0"/>
              <a:t>Click add title</a:t>
            </a:r>
            <a:endParaRPr lang="nb-NO" dirty="0"/>
          </a:p>
        </p:txBody>
      </p:sp>
      <p:sp>
        <p:nvSpPr>
          <p:cNvPr id="20" name="Plassholder for tekst 12">
            <a:extLst>
              <a:ext uri="{FF2B5EF4-FFF2-40B4-BE49-F238E27FC236}">
                <a16:creationId xmlns:a16="http://schemas.microsoft.com/office/drawing/2014/main" id="{88ECA48A-0D1F-4639-B581-83404CE50B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912" y="1721745"/>
            <a:ext cx="3259904" cy="194797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984" b="0" cap="all" baseline="0"/>
            </a:lvl1pPr>
          </a:lstStyle>
          <a:p>
            <a:pPr lvl="0"/>
            <a:r>
              <a:rPr lang="nb-NO" noProof="0" dirty="0"/>
              <a:t>KLIKK FOR Å LEGGE TIL NAVN PÅ ENHET</a:t>
            </a:r>
          </a:p>
        </p:txBody>
      </p:sp>
      <p:sp>
        <p:nvSpPr>
          <p:cNvPr id="13" name="Plassholder for bunntekst 2">
            <a:extLst>
              <a:ext uri="{FF2B5EF4-FFF2-40B4-BE49-F238E27FC236}">
                <a16:creationId xmlns:a16="http://schemas.microsoft.com/office/drawing/2014/main" id="{86587C69-02B0-4F4F-98F6-1E1BFC0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6564" y="6122204"/>
            <a:ext cx="6973242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OsloMet – storbyuniversitetet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C39845D-1D0F-41C8-A2F3-90242D5F34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D478AD-7D53-4D57-B298-583B349358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6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C6A2-41A1-45A8-9E2B-1C67F467B662}" type="datetime1">
              <a:rPr lang="nb-NO" smtClean="0"/>
              <a:t>06.06.2023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125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157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83315" y="1669558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3315" y="2456019"/>
            <a:ext cx="10806491" cy="32915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419879" y="6122204"/>
            <a:ext cx="759238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773">
                <a:solidFill>
                  <a:schemeClr val="dk1"/>
                </a:solidFill>
              </a:defRPr>
            </a:lvl1pPr>
          </a:lstStyle>
          <a:p>
            <a:fld id="{7138073A-1DF0-4006-B514-CEB85F3912ED}" type="datetime1">
              <a:rPr lang="nb-NO" smtClean="0"/>
              <a:t>06.06.2023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516564" y="6122204"/>
            <a:ext cx="6973242" cy="184666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algn="r">
              <a:defRPr sz="773" cap="all" baseline="0">
                <a:solidFill>
                  <a:schemeClr val="dk1"/>
                </a:solidFill>
              </a:defRPr>
            </a:lvl1pPr>
          </a:lstStyle>
          <a:p>
            <a:r>
              <a:rPr lang="nb-NO"/>
              <a:t>OsloMet – storbyuniversitetet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773622" y="6122204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773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8CE6AE2-8E0B-491E-8CEC-C646F1AE05CB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24165" y="450333"/>
            <a:ext cx="1154516" cy="8076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E69ED27-E57B-4FDC-8EF8-5ED375386187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6419" y="5747591"/>
            <a:ext cx="2377203" cy="10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sldNum="0" hdr="0" ftr="0" dt="0"/>
  <p:txStyles>
    <p:titleStyle>
      <a:lvl1pPr algn="l" defTabSz="913965" rtl="0" eaLnBrk="1" latinLnBrk="0" hangingPunct="1">
        <a:lnSpc>
          <a:spcPct val="90000"/>
        </a:lnSpc>
        <a:spcBef>
          <a:spcPct val="0"/>
        </a:spcBef>
        <a:buNone/>
        <a:defRPr sz="3374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65" rtl="0" eaLnBrk="1" latinLnBrk="0" hangingPunct="1">
        <a:lnSpc>
          <a:spcPct val="100000"/>
        </a:lnSpc>
        <a:spcBef>
          <a:spcPts val="703"/>
        </a:spcBef>
        <a:spcAft>
          <a:spcPts val="141"/>
        </a:spcAft>
        <a:buClrTx/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indent="-228491" algn="l" defTabSz="913965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•"/>
        <a:defRPr sz="2249" kern="1200">
          <a:solidFill>
            <a:schemeClr val="tx1"/>
          </a:solidFill>
          <a:latin typeface="+mn-lt"/>
          <a:ea typeface="+mn-ea"/>
          <a:cs typeface="+mn-cs"/>
        </a:defRPr>
      </a:lvl2pPr>
      <a:lvl3pPr marL="685473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913964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142455" indent="-228491" algn="l" defTabSz="913965" rtl="0" eaLnBrk="1" latinLnBrk="0" hangingPunct="1">
        <a:lnSpc>
          <a:spcPct val="100000"/>
        </a:lnSpc>
        <a:spcBef>
          <a:spcPts val="351"/>
        </a:spcBef>
        <a:buClrTx/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2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85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67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49" indent="-228491" algn="l" defTabSz="9139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82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65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47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29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1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3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76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8" algn="l" defTabSz="913965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>
          <p15:clr>
            <a:srgbClr val="F26B43"/>
          </p15:clr>
        </p15:guide>
        <p15:guide id="2" pos="6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rk.no/" TargetMode="External"/><Relationship Id="rId2" Type="http://schemas.openxmlformats.org/officeDocument/2006/relationships/hyperlink" Target="mailto:ragnval@oslomet.no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ubtitle 2">
            <a:extLst>
              <a:ext uri="{FF2B5EF4-FFF2-40B4-BE49-F238E27FC236}">
                <a16:creationId xmlns:a16="http://schemas.microsoft.com/office/drawing/2014/main" id="{560227FF-9547-5AD8-549A-069C041CE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751" y="5579427"/>
            <a:ext cx="6941968" cy="649322"/>
          </a:xfrm>
        </p:spPr>
        <p:txBody>
          <a:bodyPr/>
          <a:lstStyle/>
          <a:p>
            <a:r>
              <a:rPr lang="en-US" dirty="0"/>
              <a:t>Malin Landmark                     Ragnvald Holst-Larsen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0E5E0A-29A9-436C-8124-5B61854F4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2" r="38427"/>
          <a:stretch/>
        </p:blipFill>
        <p:spPr>
          <a:xfrm>
            <a:off x="7940266" y="-1"/>
            <a:ext cx="4251734" cy="6861662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0717EF-BDCC-EDBB-CC62-887DE09C3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525" y="2503427"/>
            <a:ext cx="6941968" cy="1519413"/>
          </a:xfrm>
        </p:spPr>
        <p:txBody>
          <a:bodyPr anchor="b">
            <a:noAutofit/>
          </a:bodyPr>
          <a:lstStyle/>
          <a:p>
            <a:r>
              <a:rPr lang="nb-NO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Utfordringer i klasserommet og i overgangen til læretid; eksempler fra lærere basert på  sosialfaglig teori og yrkesdidaktikk</a:t>
            </a:r>
            <a:br>
              <a:rPr lang="nb-NO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nb-NO" sz="3200" b="1" i="0" dirty="0">
                <a:effectLst/>
              </a:rPr>
            </a:br>
            <a:endParaRPr lang="nb-NO" sz="3200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5991C86-B440-4E87-12C9-78F455CDBF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7336" y="905819"/>
            <a:ext cx="6941968" cy="1947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Forskningsprosjekt</a:t>
            </a:r>
            <a:r>
              <a:rPr lang="en-US" dirty="0"/>
              <a:t> 2023-2026</a:t>
            </a:r>
          </a:p>
        </p:txBody>
      </p:sp>
      <p:pic>
        <p:nvPicPr>
          <p:cNvPr id="14" name="Bilde 6">
            <a:extLst>
              <a:ext uri="{FF2B5EF4-FFF2-40B4-BE49-F238E27FC236}">
                <a16:creationId xmlns:a16="http://schemas.microsoft.com/office/drawing/2014/main" id="{C434378C-6D92-2E41-9A7F-D489834B8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735" y="3771525"/>
            <a:ext cx="1243147" cy="1654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B28744-207F-867D-278F-9D0AAF734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34" y="3674056"/>
            <a:ext cx="142658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3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BEDB23-1CFC-FC75-33D3-2D25DC405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Aksjonsforskning i et kvalitativt forskningsprosjekt</a:t>
            </a:r>
          </a:p>
          <a:p>
            <a:r>
              <a:rPr lang="nb-NO" dirty="0"/>
              <a:t>Flere aksjonsspiraler gjennom delprosjekter i 2,5 år</a:t>
            </a:r>
          </a:p>
          <a:p>
            <a:r>
              <a:rPr lang="nb-NO" dirty="0"/>
              <a:t>Planlegging, gjennomføring og evaluering </a:t>
            </a:r>
            <a:r>
              <a:rPr lang="nb-NO" dirty="0" err="1"/>
              <a:t>utifra</a:t>
            </a:r>
            <a:r>
              <a:rPr lang="nb-NO" dirty="0"/>
              <a:t> didaktisk relasjonstenkning</a:t>
            </a:r>
          </a:p>
          <a:p>
            <a:r>
              <a:rPr lang="nb-NO" dirty="0"/>
              <a:t>Bruke kompetente master utdannede yrkesfaglærere som forsker på egen praksis – lager refleksjonslogger </a:t>
            </a:r>
            <a:r>
              <a:rPr lang="nb-NO" dirty="0" err="1"/>
              <a:t>anoymt</a:t>
            </a:r>
            <a:endParaRPr lang="nb-NO" dirty="0"/>
          </a:p>
          <a:p>
            <a:r>
              <a:rPr lang="nb-NO" dirty="0"/>
              <a:t>Basis i reflekterende møter mellom forskere og yrkesfaglærere</a:t>
            </a:r>
          </a:p>
          <a:p>
            <a:r>
              <a:rPr lang="nb-NO" dirty="0"/>
              <a:t>Tverrfaglig </a:t>
            </a:r>
          </a:p>
          <a:p>
            <a:r>
              <a:rPr lang="nb-NO" dirty="0"/>
              <a:t>Bruke </a:t>
            </a:r>
            <a:r>
              <a:rPr lang="nb-NO" dirty="0" err="1"/>
              <a:t>grounded</a:t>
            </a:r>
            <a:r>
              <a:rPr lang="nb-NO" dirty="0"/>
              <a:t> </a:t>
            </a:r>
            <a:r>
              <a:rPr lang="nb-NO" dirty="0" err="1"/>
              <a:t>theory</a:t>
            </a:r>
            <a:r>
              <a:rPr lang="nb-NO" dirty="0"/>
              <a:t> til å se på store mengder logger</a:t>
            </a:r>
          </a:p>
          <a:p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845355-C619-1330-360D-E49B85A6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Forskningstilnærming</a:t>
            </a:r>
          </a:p>
        </p:txBody>
      </p:sp>
    </p:spTree>
    <p:extLst>
      <p:ext uri="{BB962C8B-B14F-4D97-AF65-F5344CB8AC3E}">
        <p14:creationId xmlns:p14="http://schemas.microsoft.com/office/powerpoint/2010/main" val="311985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CE651759-508D-EBB6-7560-BD968A200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366202"/>
              </p:ext>
            </p:extLst>
          </p:nvPr>
        </p:nvGraphicFramePr>
        <p:xfrm>
          <a:off x="-133350" y="1339582"/>
          <a:ext cx="12210555" cy="414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874DB2E2-B581-9B04-4AAA-997B5524182E}"/>
              </a:ext>
            </a:extLst>
          </p:cNvPr>
          <p:cNvSpPr txBox="1"/>
          <p:nvPr/>
        </p:nvSpPr>
        <p:spPr>
          <a:xfrm>
            <a:off x="5658592" y="3960421"/>
            <a:ext cx="1781299" cy="15200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l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68BD91E-065B-7A1E-D11A-38136B54EDDD}"/>
              </a:ext>
            </a:extLst>
          </p:cNvPr>
          <p:cNvSpPr txBox="1"/>
          <p:nvPr/>
        </p:nvSpPr>
        <p:spPr>
          <a:xfrm>
            <a:off x="6096000" y="2823358"/>
            <a:ext cx="1169720" cy="60564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nb-NO" sz="700" dirty="0" err="1"/>
              <a:t>Døfting</a:t>
            </a:r>
            <a:r>
              <a:rPr lang="nb-NO" sz="700" dirty="0"/>
              <a:t> innebærer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700" dirty="0"/>
              <a:t>Fremlegg av mulighets- og løsningsforslag,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700" dirty="0"/>
              <a:t>Diskusjon og felles undring </a:t>
            </a:r>
          </a:p>
          <a:p>
            <a:pPr algn="l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6667D47-7B7B-4928-51E8-8D69EB19C8DD}"/>
              </a:ext>
            </a:extLst>
          </p:cNvPr>
          <p:cNvSpPr txBox="1"/>
          <p:nvPr/>
        </p:nvSpPr>
        <p:spPr>
          <a:xfrm>
            <a:off x="5815838" y="2149433"/>
            <a:ext cx="1169720" cy="42751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nb-NO" sz="700" dirty="0"/>
              <a:t>OsloMet inviterer til lærersamling for drøfting av erfaringer</a:t>
            </a:r>
          </a:p>
        </p:txBody>
      </p:sp>
    </p:spTree>
    <p:extLst>
      <p:ext uri="{BB962C8B-B14F-4D97-AF65-F5344CB8AC3E}">
        <p14:creationId xmlns:p14="http://schemas.microsoft.com/office/powerpoint/2010/main" val="260449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540EDD-C616-68CA-ACD3-B9C769201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0" y="735280"/>
            <a:ext cx="13331919" cy="467511"/>
          </a:xfrm>
        </p:spPr>
        <p:txBody>
          <a:bodyPr>
            <a:noAutofit/>
          </a:bodyPr>
          <a:lstStyle/>
          <a:p>
            <a:r>
              <a:rPr lang="nb-NO" sz="4400" dirty="0"/>
              <a:t>Data fra elevers logger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5DD41B-001B-461E-EF25-0E674F7EA9B6}"/>
              </a:ext>
            </a:extLst>
          </p:cNvPr>
          <p:cNvGrpSpPr/>
          <p:nvPr/>
        </p:nvGrpSpPr>
        <p:grpSpPr>
          <a:xfrm>
            <a:off x="4244009" y="1878496"/>
            <a:ext cx="6033466" cy="3168583"/>
            <a:chOff x="474589" y="1250118"/>
            <a:chExt cx="1876895" cy="1640643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3DED085-2964-D23D-8E57-7FF65100622F}"/>
                </a:ext>
              </a:extLst>
            </p:cNvPr>
            <p:cNvSpPr/>
            <p:nvPr/>
          </p:nvSpPr>
          <p:spPr>
            <a:xfrm>
              <a:off x="474589" y="1250118"/>
              <a:ext cx="1876895" cy="1640643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Arrow: Right 4">
              <a:extLst>
                <a:ext uri="{FF2B5EF4-FFF2-40B4-BE49-F238E27FC236}">
                  <a16:creationId xmlns:a16="http://schemas.microsoft.com/office/drawing/2014/main" id="{FA8D80D7-273D-11B4-A775-A44DC12FE069}"/>
                </a:ext>
              </a:extLst>
            </p:cNvPr>
            <p:cNvSpPr txBox="1"/>
            <p:nvPr/>
          </p:nvSpPr>
          <p:spPr>
            <a:xfrm>
              <a:off x="608428" y="1496214"/>
              <a:ext cx="1250371" cy="1148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4445" rIns="8890" bIns="4445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>
                  <a:latin typeface="+mn-lt"/>
                </a:rPr>
                <a:t>Ett utvalgt loggskjema</a:t>
              </a: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>
                  <a:latin typeface="+mn-lt"/>
                </a:rPr>
                <a:t>Skriver logg </a:t>
              </a:r>
              <a:r>
                <a:rPr lang="nb-NO" sz="2400" kern="1200" dirty="0" err="1">
                  <a:latin typeface="+mn-lt"/>
                </a:rPr>
                <a:t>ifbm</a:t>
              </a:r>
              <a:r>
                <a:rPr lang="nb-NO" sz="2400" kern="1200" dirty="0">
                  <a:latin typeface="+mn-lt"/>
                </a:rPr>
                <a:t> gjennomført tiltak/aksjon</a:t>
              </a: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>
                  <a:latin typeface="+mn-lt"/>
                </a:rPr>
                <a:t>Kan få hjelp til loggskrivingen av en assistent (utenforstående)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ED4E32-9918-E521-CD4C-8D164F9C7E0A}"/>
              </a:ext>
            </a:extLst>
          </p:cNvPr>
          <p:cNvGrpSpPr/>
          <p:nvPr/>
        </p:nvGrpSpPr>
        <p:grpSpPr>
          <a:xfrm>
            <a:off x="1736697" y="2623416"/>
            <a:ext cx="1847053" cy="1358733"/>
            <a:chOff x="5365" y="1601216"/>
            <a:chExt cx="938447" cy="9384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0572D89-35C8-85F3-0261-B7E003B826B4}"/>
                </a:ext>
              </a:extLst>
            </p:cNvPr>
            <p:cNvSpPr/>
            <p:nvPr/>
          </p:nvSpPr>
          <p:spPr>
            <a:xfrm>
              <a:off x="5365" y="1601216"/>
              <a:ext cx="938447" cy="93844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0E48D58D-1010-93B7-2727-A73DE3D4F56C}"/>
                </a:ext>
              </a:extLst>
            </p:cNvPr>
            <p:cNvSpPr txBox="1"/>
            <p:nvPr/>
          </p:nvSpPr>
          <p:spPr>
            <a:xfrm>
              <a:off x="142797" y="1738648"/>
              <a:ext cx="663583" cy="663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800" kern="1200" dirty="0"/>
                <a:t>Elever</a:t>
              </a:r>
              <a:endParaRPr lang="nb-NO" sz="1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8482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3DD7C-D00F-8547-855E-D473D632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23" y="1423891"/>
            <a:ext cx="13462183" cy="315571"/>
          </a:xfrm>
        </p:spPr>
        <p:txBody>
          <a:bodyPr>
            <a:noAutofit/>
          </a:bodyPr>
          <a:lstStyle/>
          <a:p>
            <a:r>
              <a:rPr lang="nb-NO" sz="3600" dirty="0"/>
              <a:t>Profesjonell, kompetent yrkeslærer planlegger</a:t>
            </a:r>
            <a:br>
              <a:rPr lang="nb-NO" sz="3600" dirty="0"/>
            </a:br>
            <a:r>
              <a:rPr lang="nb-NO" sz="3600" dirty="0"/>
              <a:t>tilrettelegger, gjennomfører, og evaluerer</a:t>
            </a:r>
            <a:br>
              <a:rPr lang="nb-NO" sz="3600" dirty="0"/>
            </a:br>
            <a:r>
              <a:rPr lang="nb-NO" sz="3600" dirty="0"/>
              <a:t>Forsker på egen praksis</a:t>
            </a:r>
            <a:endParaRPr lang="nb-NO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2F16A-2399-6109-B386-91ED199EC158}"/>
              </a:ext>
            </a:extLst>
          </p:cNvPr>
          <p:cNvSpPr txBox="1"/>
          <p:nvPr/>
        </p:nvSpPr>
        <p:spPr>
          <a:xfrm>
            <a:off x="3048000" y="3429000"/>
            <a:ext cx="84515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nb-NO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9CC8C2-03B3-18BE-9B1A-ACBA8F2C6589}"/>
              </a:ext>
            </a:extLst>
          </p:cNvPr>
          <p:cNvGrpSpPr/>
          <p:nvPr/>
        </p:nvGrpSpPr>
        <p:grpSpPr>
          <a:xfrm>
            <a:off x="3781350" y="1673178"/>
            <a:ext cx="5819851" cy="3819418"/>
            <a:chOff x="2938015" y="1250118"/>
            <a:chExt cx="1876895" cy="1640643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0AD04216-7CAA-FAF7-B3AF-7B3B0EACB64D}"/>
                </a:ext>
              </a:extLst>
            </p:cNvPr>
            <p:cNvSpPr/>
            <p:nvPr/>
          </p:nvSpPr>
          <p:spPr>
            <a:xfrm>
              <a:off x="2938015" y="1250118"/>
              <a:ext cx="1876895" cy="1640643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Arrow: Right 4">
              <a:extLst>
                <a:ext uri="{FF2B5EF4-FFF2-40B4-BE49-F238E27FC236}">
                  <a16:creationId xmlns:a16="http://schemas.microsoft.com/office/drawing/2014/main" id="{5E904A52-2778-DFE6-D010-F12E0F2F03B6}"/>
                </a:ext>
              </a:extLst>
            </p:cNvPr>
            <p:cNvSpPr txBox="1"/>
            <p:nvPr/>
          </p:nvSpPr>
          <p:spPr>
            <a:xfrm>
              <a:off x="2971824" y="1307063"/>
              <a:ext cx="1809276" cy="13945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4445" rIns="8890" bIns="4445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800" kern="1200" dirty="0"/>
                <a:t>Tilknyttet og underviser på yrkesfag</a:t>
              </a: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800" kern="1200" dirty="0"/>
                <a:t>Reflekterer over elevenes logger</a:t>
              </a: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800" kern="1200" dirty="0"/>
                <a:t>Benytter en nyansatt som drøftingspartner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5F2A87-4E5F-BF0E-1ECF-10420A79B56A}"/>
              </a:ext>
            </a:extLst>
          </p:cNvPr>
          <p:cNvGrpSpPr/>
          <p:nvPr/>
        </p:nvGrpSpPr>
        <p:grpSpPr>
          <a:xfrm>
            <a:off x="536713" y="2759062"/>
            <a:ext cx="2232171" cy="1647651"/>
            <a:chOff x="2468791" y="1601216"/>
            <a:chExt cx="938447" cy="9384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B4CA932-32AD-2F89-511C-339E07B959A8}"/>
                </a:ext>
              </a:extLst>
            </p:cNvPr>
            <p:cNvSpPr/>
            <p:nvPr/>
          </p:nvSpPr>
          <p:spPr>
            <a:xfrm>
              <a:off x="2468791" y="1601216"/>
              <a:ext cx="938447" cy="93844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D08AF029-4F16-C91D-18EB-890DE9234349}"/>
                </a:ext>
              </a:extLst>
            </p:cNvPr>
            <p:cNvSpPr txBox="1"/>
            <p:nvPr/>
          </p:nvSpPr>
          <p:spPr>
            <a:xfrm>
              <a:off x="2606223" y="1738648"/>
              <a:ext cx="663583" cy="663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kern="1200" dirty="0"/>
                <a:t>Lærer</a:t>
              </a:r>
              <a:endParaRPr lang="nb-NO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94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3DD7C-D00F-8547-855E-D473D632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59" y="219627"/>
            <a:ext cx="9710081" cy="972366"/>
          </a:xfrm>
        </p:spPr>
        <p:txBody>
          <a:bodyPr/>
          <a:lstStyle/>
          <a:p>
            <a:r>
              <a:rPr lang="nb-NO" dirty="0"/>
              <a:t>Samler lærere til møte hver måned på zoom for å diskutere arbeidet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2F16A-2399-6109-B386-91ED199EC158}"/>
              </a:ext>
            </a:extLst>
          </p:cNvPr>
          <p:cNvSpPr txBox="1"/>
          <p:nvPr/>
        </p:nvSpPr>
        <p:spPr>
          <a:xfrm>
            <a:off x="3048000" y="332897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nb-NO" sz="6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232102-DA33-E751-8833-EAA034D0213C}"/>
              </a:ext>
            </a:extLst>
          </p:cNvPr>
          <p:cNvGrpSpPr/>
          <p:nvPr/>
        </p:nvGrpSpPr>
        <p:grpSpPr>
          <a:xfrm>
            <a:off x="5157553" y="1461052"/>
            <a:ext cx="4642430" cy="3571012"/>
            <a:chOff x="5410450" y="454775"/>
            <a:chExt cx="1876895" cy="3206128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FDA1395C-D128-86DF-4D53-C1986F6804E1}"/>
                </a:ext>
              </a:extLst>
            </p:cNvPr>
            <p:cNvSpPr/>
            <p:nvPr/>
          </p:nvSpPr>
          <p:spPr>
            <a:xfrm>
              <a:off x="5410450" y="454775"/>
              <a:ext cx="1876895" cy="3206128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Arrow: Right 4">
              <a:extLst>
                <a:ext uri="{FF2B5EF4-FFF2-40B4-BE49-F238E27FC236}">
                  <a16:creationId xmlns:a16="http://schemas.microsoft.com/office/drawing/2014/main" id="{6139FEF0-4980-D52D-C708-27F6B83DE54E}"/>
                </a:ext>
              </a:extLst>
            </p:cNvPr>
            <p:cNvSpPr txBox="1"/>
            <p:nvPr/>
          </p:nvSpPr>
          <p:spPr>
            <a:xfrm>
              <a:off x="5546744" y="935694"/>
              <a:ext cx="1247917" cy="2244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4445" rIns="8890" bIns="4445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 err="1"/>
                <a:t>Ca</a:t>
              </a:r>
              <a:r>
                <a:rPr lang="nb-NO" sz="2400" kern="1200" dirty="0"/>
                <a:t> 5 lærere </a:t>
              </a: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/>
                <a:t>Utarbeider felles «caser» som er videre utgangspunkt for drøfting på kommende møter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BA7A1F-88D9-CDD7-3587-BF12D5A157E3}"/>
              </a:ext>
            </a:extLst>
          </p:cNvPr>
          <p:cNvGrpSpPr/>
          <p:nvPr/>
        </p:nvGrpSpPr>
        <p:grpSpPr>
          <a:xfrm>
            <a:off x="2165062" y="2195116"/>
            <a:ext cx="2673626" cy="2467768"/>
            <a:chOff x="4932217" y="1601216"/>
            <a:chExt cx="938447" cy="9384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99DBC0-B08C-957A-0A29-EF44640208D7}"/>
                </a:ext>
              </a:extLst>
            </p:cNvPr>
            <p:cNvSpPr/>
            <p:nvPr/>
          </p:nvSpPr>
          <p:spPr>
            <a:xfrm>
              <a:off x="4932217" y="1601216"/>
              <a:ext cx="938447" cy="93844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24F00043-E3F8-80D3-431C-863197E7EEF1}"/>
                </a:ext>
              </a:extLst>
            </p:cNvPr>
            <p:cNvSpPr txBox="1"/>
            <p:nvPr/>
          </p:nvSpPr>
          <p:spPr>
            <a:xfrm>
              <a:off x="5069649" y="1738648"/>
              <a:ext cx="663583" cy="663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400" kern="1200" dirty="0"/>
                <a:t>Lærersamling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E0D40C9-0CE9-A7FE-EB22-1B6BE5B0C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583" y="1086012"/>
            <a:ext cx="3230426" cy="1263385"/>
          </a:xfrm>
          <a:prstGeom prst="rect">
            <a:avLst/>
          </a:prstGeom>
        </p:spPr>
      </p:pic>
      <p:sp>
        <p:nvSpPr>
          <p:cNvPr id="13" name="TekstSylinder 2">
            <a:extLst>
              <a:ext uri="{FF2B5EF4-FFF2-40B4-BE49-F238E27FC236}">
                <a16:creationId xmlns:a16="http://schemas.microsoft.com/office/drawing/2014/main" id="{4B7CEC6D-D7AD-3563-DDCE-15D297FA1CC4}"/>
              </a:ext>
            </a:extLst>
          </p:cNvPr>
          <p:cNvSpPr txBox="1"/>
          <p:nvPr/>
        </p:nvSpPr>
        <p:spPr>
          <a:xfrm>
            <a:off x="3047999" y="4770212"/>
            <a:ext cx="4642429" cy="186816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nb-NO" sz="2800" dirty="0" err="1"/>
              <a:t>Døfting</a:t>
            </a:r>
            <a:r>
              <a:rPr lang="nb-NO" sz="2800" dirty="0"/>
              <a:t> innebærer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2800" dirty="0"/>
              <a:t>Fremlegg av mulighets- og løsningsforslag,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2800" dirty="0"/>
              <a:t>Diskusjon og felles undring </a:t>
            </a:r>
          </a:p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1008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3DD7C-D00F-8547-855E-D473D632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139" y="1088577"/>
            <a:ext cx="9710081" cy="467511"/>
          </a:xfrm>
        </p:spPr>
        <p:txBody>
          <a:bodyPr>
            <a:normAutofit fontScale="90000"/>
          </a:bodyPr>
          <a:lstStyle/>
          <a:p>
            <a:r>
              <a:rPr lang="nb-NO" dirty="0"/>
              <a:t>Referat som datagrunnlag for </a:t>
            </a:r>
            <a:r>
              <a:rPr lang="nb-NO" dirty="0" err="1"/>
              <a:t>Oslomet</a:t>
            </a:r>
            <a:r>
              <a:rPr lang="nb-NO" dirty="0"/>
              <a:t> forskere sammen med elevers anonymiserte logger og læreres refleksjonslogger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2F16A-2399-6109-B386-91ED199EC158}"/>
              </a:ext>
            </a:extLst>
          </p:cNvPr>
          <p:cNvSpPr txBox="1"/>
          <p:nvPr/>
        </p:nvSpPr>
        <p:spPr>
          <a:xfrm>
            <a:off x="3048000" y="3328973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0865F-48E2-E0F8-5069-2BEF7D5CC716}"/>
              </a:ext>
            </a:extLst>
          </p:cNvPr>
          <p:cNvGrpSpPr/>
          <p:nvPr/>
        </p:nvGrpSpPr>
        <p:grpSpPr>
          <a:xfrm>
            <a:off x="3048000" y="1242631"/>
            <a:ext cx="6988361" cy="4572791"/>
            <a:chOff x="7864867" y="1250118"/>
            <a:chExt cx="1876895" cy="1640643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C0815A50-9AD7-A66E-6D4F-3597D4AB2C6F}"/>
                </a:ext>
              </a:extLst>
            </p:cNvPr>
            <p:cNvSpPr/>
            <p:nvPr/>
          </p:nvSpPr>
          <p:spPr>
            <a:xfrm>
              <a:off x="7864867" y="1250118"/>
              <a:ext cx="1876895" cy="1640643"/>
            </a:xfrm>
            <a:prstGeom prst="rightArrow">
              <a:avLst>
                <a:gd name="adj1" fmla="val 70000"/>
                <a:gd name="adj2" fmla="val 50000"/>
              </a:avLst>
            </a:pr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Arrow: Right 4">
              <a:extLst>
                <a:ext uri="{FF2B5EF4-FFF2-40B4-BE49-F238E27FC236}">
                  <a16:creationId xmlns:a16="http://schemas.microsoft.com/office/drawing/2014/main" id="{05637DB2-46F7-39CF-D940-8DF693244834}"/>
                </a:ext>
              </a:extLst>
            </p:cNvPr>
            <p:cNvSpPr txBox="1"/>
            <p:nvPr/>
          </p:nvSpPr>
          <p:spPr>
            <a:xfrm>
              <a:off x="8161615" y="1496214"/>
              <a:ext cx="1087462" cy="1148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4445" rIns="8890" bIns="4445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/>
                <a:t>Forskere ved OsloMet utarbeider referat etter lærersamling</a:t>
              </a:r>
            </a:p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nb-NO" sz="2400" kern="1200" dirty="0"/>
                <a:t>Referatet sendes ut og gis mulighet for kommentarer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125E19-E2B6-D957-A52D-F6A989BE2C8C}"/>
              </a:ext>
            </a:extLst>
          </p:cNvPr>
          <p:cNvGrpSpPr/>
          <p:nvPr/>
        </p:nvGrpSpPr>
        <p:grpSpPr>
          <a:xfrm>
            <a:off x="1094747" y="2305978"/>
            <a:ext cx="2545645" cy="2045990"/>
            <a:chOff x="7395643" y="1601216"/>
            <a:chExt cx="938447" cy="93844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EB2951-0D75-F443-8413-998F665DD9BB}"/>
                </a:ext>
              </a:extLst>
            </p:cNvPr>
            <p:cNvSpPr/>
            <p:nvPr/>
          </p:nvSpPr>
          <p:spPr>
            <a:xfrm>
              <a:off x="7395643" y="1601216"/>
              <a:ext cx="938447" cy="93844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5E3A7799-AB58-63F2-8F76-E83F7ACE5293}"/>
                </a:ext>
              </a:extLst>
            </p:cNvPr>
            <p:cNvSpPr txBox="1"/>
            <p:nvPr/>
          </p:nvSpPr>
          <p:spPr>
            <a:xfrm>
              <a:off x="7533075" y="1738648"/>
              <a:ext cx="663583" cy="6635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800" kern="1200" dirty="0"/>
                <a:t>Oppsummerende referat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314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3DD7C-D00F-8547-855E-D473D632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Oppsummering tverrfaglig  i referansegruppe 2 ganger pr år for å få frem ideer og refleksjoner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2F16A-2399-6109-B386-91ED199EC158}"/>
              </a:ext>
            </a:extLst>
          </p:cNvPr>
          <p:cNvSpPr txBox="1"/>
          <p:nvPr/>
        </p:nvSpPr>
        <p:spPr>
          <a:xfrm>
            <a:off x="3048000" y="3328973"/>
            <a:ext cx="6096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5336813-BA55-7B90-3D1D-DF13FEE94AF2}"/>
              </a:ext>
            </a:extLst>
          </p:cNvPr>
          <p:cNvSpPr/>
          <p:nvPr/>
        </p:nvSpPr>
        <p:spPr>
          <a:xfrm>
            <a:off x="3741028" y="1926908"/>
            <a:ext cx="7748778" cy="3004184"/>
          </a:xfrm>
          <a:prstGeom prst="rightArrow">
            <a:avLst>
              <a:gd name="adj1" fmla="val 70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CA586C-40BC-70F9-4463-ED46D77DB10F}"/>
              </a:ext>
            </a:extLst>
          </p:cNvPr>
          <p:cNvGrpSpPr/>
          <p:nvPr/>
        </p:nvGrpSpPr>
        <p:grpSpPr>
          <a:xfrm>
            <a:off x="880873" y="2352676"/>
            <a:ext cx="7170187" cy="2193053"/>
            <a:chOff x="9635796" y="1620191"/>
            <a:chExt cx="2797509" cy="95606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67B6761-803E-7986-B895-C72CEF7ED315}"/>
                </a:ext>
              </a:extLst>
            </p:cNvPr>
            <p:cNvSpPr/>
            <p:nvPr/>
          </p:nvSpPr>
          <p:spPr>
            <a:xfrm>
              <a:off x="9635796" y="1620191"/>
              <a:ext cx="1161719" cy="93844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nb-NO" dirty="0"/>
                <a:t>Referanse gruppe: NAV, ledere, OT, lærer rådgivere, master student</a:t>
              </a:r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E9EE36C1-D762-BCD2-5983-46FE4E82F333}"/>
                </a:ext>
              </a:extLst>
            </p:cNvPr>
            <p:cNvSpPr txBox="1"/>
            <p:nvPr/>
          </p:nvSpPr>
          <p:spPr>
            <a:xfrm>
              <a:off x="11598236" y="1760877"/>
              <a:ext cx="835069" cy="8153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000" kern="1200" dirty="0">
                  <a:solidFill>
                    <a:schemeClr val="tx1"/>
                  </a:solidFill>
                </a:rPr>
                <a:t>Diskutere et og et tema og få frem tanker og ideer og refleksjoner fra fagfolk</a:t>
              </a:r>
            </a:p>
          </p:txBody>
        </p:sp>
      </p:grpSp>
      <p:sp>
        <p:nvSpPr>
          <p:cNvPr id="10" name="TekstSylinder 2">
            <a:extLst>
              <a:ext uri="{FF2B5EF4-FFF2-40B4-BE49-F238E27FC236}">
                <a16:creationId xmlns:a16="http://schemas.microsoft.com/office/drawing/2014/main" id="{ED6E5311-2016-9282-0DB1-46AE146BEFAC}"/>
              </a:ext>
            </a:extLst>
          </p:cNvPr>
          <p:cNvSpPr txBox="1"/>
          <p:nvPr/>
        </p:nvSpPr>
        <p:spPr>
          <a:xfrm>
            <a:off x="8240550" y="2926080"/>
            <a:ext cx="2498316" cy="201168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lnSpcReduction="10000"/>
          </a:bodyPr>
          <a:lstStyle/>
          <a:p>
            <a:r>
              <a:rPr lang="nb-NO" sz="2400" dirty="0"/>
              <a:t>Overganger, yrkesdidaktiske opplegg, skole- bedrift, løsninger, </a:t>
            </a:r>
            <a:br>
              <a:rPr lang="nb-NO" sz="2400" dirty="0"/>
            </a:br>
            <a:r>
              <a:rPr lang="nb-NO" sz="2400" dirty="0"/>
              <a:t>sosialfaglige ideer</a:t>
            </a:r>
            <a:br>
              <a:rPr lang="nb-NO" sz="2400" dirty="0"/>
            </a:br>
            <a:endParaRPr lang="nb-NO" sz="2400" dirty="0"/>
          </a:p>
          <a:p>
            <a:pPr algn="l"/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AB9324-D98A-DFE3-5610-58063399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512" y="2593211"/>
            <a:ext cx="230448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3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A7D29F-3E0F-1B33-5402-22C34823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Aksjonsforskning med nye aksjoner hvert halvår</a:t>
            </a:r>
          </a:p>
          <a:p>
            <a:r>
              <a:rPr lang="nb-NO" dirty="0"/>
              <a:t>Ulike fokusområder for hver av de 5 profesjonelle yrkesfaglærerne</a:t>
            </a:r>
          </a:p>
          <a:p>
            <a:r>
              <a:rPr lang="nb-NO" dirty="0"/>
              <a:t>Ulike fokusområder for referansegruppe og </a:t>
            </a:r>
            <a:r>
              <a:rPr lang="nb-NO" dirty="0" err="1"/>
              <a:t>Oslomet</a:t>
            </a:r>
            <a:r>
              <a:rPr lang="nb-NO" dirty="0"/>
              <a:t> forskere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310537-B7A3-416A-D190-3432B600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RUNDE hvert halvår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D99E7E6-E19B-9FCF-BAD5-74B01EFBF64C}"/>
              </a:ext>
            </a:extLst>
          </p:cNvPr>
          <p:cNvSpPr/>
          <p:nvPr/>
        </p:nvSpPr>
        <p:spPr>
          <a:xfrm>
            <a:off x="2221611" y="3334036"/>
            <a:ext cx="7748778" cy="3004184"/>
          </a:xfrm>
          <a:prstGeom prst="rightArrow">
            <a:avLst>
              <a:gd name="adj1" fmla="val 70000"/>
              <a:gd name="adj2" fmla="val 50000"/>
            </a:avLst>
          </a:prstGeom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nb-NO" dirty="0"/>
              <a:t>UTANGSPUNKT forrige år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NY planlegging, tilrettelegging og evaluering</a:t>
            </a:r>
          </a:p>
          <a:p>
            <a:endParaRPr lang="nb-NO" dirty="0"/>
          </a:p>
          <a:p>
            <a:r>
              <a:rPr lang="nb-NO" dirty="0"/>
              <a:t>Forskere, lærere og referansegruppe</a:t>
            </a:r>
          </a:p>
          <a:p>
            <a:endParaRPr lang="nb-NO" dirty="0"/>
          </a:p>
          <a:p>
            <a:r>
              <a:rPr lang="nb-NO" dirty="0"/>
              <a:t>5-6 runder med aksjoner</a:t>
            </a:r>
          </a:p>
        </p:txBody>
      </p:sp>
    </p:spTree>
    <p:extLst>
      <p:ext uri="{BB962C8B-B14F-4D97-AF65-F5344CB8AC3E}">
        <p14:creationId xmlns:p14="http://schemas.microsoft.com/office/powerpoint/2010/main" val="282315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 in white dress shirt sitting beside woman in black long sleeve shirt">
            <a:extLst>
              <a:ext uri="{FF2B5EF4-FFF2-40B4-BE49-F238E27FC236}">
                <a16:creationId xmlns:a16="http://schemas.microsoft.com/office/drawing/2014/main" id="{76FE9BD3-5819-F86F-C674-FC3826E2D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r="33914"/>
          <a:stretch/>
        </p:blipFill>
        <p:spPr bwMode="auto">
          <a:xfrm>
            <a:off x="7940266" y="-1"/>
            <a:ext cx="4251734" cy="68616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DE5E03-3CF3-CB82-75C1-756E9E9F26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4" y="2456018"/>
            <a:ext cx="7048262" cy="3647069"/>
          </a:xfrm>
        </p:spPr>
        <p:txBody>
          <a:bodyPr>
            <a:normAutofit lnSpcReduction="10000"/>
          </a:bodyPr>
          <a:lstStyle/>
          <a:p>
            <a:r>
              <a:rPr lang="nb-NO" dirty="0"/>
              <a:t>Artikler for ulike tema rundt overganger</a:t>
            </a:r>
          </a:p>
          <a:p>
            <a:r>
              <a:rPr lang="nb-NO" dirty="0"/>
              <a:t>Artikler fra ulike faglige ståsted</a:t>
            </a:r>
          </a:p>
          <a:p>
            <a:r>
              <a:rPr lang="nb-NO" dirty="0"/>
              <a:t>Artikler skrevet sammen med profesjonelle yrkeslærere (lektorer med master i yrkespedagogikk)</a:t>
            </a:r>
          </a:p>
          <a:p>
            <a:r>
              <a:rPr lang="nb-NO" dirty="0"/>
              <a:t>Artikler om metoder og arbeidsmetodikk for arbeidsinkludering</a:t>
            </a:r>
          </a:p>
          <a:p>
            <a:r>
              <a:rPr lang="nb-NO" dirty="0"/>
              <a:t>Artikler skrives underveis med delresultater for ulike temaer og avgrensede aksjoner</a:t>
            </a:r>
          </a:p>
          <a:p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17164D-2E60-AD18-0A4E-92010A32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15" y="1669558"/>
            <a:ext cx="7048262" cy="467511"/>
          </a:xfrm>
        </p:spPr>
        <p:txBody>
          <a:bodyPr anchor="b">
            <a:normAutofit/>
          </a:bodyPr>
          <a:lstStyle/>
          <a:p>
            <a:r>
              <a:rPr lang="nb-NO" dirty="0"/>
              <a:t>Publisering </a:t>
            </a:r>
          </a:p>
        </p:txBody>
      </p:sp>
    </p:spTree>
    <p:extLst>
      <p:ext uri="{BB962C8B-B14F-4D97-AF65-F5344CB8AC3E}">
        <p14:creationId xmlns:p14="http://schemas.microsoft.com/office/powerpoint/2010/main" val="104130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FF010-13A6-19D1-68EE-C5E6FCB2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17" y="2327708"/>
            <a:ext cx="10806491" cy="3291572"/>
          </a:xfrm>
        </p:spPr>
        <p:txBody>
          <a:bodyPr/>
          <a:lstStyle/>
          <a:p>
            <a:r>
              <a:rPr lang="nb-NO" dirty="0"/>
              <a:t>Gå til et bord</a:t>
            </a:r>
          </a:p>
          <a:p>
            <a:r>
              <a:rPr lang="nb-NO" dirty="0"/>
              <a:t>Se på tema</a:t>
            </a:r>
          </a:p>
          <a:p>
            <a:r>
              <a:rPr lang="nb-NO" dirty="0"/>
              <a:t>Sett på GULE lapper med ideer !!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Send eventuelt epost til </a:t>
            </a:r>
            <a:r>
              <a:rPr lang="nb-NO" dirty="0">
                <a:hlinkClick r:id="rId2"/>
              </a:rPr>
              <a:t>ragnval@oslomet.no</a:t>
            </a:r>
            <a:r>
              <a:rPr lang="nb-NO" dirty="0"/>
              <a:t> </a:t>
            </a:r>
          </a:p>
          <a:p>
            <a:pPr marL="0" indent="0">
              <a:buNone/>
            </a:pPr>
            <a:r>
              <a:rPr lang="nb-NO" dirty="0"/>
              <a:t>Eller husk </a:t>
            </a:r>
            <a:r>
              <a:rPr lang="nb-NO" dirty="0">
                <a:hlinkClick r:id="rId3"/>
              </a:rPr>
              <a:t>www.yrk.no</a:t>
            </a:r>
            <a:r>
              <a:rPr lang="nb-NO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33CC2A-C67B-EA91-F6AC-C427CC7D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6" y="1644728"/>
            <a:ext cx="10806491" cy="467511"/>
          </a:xfrm>
        </p:spPr>
        <p:txBody>
          <a:bodyPr/>
          <a:lstStyle/>
          <a:p>
            <a:r>
              <a:rPr lang="nb-NO" dirty="0"/>
              <a:t>VI TRENGER DINE IDEER 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33152-4E4F-EF5C-4548-59E58828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55" y="314793"/>
            <a:ext cx="2709530" cy="2709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209A2-9AD3-941B-B345-F8C828D33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328" y="3429000"/>
            <a:ext cx="3163261" cy="316326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0A0E77F-AC01-11DF-6DEA-1695BA1E565E}"/>
              </a:ext>
            </a:extLst>
          </p:cNvPr>
          <p:cNvSpPr txBox="1">
            <a:spLocks/>
          </p:cNvSpPr>
          <p:nvPr/>
        </p:nvSpPr>
        <p:spPr>
          <a:xfrm>
            <a:off x="5141901" y="2914092"/>
            <a:ext cx="10806491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/>
              <a:t>Menti</a:t>
            </a:r>
            <a:r>
              <a:rPr lang="nb-NO" dirty="0"/>
              <a:t> 2: IDEER om gjennomføring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921B888-B703-162F-B668-414BE146C6FB}"/>
              </a:ext>
            </a:extLst>
          </p:cNvPr>
          <p:cNvSpPr txBox="1">
            <a:spLocks/>
          </p:cNvSpPr>
          <p:nvPr/>
        </p:nvSpPr>
        <p:spPr>
          <a:xfrm>
            <a:off x="5539563" y="94168"/>
            <a:ext cx="10571862" cy="46751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39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Ment 1: Ideer om praktiske ting</a:t>
            </a:r>
          </a:p>
        </p:txBody>
      </p:sp>
    </p:spTree>
    <p:extLst>
      <p:ext uri="{BB962C8B-B14F-4D97-AF65-F5344CB8AC3E}">
        <p14:creationId xmlns:p14="http://schemas.microsoft.com/office/powerpoint/2010/main" val="167704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04CC5F-8B19-F197-ACA1-0105C3E96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081" y="712429"/>
            <a:ext cx="5332923" cy="467511"/>
          </a:xfrm>
        </p:spPr>
        <p:txBody>
          <a:bodyPr>
            <a:normAutofit/>
          </a:bodyPr>
          <a:lstStyle/>
          <a:p>
            <a:r>
              <a:rPr lang="nb-NO" dirty="0"/>
              <a:t>Temaer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C1652A-E98B-345E-50BD-C9BDCACC22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761784"/>
              </p:ext>
            </p:extLst>
          </p:nvPr>
        </p:nvGraphicFramePr>
        <p:xfrm>
          <a:off x="367469" y="1452785"/>
          <a:ext cx="11477002" cy="4685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920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E533-A816-91A3-FBE1-BD5A0EDAE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E8024-9428-0F81-33E5-A91234514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3" t="35507" r="51123" b="17453"/>
          <a:stretch/>
        </p:blipFill>
        <p:spPr>
          <a:xfrm>
            <a:off x="702193" y="-50500"/>
            <a:ext cx="6705473" cy="72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0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E8024-9428-0F81-33E5-A91234514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0" t="37223" r="28905" b="18611"/>
          <a:stretch/>
        </p:blipFill>
        <p:spPr>
          <a:xfrm>
            <a:off x="2105025" y="331814"/>
            <a:ext cx="8210550" cy="808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E8024-9428-0F81-33E5-A91234514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13" t="37084" r="9831" b="17452"/>
          <a:stretch/>
        </p:blipFill>
        <p:spPr>
          <a:xfrm>
            <a:off x="1581150" y="-75209"/>
            <a:ext cx="7343775" cy="75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09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903A8E0-D0F2-D8BF-5211-889D9A44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5595673"/>
            <a:ext cx="10806491" cy="194797"/>
          </a:xfrm>
        </p:spPr>
        <p:txBody>
          <a:bodyPr>
            <a:normAutofit/>
          </a:bodyPr>
          <a:lstStyle/>
          <a:p>
            <a:r>
              <a:rPr lang="nb-NO" dirty="0"/>
              <a:t>Prosjektet har forankring i fag og forskning</a:t>
            </a:r>
          </a:p>
        </p:txBody>
      </p:sp>
      <p:graphicFrame>
        <p:nvGraphicFramePr>
          <p:cNvPr id="8" name="Plassholder for innhold 5">
            <a:extLst>
              <a:ext uri="{FF2B5EF4-FFF2-40B4-BE49-F238E27FC236}">
                <a16:creationId xmlns:a16="http://schemas.microsoft.com/office/drawing/2014/main" id="{40B8B501-3FD6-00C4-81CF-B26ECF81727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013683874"/>
              </p:ext>
            </p:extLst>
          </p:nvPr>
        </p:nvGraphicFramePr>
        <p:xfrm>
          <a:off x="682913" y="2718417"/>
          <a:ext cx="10807205" cy="2876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682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 descr="Personer i et kontor">
            <a:extLst>
              <a:ext uri="{FF2B5EF4-FFF2-40B4-BE49-F238E27FC236}">
                <a16:creationId xmlns:a16="http://schemas.microsoft.com/office/drawing/2014/main" id="{4C205BAB-0344-4A9F-B266-D3D469AA52E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5" r="20335"/>
          <a:stretch/>
        </p:blipFill>
        <p:spPr>
          <a:xfrm>
            <a:off x="6092653" y="1605"/>
            <a:ext cx="6099348" cy="6858139"/>
          </a:xfrm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1DE736A-E011-4823-6F8A-DD07B9E08C08}"/>
              </a:ext>
            </a:extLst>
          </p:cNvPr>
          <p:cNvSpPr txBox="1"/>
          <p:nvPr/>
        </p:nvSpPr>
        <p:spPr>
          <a:xfrm>
            <a:off x="1506071" y="600059"/>
            <a:ext cx="4458446" cy="3271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" name="Tabell 3">
            <a:extLst>
              <a:ext uri="{FF2B5EF4-FFF2-40B4-BE49-F238E27FC236}">
                <a16:creationId xmlns:a16="http://schemas.microsoft.com/office/drawing/2014/main" id="{A3C7FF10-0E0F-1F6C-7686-907D00A61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344311"/>
              </p:ext>
            </p:extLst>
          </p:nvPr>
        </p:nvGraphicFramePr>
        <p:xfrm>
          <a:off x="154112" y="1604656"/>
          <a:ext cx="5643409" cy="376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353">
                  <a:extLst>
                    <a:ext uri="{9D8B030D-6E8A-4147-A177-3AD203B41FA5}">
                      <a16:colId xmlns:a16="http://schemas.microsoft.com/office/drawing/2014/main" val="3816384665"/>
                    </a:ext>
                  </a:extLst>
                </a:gridCol>
                <a:gridCol w="4623056">
                  <a:extLst>
                    <a:ext uri="{9D8B030D-6E8A-4147-A177-3AD203B41FA5}">
                      <a16:colId xmlns:a16="http://schemas.microsoft.com/office/drawing/2014/main" val="2099744833"/>
                    </a:ext>
                  </a:extLst>
                </a:gridCol>
              </a:tblGrid>
              <a:tr h="3768728">
                <a:tc>
                  <a:txBody>
                    <a:bodyPr/>
                    <a:lstStyle/>
                    <a:p>
                      <a:r>
                        <a:rPr lang="nb-NO" sz="2000" b="1" dirty="0">
                          <a:solidFill>
                            <a:schemeClr val="tx1"/>
                          </a:solidFill>
                        </a:rPr>
                        <a:t>Hva?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3200" b="0" i="0" u="none" dirty="0">
                          <a:solidFill>
                            <a:schemeClr val="tx1"/>
                          </a:solidFill>
                        </a:rPr>
                        <a:t>Samtaler med yrkesfaglærere med master (erfaring) om underveis gjør erfaringer med tiltak med «utsatte» elever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781059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31858535-C26D-8BF8-04B7-921FE343330E}"/>
              </a:ext>
            </a:extLst>
          </p:cNvPr>
          <p:cNvSpPr txBox="1"/>
          <p:nvPr/>
        </p:nvSpPr>
        <p:spPr>
          <a:xfrm>
            <a:off x="2512464" y="4170348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93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9F25119-2AAC-EC19-B345-F78057CA32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5595673"/>
            <a:ext cx="10806491" cy="194797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2B4DDA0-B4C5-4028-A930-B9F194601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47978"/>
              </p:ext>
            </p:extLst>
          </p:nvPr>
        </p:nvGraphicFramePr>
        <p:xfrm>
          <a:off x="585627" y="1469204"/>
          <a:ext cx="11116638" cy="503433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34861">
                  <a:extLst>
                    <a:ext uri="{9D8B030D-6E8A-4147-A177-3AD203B41FA5}">
                      <a16:colId xmlns:a16="http://schemas.microsoft.com/office/drawing/2014/main" val="548137921"/>
                    </a:ext>
                  </a:extLst>
                </a:gridCol>
                <a:gridCol w="9181777">
                  <a:extLst>
                    <a:ext uri="{9D8B030D-6E8A-4147-A177-3AD203B41FA5}">
                      <a16:colId xmlns:a16="http://schemas.microsoft.com/office/drawing/2014/main" val="2727675989"/>
                    </a:ext>
                  </a:extLst>
                </a:gridCol>
              </a:tblGrid>
              <a:tr h="4270127">
                <a:tc>
                  <a:txBody>
                    <a:bodyPr/>
                    <a:lstStyle/>
                    <a:p>
                      <a:r>
                        <a:rPr lang="nb-NO" sz="2700" b="1" dirty="0"/>
                        <a:t>Hvordan?</a:t>
                      </a:r>
                    </a:p>
                  </a:txBody>
                  <a:tcPr marL="123344" marR="123344" marT="61672" marB="61672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2700" b="0" dirty="0"/>
                        <a:t>Iverksette og få frem erfaringer med forsøk på tiltak som kan bruke de mulighetene som ligger der og styrke inkludering av elever som er i risiko for å falle ut av yrkesfag, med fokus på overgangen til lærebedrift og arbeidsliv.</a:t>
                      </a:r>
                    </a:p>
                  </a:txBody>
                  <a:tcPr marL="123344" marR="123344" marT="61672" marB="61672" anchor="ctr"/>
                </a:tc>
                <a:extLst>
                  <a:ext uri="{0D108BD9-81ED-4DB2-BD59-A6C34878D82A}">
                    <a16:rowId xmlns:a16="http://schemas.microsoft.com/office/drawing/2014/main" val="2560807379"/>
                  </a:ext>
                </a:extLst>
              </a:tr>
              <a:tr h="764211">
                <a:tc>
                  <a:txBody>
                    <a:bodyPr/>
                    <a:lstStyle/>
                    <a:p>
                      <a:r>
                        <a:rPr lang="nb-NO" sz="1800" b="1"/>
                        <a:t>For hvem?</a:t>
                      </a:r>
                    </a:p>
                  </a:txBody>
                  <a:tcPr marL="123344" marR="123344" marT="61672" marB="61672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1800" b="0" dirty="0"/>
                        <a:t>Elever og lærere tilknyttet yrkesfaglige studieretninger</a:t>
                      </a:r>
                    </a:p>
                  </a:txBody>
                  <a:tcPr marL="123344" marR="123344" marT="61672" marB="61672" anchor="ctr"/>
                </a:tc>
                <a:extLst>
                  <a:ext uri="{0D108BD9-81ED-4DB2-BD59-A6C34878D82A}">
                    <a16:rowId xmlns:a16="http://schemas.microsoft.com/office/drawing/2014/main" val="85728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11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A8B150B-6713-72AD-3D6A-FFAB14F73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315" y="5595673"/>
            <a:ext cx="10806491" cy="194797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28906-52CF-DA8D-245F-F988B900F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555249"/>
              </p:ext>
            </p:extLst>
          </p:nvPr>
        </p:nvGraphicFramePr>
        <p:xfrm>
          <a:off x="565080" y="811658"/>
          <a:ext cx="11465958" cy="4432796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3071722">
                  <a:extLst>
                    <a:ext uri="{9D8B030D-6E8A-4147-A177-3AD203B41FA5}">
                      <a16:colId xmlns:a16="http://schemas.microsoft.com/office/drawing/2014/main" val="2857286227"/>
                    </a:ext>
                  </a:extLst>
                </a:gridCol>
                <a:gridCol w="8394236">
                  <a:extLst>
                    <a:ext uri="{9D8B030D-6E8A-4147-A177-3AD203B41FA5}">
                      <a16:colId xmlns:a16="http://schemas.microsoft.com/office/drawing/2014/main" val="2761627205"/>
                    </a:ext>
                  </a:extLst>
                </a:gridCol>
              </a:tblGrid>
              <a:tr h="2856975">
                <a:tc>
                  <a:txBody>
                    <a:bodyPr/>
                    <a:lstStyle/>
                    <a:p>
                      <a:r>
                        <a:rPr lang="nb-NO" sz="3300" b="1" cap="none" spc="0" dirty="0">
                          <a:solidFill>
                            <a:schemeClr val="tx1"/>
                          </a:solidFill>
                        </a:rPr>
                        <a:t>Metode? </a:t>
                      </a:r>
                    </a:p>
                  </a:txBody>
                  <a:tcPr marL="132017" marR="188595" marT="37719" marB="282893" anchor="b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3300" b="1" cap="none" spc="0" dirty="0">
                          <a:solidFill>
                            <a:schemeClr val="tx1"/>
                          </a:solidFill>
                        </a:rPr>
                        <a:t>Aksjonsforskning som inkluderer elever og lærere </a:t>
                      </a:r>
                    </a:p>
                  </a:txBody>
                  <a:tcPr marL="132017" marR="188595" marT="37719" marB="28289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377274"/>
                  </a:ext>
                </a:extLst>
              </a:tr>
              <a:tr h="1575821">
                <a:tc>
                  <a:txBody>
                    <a:bodyPr/>
                    <a:lstStyle/>
                    <a:p>
                      <a:r>
                        <a:rPr lang="nb-NO" sz="2500" b="1" cap="none" spc="0" dirty="0">
                          <a:solidFill>
                            <a:schemeClr val="tx1"/>
                          </a:solidFill>
                        </a:rPr>
                        <a:t>Når?</a:t>
                      </a:r>
                    </a:p>
                  </a:txBody>
                  <a:tcPr marL="132017" marR="188595" marT="37719" marB="282893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500" b="0" cap="none" spc="0" dirty="0">
                          <a:solidFill>
                            <a:schemeClr val="tx1"/>
                          </a:solidFill>
                        </a:rPr>
                        <a:t>Fra høst 2023 – til 2026</a:t>
                      </a:r>
                    </a:p>
                  </a:txBody>
                  <a:tcPr marL="132017" marR="188595" marT="37719" marB="28289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952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2471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sloMet">
      <a:dk1>
        <a:sysClr val="windowText" lastClr="000000"/>
      </a:dk1>
      <a:lt1>
        <a:sysClr val="window" lastClr="FFFFFF"/>
      </a:lt1>
      <a:dk2>
        <a:srgbClr val="000000"/>
      </a:dk2>
      <a:lt2>
        <a:srgbClr val="D7D7D7"/>
      </a:lt2>
      <a:accent1>
        <a:srgbClr val="FFDC00"/>
      </a:accent1>
      <a:accent2>
        <a:srgbClr val="E02D00"/>
      </a:accent2>
      <a:accent3>
        <a:srgbClr val="007ACC"/>
      </a:accent3>
      <a:accent4>
        <a:srgbClr val="99002B"/>
      </a:accent4>
      <a:accent5>
        <a:srgbClr val="000064"/>
      </a:accent5>
      <a:accent6>
        <a:srgbClr val="FF81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b" anchorCtr="0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2DB2F96E-A75E-4162-AAB4-5C7466AE06AF}" vid="{BF6B1002-A9CB-46FB-B0BA-02F415DF33B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19D608FAA05941B06ECEA47250E874" ma:contentTypeVersion="6" ma:contentTypeDescription="Opprett et nytt dokument." ma:contentTypeScope="" ma:versionID="18955adaca0446e457a7d04d4e663832">
  <xsd:schema xmlns:xsd="http://www.w3.org/2001/XMLSchema" xmlns:xs="http://www.w3.org/2001/XMLSchema" xmlns:p="http://schemas.microsoft.com/office/2006/metadata/properties" xmlns:ns2="5876179b-6a31-4ec0-bbbb-e25b752534be" xmlns:ns3="fb3db3cf-238a-4379-b552-2ceb4041f6b6" targetNamespace="http://schemas.microsoft.com/office/2006/metadata/properties" ma:root="true" ma:fieldsID="0a5b5247a226587f45bb7d257daca856" ns2:_="" ns3:_="">
    <xsd:import namespace="5876179b-6a31-4ec0-bbbb-e25b752534be"/>
    <xsd:import namespace="fb3db3cf-238a-4379-b552-2ceb4041f6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6179b-6a31-4ec0-bbbb-e25b752534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db3cf-238a-4379-b552-2ceb4041f6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BE69CA-07B7-4A79-9AF3-8FC8C0181F6E}">
  <ds:schemaRefs>
    <ds:schemaRef ds:uri="5876179b-6a31-4ec0-bbbb-e25b752534be"/>
    <ds:schemaRef ds:uri="http://schemas.microsoft.com/office/2006/metadata/properties"/>
    <ds:schemaRef ds:uri="http://purl.org/dc/elements/1.1/"/>
    <ds:schemaRef ds:uri="fb3db3cf-238a-4379-b552-2ceb4041f6b6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1B1623-0A21-4181-831E-93F3CE0B4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76179b-6a31-4ec0-bbbb-e25b752534be"/>
    <ds:schemaRef ds:uri="fb3db3cf-238a-4379-b552-2ceb4041f6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70AC08-01D4-4ACD-ABB6-116B7C480A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809</Words>
  <Application>Microsoft Office PowerPoint</Application>
  <PresentationFormat>Widescreen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1_Office-tema</vt:lpstr>
      <vt:lpstr>Utfordringer i klasserommet og i overgangen til læretid; eksempler fra lærere basert på  sosialfaglig teori og yrkesdidaktikk  </vt:lpstr>
      <vt:lpstr>Temaer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Forskningstilnærming</vt:lpstr>
      <vt:lpstr>PowerPoint Presentation</vt:lpstr>
      <vt:lpstr>Data fra elevers logger</vt:lpstr>
      <vt:lpstr>Profesjonell, kompetent yrkeslærer planlegger tilrettelegger, gjennomfører, og evaluerer Forsker på egen praksis</vt:lpstr>
      <vt:lpstr>Samler lærere til møte hver måned på zoom for å diskutere arbeidet </vt:lpstr>
      <vt:lpstr>Referat som datagrunnlag for Oslomet forskere sammen med elevers anonymiserte logger og læreres refleksjonslogger</vt:lpstr>
      <vt:lpstr>Oppsummering tverrfaglig  i referansegruppe 2 ganger pr år for å få frem ideer og refleksjoner </vt:lpstr>
      <vt:lpstr>NY RUNDE hvert halvår</vt:lpstr>
      <vt:lpstr>Publisering </vt:lpstr>
      <vt:lpstr>VI TRENGER DINE IDEER !!</vt:lpstr>
    </vt:vector>
  </TitlesOfParts>
  <Company>OsloMet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Malin Sofie Landmark</dc:creator>
  <cp:lastModifiedBy>Ragnvald Holst-Larsen</cp:lastModifiedBy>
  <cp:revision>2</cp:revision>
  <dcterms:created xsi:type="dcterms:W3CDTF">2022-12-08T12:05:16Z</dcterms:created>
  <dcterms:modified xsi:type="dcterms:W3CDTF">2023-06-06T14:42:53Z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0x0101001819D608FAA05941B06ECEA47250E874</vt:lpwstr>
  </property>
</Properties>
</file>