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33" r:id="rId4"/>
    <p:sldId id="313" r:id="rId5"/>
    <p:sldId id="314" r:id="rId6"/>
    <p:sldId id="288" r:id="rId7"/>
    <p:sldId id="294" r:id="rId8"/>
    <p:sldId id="295" r:id="rId9"/>
    <p:sldId id="296" r:id="rId10"/>
    <p:sldId id="334" r:id="rId11"/>
    <p:sldId id="297" r:id="rId12"/>
    <p:sldId id="301" r:id="rId13"/>
    <p:sldId id="303" r:id="rId14"/>
    <p:sldId id="302" r:id="rId15"/>
    <p:sldId id="300" r:id="rId16"/>
    <p:sldId id="299" r:id="rId17"/>
    <p:sldId id="298" r:id="rId18"/>
    <p:sldId id="312" r:id="rId19"/>
    <p:sldId id="263" r:id="rId20"/>
    <p:sldId id="304" r:id="rId21"/>
    <p:sldId id="270" r:id="rId22"/>
    <p:sldId id="276" r:id="rId23"/>
    <p:sldId id="305" r:id="rId24"/>
    <p:sldId id="335" r:id="rId25"/>
    <p:sldId id="316" r:id="rId26"/>
    <p:sldId id="271" r:id="rId27"/>
    <p:sldId id="319" r:id="rId28"/>
    <p:sldId id="320" r:id="rId29"/>
    <p:sldId id="317" r:id="rId30"/>
    <p:sldId id="272" r:id="rId31"/>
    <p:sldId id="273" r:id="rId32"/>
    <p:sldId id="274" r:id="rId33"/>
    <p:sldId id="323" r:id="rId34"/>
    <p:sldId id="321" r:id="rId35"/>
    <p:sldId id="338" r:id="rId36"/>
    <p:sldId id="329" r:id="rId37"/>
    <p:sldId id="325" r:id="rId38"/>
    <p:sldId id="326" r:id="rId39"/>
    <p:sldId id="322" r:id="rId40"/>
    <p:sldId id="324" r:id="rId41"/>
    <p:sldId id="330" r:id="rId42"/>
    <p:sldId id="331" r:id="rId43"/>
    <p:sldId id="318" r:id="rId44"/>
    <p:sldId id="311" r:id="rId45"/>
    <p:sldId id="336" r:id="rId46"/>
    <p:sldId id="332" r:id="rId47"/>
    <p:sldId id="337" r:id="rId48"/>
    <p:sldId id="339" r:id="rId49"/>
    <p:sldId id="264" r:id="rId50"/>
    <p:sldId id="266" r:id="rId51"/>
    <p:sldId id="265" r:id="rId52"/>
    <p:sldId id="267" r:id="rId53"/>
    <p:sldId id="268" r:id="rId54"/>
    <p:sldId id="307" r:id="rId55"/>
    <p:sldId id="308" r:id="rId56"/>
    <p:sldId id="309" r:id="rId57"/>
    <p:sldId id="306" r:id="rId58"/>
    <p:sldId id="310" r:id="rId59"/>
    <p:sldId id="327" r:id="rId60"/>
    <p:sldId id="269" r:id="rId61"/>
    <p:sldId id="259" r:id="rId62"/>
    <p:sldId id="262" r:id="rId63"/>
    <p:sldId id="279" r:id="rId64"/>
    <p:sldId id="261" r:id="rId65"/>
    <p:sldId id="277" r:id="rId66"/>
    <p:sldId id="328" r:id="rId67"/>
    <p:sldId id="278" r:id="rId6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556DA-12D3-4A70-ABB5-2E3976277228}" v="2010" dt="2023-02-13T23:06:19.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vald Holst-Larsen" userId="a9209175-9fff-4820-b0c2-77ad65e07761" providerId="ADAL" clId="{3B2556DA-12D3-4A70-ABB5-2E3976277228}"/>
    <pc:docChg chg="undo custSel addSld delSld modSld sldOrd">
      <pc:chgData name="Ragnvald Holst-Larsen" userId="a9209175-9fff-4820-b0c2-77ad65e07761" providerId="ADAL" clId="{3B2556DA-12D3-4A70-ABB5-2E3976277228}" dt="2023-02-13T23:23:47.675" v="8441"/>
      <pc:docMkLst>
        <pc:docMk/>
      </pc:docMkLst>
      <pc:sldChg chg="addSp delSp modSp mod setBg setClrOvrMap">
        <pc:chgData name="Ragnvald Holst-Larsen" userId="a9209175-9fff-4820-b0c2-77ad65e07761" providerId="ADAL" clId="{3B2556DA-12D3-4A70-ABB5-2E3976277228}" dt="2023-02-13T18:16:11.790" v="55" actId="27636"/>
        <pc:sldMkLst>
          <pc:docMk/>
          <pc:sldMk cId="101437981" sldId="256"/>
        </pc:sldMkLst>
        <pc:spChg chg="mod">
          <ac:chgData name="Ragnvald Holst-Larsen" userId="a9209175-9fff-4820-b0c2-77ad65e07761" providerId="ADAL" clId="{3B2556DA-12D3-4A70-ABB5-2E3976277228}" dt="2023-02-13T18:16:11.790" v="55" actId="27636"/>
          <ac:spMkLst>
            <pc:docMk/>
            <pc:sldMk cId="101437981" sldId="256"/>
            <ac:spMk id="2" creationId="{70D62956-9972-36C1-45C5-A8374E06F30A}"/>
          </ac:spMkLst>
        </pc:spChg>
        <pc:spChg chg="mod">
          <ac:chgData name="Ragnvald Holst-Larsen" userId="a9209175-9fff-4820-b0c2-77ad65e07761" providerId="ADAL" clId="{3B2556DA-12D3-4A70-ABB5-2E3976277228}" dt="2023-02-13T18:15:19.123" v="29" actId="27636"/>
          <ac:spMkLst>
            <pc:docMk/>
            <pc:sldMk cId="101437981" sldId="256"/>
            <ac:spMk id="3" creationId="{1B025124-E15F-9A39-DD31-A64CA11563D5}"/>
          </ac:spMkLst>
        </pc:spChg>
        <pc:spChg chg="add del">
          <ac:chgData name="Ragnvald Holst-Larsen" userId="a9209175-9fff-4820-b0c2-77ad65e07761" providerId="ADAL" clId="{3B2556DA-12D3-4A70-ABB5-2E3976277228}" dt="2023-02-13T18:11:38.556" v="11" actId="22"/>
          <ac:spMkLst>
            <pc:docMk/>
            <pc:sldMk cId="101437981" sldId="256"/>
            <ac:spMk id="5" creationId="{9FDCF1CD-86AB-1020-7525-57BEDBA13D65}"/>
          </ac:spMkLst>
        </pc:spChg>
        <pc:spChg chg="add del">
          <ac:chgData name="Ragnvald Holst-Larsen" userId="a9209175-9fff-4820-b0c2-77ad65e07761" providerId="ADAL" clId="{3B2556DA-12D3-4A70-ABB5-2E3976277228}" dt="2023-02-13T18:13:04.724" v="21" actId="26606"/>
          <ac:spMkLst>
            <pc:docMk/>
            <pc:sldMk cId="101437981" sldId="256"/>
            <ac:spMk id="9" creationId="{71B2258F-86CA-4D4D-8270-BC05FCDEBFB3}"/>
          </ac:spMkLst>
        </pc:spChg>
        <pc:spChg chg="add">
          <ac:chgData name="Ragnvald Holst-Larsen" userId="a9209175-9fff-4820-b0c2-77ad65e07761" providerId="ADAL" clId="{3B2556DA-12D3-4A70-ABB5-2E3976277228}" dt="2023-02-13T18:13:04.724" v="21" actId="26606"/>
          <ac:spMkLst>
            <pc:docMk/>
            <pc:sldMk cId="101437981" sldId="256"/>
            <ac:spMk id="14" creationId="{6F40FBDA-CEB1-40F0-9AB9-BD9C402D70FE}"/>
          </ac:spMkLst>
        </pc:spChg>
        <pc:spChg chg="add">
          <ac:chgData name="Ragnvald Holst-Larsen" userId="a9209175-9fff-4820-b0c2-77ad65e07761" providerId="ADAL" clId="{3B2556DA-12D3-4A70-ABB5-2E3976277228}" dt="2023-02-13T18:13:04.724" v="21" actId="26606"/>
          <ac:spMkLst>
            <pc:docMk/>
            <pc:sldMk cId="101437981" sldId="256"/>
            <ac:spMk id="16" creationId="{0344D4FE-ABEF-4230-9E4E-AD5782FC78AC}"/>
          </ac:spMkLst>
        </pc:spChg>
        <pc:spChg chg="add">
          <ac:chgData name="Ragnvald Holst-Larsen" userId="a9209175-9fff-4820-b0c2-77ad65e07761" providerId="ADAL" clId="{3B2556DA-12D3-4A70-ABB5-2E3976277228}" dt="2023-02-13T18:13:04.724" v="21" actId="26606"/>
          <ac:spMkLst>
            <pc:docMk/>
            <pc:sldMk cId="101437981" sldId="256"/>
            <ac:spMk id="18" creationId="{9325F979-D3F9-4926-81B7-7ACCB31A501B}"/>
          </ac:spMkLst>
        </pc:spChg>
        <pc:picChg chg="add mod">
          <ac:chgData name="Ragnvald Holst-Larsen" userId="a9209175-9fff-4820-b0c2-77ad65e07761" providerId="ADAL" clId="{3B2556DA-12D3-4A70-ABB5-2E3976277228}" dt="2023-02-13T18:13:04.724" v="21" actId="26606"/>
          <ac:picMkLst>
            <pc:docMk/>
            <pc:sldMk cId="101437981" sldId="256"/>
            <ac:picMk id="6" creationId="{D7B80F4C-ACAB-4120-B1FF-62E3FED3F1F7}"/>
          </ac:picMkLst>
        </pc:picChg>
        <pc:picChg chg="add del">
          <ac:chgData name="Ragnvald Holst-Larsen" userId="a9209175-9fff-4820-b0c2-77ad65e07761" providerId="ADAL" clId="{3B2556DA-12D3-4A70-ABB5-2E3976277228}" dt="2023-02-13T18:12:35.994" v="18" actId="22"/>
          <ac:picMkLst>
            <pc:docMk/>
            <pc:sldMk cId="101437981" sldId="256"/>
            <ac:picMk id="7" creationId="{559325EF-78CE-FE67-BA5D-472161D8B99B}"/>
          </ac:picMkLst>
        </pc:picChg>
      </pc:sldChg>
      <pc:sldChg chg="del">
        <pc:chgData name="Ragnvald Holst-Larsen" userId="a9209175-9fff-4820-b0c2-77ad65e07761" providerId="ADAL" clId="{3B2556DA-12D3-4A70-ABB5-2E3976277228}" dt="2023-02-13T21:27:56.698" v="3334" actId="47"/>
        <pc:sldMkLst>
          <pc:docMk/>
          <pc:sldMk cId="1303528645" sldId="257"/>
        </pc:sldMkLst>
      </pc:sldChg>
      <pc:sldChg chg="del">
        <pc:chgData name="Ragnvald Holst-Larsen" userId="a9209175-9fff-4820-b0c2-77ad65e07761" providerId="ADAL" clId="{3B2556DA-12D3-4A70-ABB5-2E3976277228}" dt="2023-02-13T21:27:58.847" v="3335" actId="47"/>
        <pc:sldMkLst>
          <pc:docMk/>
          <pc:sldMk cId="1656804713" sldId="258"/>
        </pc:sldMkLst>
      </pc:sldChg>
      <pc:sldChg chg="addSp modSp mod setBg">
        <pc:chgData name="Ragnvald Holst-Larsen" userId="a9209175-9fff-4820-b0c2-77ad65e07761" providerId="ADAL" clId="{3B2556DA-12D3-4A70-ABB5-2E3976277228}" dt="2023-02-13T21:26:44.652" v="3333" actId="26606"/>
        <pc:sldMkLst>
          <pc:docMk/>
          <pc:sldMk cId="1792167148" sldId="259"/>
        </pc:sldMkLst>
        <pc:spChg chg="mod">
          <ac:chgData name="Ragnvald Holst-Larsen" userId="a9209175-9fff-4820-b0c2-77ad65e07761" providerId="ADAL" clId="{3B2556DA-12D3-4A70-ABB5-2E3976277228}" dt="2023-02-13T21:26:44.652" v="3333" actId="26606"/>
          <ac:spMkLst>
            <pc:docMk/>
            <pc:sldMk cId="1792167148" sldId="259"/>
            <ac:spMk id="2" creationId="{504F9114-D13D-01BC-71D6-4E28AFE3F4B0}"/>
          </ac:spMkLst>
        </pc:spChg>
        <pc:spChg chg="mod">
          <ac:chgData name="Ragnvald Holst-Larsen" userId="a9209175-9fff-4820-b0c2-77ad65e07761" providerId="ADAL" clId="{3B2556DA-12D3-4A70-ABB5-2E3976277228}" dt="2023-02-13T21:26:44.652" v="3333" actId="26606"/>
          <ac:spMkLst>
            <pc:docMk/>
            <pc:sldMk cId="1792167148" sldId="259"/>
            <ac:spMk id="3" creationId="{E8C1475C-5046-0E96-AC21-3664A9A066BF}"/>
          </ac:spMkLst>
        </pc:spChg>
        <pc:spChg chg="add">
          <ac:chgData name="Ragnvald Holst-Larsen" userId="a9209175-9fff-4820-b0c2-77ad65e07761" providerId="ADAL" clId="{3B2556DA-12D3-4A70-ABB5-2E3976277228}" dt="2023-02-13T21:26:44.652" v="3333" actId="26606"/>
          <ac:spMkLst>
            <pc:docMk/>
            <pc:sldMk cId="1792167148" sldId="259"/>
            <ac:spMk id="8" creationId="{907EF6B7-1338-4443-8C46-6A318D952DFD}"/>
          </ac:spMkLst>
        </pc:spChg>
        <pc:spChg chg="add">
          <ac:chgData name="Ragnvald Holst-Larsen" userId="a9209175-9fff-4820-b0c2-77ad65e07761" providerId="ADAL" clId="{3B2556DA-12D3-4A70-ABB5-2E3976277228}" dt="2023-02-13T21:26:44.652" v="3333" actId="26606"/>
          <ac:spMkLst>
            <pc:docMk/>
            <pc:sldMk cId="1792167148" sldId="259"/>
            <ac:spMk id="10" creationId="{DAAE4CDD-124C-4DCF-9584-B6033B545DD5}"/>
          </ac:spMkLst>
        </pc:spChg>
        <pc:spChg chg="add">
          <ac:chgData name="Ragnvald Holst-Larsen" userId="a9209175-9fff-4820-b0c2-77ad65e07761" providerId="ADAL" clId="{3B2556DA-12D3-4A70-ABB5-2E3976277228}" dt="2023-02-13T21:26:44.652" v="3333" actId="26606"/>
          <ac:spMkLst>
            <pc:docMk/>
            <pc:sldMk cId="1792167148" sldId="259"/>
            <ac:spMk id="12" creationId="{081E4A58-353D-44AE-B2FC-2A74E2E400F7}"/>
          </ac:spMkLst>
        </pc:spChg>
      </pc:sldChg>
      <pc:sldChg chg="addSp delSp modSp mod setBg setClrOvrMap">
        <pc:chgData name="Ragnvald Holst-Larsen" userId="a9209175-9fff-4820-b0c2-77ad65e07761" providerId="ADAL" clId="{3B2556DA-12D3-4A70-ABB5-2E3976277228}" dt="2023-02-13T21:29:13.960" v="3348" actId="26606"/>
        <pc:sldMkLst>
          <pc:docMk/>
          <pc:sldMk cId="2016222157" sldId="261"/>
        </pc:sldMkLst>
        <pc:spChg chg="mod">
          <ac:chgData name="Ragnvald Holst-Larsen" userId="a9209175-9fff-4820-b0c2-77ad65e07761" providerId="ADAL" clId="{3B2556DA-12D3-4A70-ABB5-2E3976277228}" dt="2023-02-13T21:29:13.960" v="3348" actId="26606"/>
          <ac:spMkLst>
            <pc:docMk/>
            <pc:sldMk cId="2016222157" sldId="261"/>
            <ac:spMk id="2" creationId="{DBF3BBB8-0E0B-EDF6-34BA-1E73ADCA3634}"/>
          </ac:spMkLst>
        </pc:spChg>
        <pc:spChg chg="add del mod">
          <ac:chgData name="Ragnvald Holst-Larsen" userId="a9209175-9fff-4820-b0c2-77ad65e07761" providerId="ADAL" clId="{3B2556DA-12D3-4A70-ABB5-2E3976277228}" dt="2023-02-13T21:29:13.960" v="3348" actId="26606"/>
          <ac:spMkLst>
            <pc:docMk/>
            <pc:sldMk cId="2016222157" sldId="261"/>
            <ac:spMk id="3" creationId="{E6490D3C-1392-B1E6-CA47-1A7B1D550BF9}"/>
          </ac:spMkLst>
        </pc:spChg>
        <pc:spChg chg="add del">
          <ac:chgData name="Ragnvald Holst-Larsen" userId="a9209175-9fff-4820-b0c2-77ad65e07761" providerId="ADAL" clId="{3B2556DA-12D3-4A70-ABB5-2E3976277228}" dt="2023-02-13T21:28:29.645" v="3339" actId="26606"/>
          <ac:spMkLst>
            <pc:docMk/>
            <pc:sldMk cId="2016222157" sldId="261"/>
            <ac:spMk id="8" creationId="{F837543A-6020-4505-A233-C9DB4BF74011}"/>
          </ac:spMkLst>
        </pc:spChg>
        <pc:spChg chg="add del">
          <ac:chgData name="Ragnvald Holst-Larsen" userId="a9209175-9fff-4820-b0c2-77ad65e07761" providerId="ADAL" clId="{3B2556DA-12D3-4A70-ABB5-2E3976277228}" dt="2023-02-13T21:28:29.645" v="3339" actId="26606"/>
          <ac:spMkLst>
            <pc:docMk/>
            <pc:sldMk cId="2016222157" sldId="261"/>
            <ac:spMk id="10" creationId="{35B16301-FB18-48BA-A6DD-C37CAF6F9A18}"/>
          </ac:spMkLst>
        </pc:spChg>
        <pc:spChg chg="add del">
          <ac:chgData name="Ragnvald Holst-Larsen" userId="a9209175-9fff-4820-b0c2-77ad65e07761" providerId="ADAL" clId="{3B2556DA-12D3-4A70-ABB5-2E3976277228}" dt="2023-02-13T21:28:29.645" v="3339" actId="26606"/>
          <ac:spMkLst>
            <pc:docMk/>
            <pc:sldMk cId="2016222157" sldId="261"/>
            <ac:spMk id="12" creationId="{C3C0D90E-074A-4F52-9B11-B52BEF4BCBE5}"/>
          </ac:spMkLst>
        </pc:spChg>
        <pc:spChg chg="add del">
          <ac:chgData name="Ragnvald Holst-Larsen" userId="a9209175-9fff-4820-b0c2-77ad65e07761" providerId="ADAL" clId="{3B2556DA-12D3-4A70-ABB5-2E3976277228}" dt="2023-02-13T21:28:29.645" v="3339" actId="26606"/>
          <ac:spMkLst>
            <pc:docMk/>
            <pc:sldMk cId="2016222157" sldId="261"/>
            <ac:spMk id="14" creationId="{CABBD4C1-E6F8-46F6-8152-A8A97490BF4D}"/>
          </ac:spMkLst>
        </pc:spChg>
        <pc:spChg chg="add del">
          <ac:chgData name="Ragnvald Holst-Larsen" userId="a9209175-9fff-4820-b0c2-77ad65e07761" providerId="ADAL" clId="{3B2556DA-12D3-4A70-ABB5-2E3976277228}" dt="2023-02-13T21:28:29.645" v="3339" actId="26606"/>
          <ac:spMkLst>
            <pc:docMk/>
            <pc:sldMk cId="2016222157" sldId="261"/>
            <ac:spMk id="16" creationId="{83BA5EF5-1FE9-4BF9-83BB-269BCDDF6156}"/>
          </ac:spMkLst>
        </pc:spChg>
        <pc:spChg chg="add del">
          <ac:chgData name="Ragnvald Holst-Larsen" userId="a9209175-9fff-4820-b0c2-77ad65e07761" providerId="ADAL" clId="{3B2556DA-12D3-4A70-ABB5-2E3976277228}" dt="2023-02-13T21:28:29.645" v="3339" actId="26606"/>
          <ac:spMkLst>
            <pc:docMk/>
            <pc:sldMk cId="2016222157" sldId="261"/>
            <ac:spMk id="20" creationId="{88853921-7BC9-4BDE-ACAB-133C683C82D6}"/>
          </ac:spMkLst>
        </pc:spChg>
        <pc:spChg chg="add del">
          <ac:chgData name="Ragnvald Holst-Larsen" userId="a9209175-9fff-4820-b0c2-77ad65e07761" providerId="ADAL" clId="{3B2556DA-12D3-4A70-ABB5-2E3976277228}" dt="2023-02-13T21:28:29.645" v="3339" actId="26606"/>
          <ac:spMkLst>
            <pc:docMk/>
            <pc:sldMk cId="2016222157" sldId="261"/>
            <ac:spMk id="22" creationId="{09192968-3AE7-4470-A61C-97294BB92731}"/>
          </ac:spMkLst>
        </pc:spChg>
        <pc:spChg chg="add del">
          <ac:chgData name="Ragnvald Holst-Larsen" userId="a9209175-9fff-4820-b0c2-77ad65e07761" providerId="ADAL" clId="{3B2556DA-12D3-4A70-ABB5-2E3976277228}" dt="2023-02-13T21:28:29.645" v="3339" actId="26606"/>
          <ac:spMkLst>
            <pc:docMk/>
            <pc:sldMk cId="2016222157" sldId="261"/>
            <ac:spMk id="24" creationId="{3AB72E55-43E4-4356-BFE8-E2102CB0B505}"/>
          </ac:spMkLst>
        </pc:spChg>
        <pc:spChg chg="add del">
          <ac:chgData name="Ragnvald Holst-Larsen" userId="a9209175-9fff-4820-b0c2-77ad65e07761" providerId="ADAL" clId="{3B2556DA-12D3-4A70-ABB5-2E3976277228}" dt="2023-02-13T21:28:52.493" v="3341" actId="26606"/>
          <ac:spMkLst>
            <pc:docMk/>
            <pc:sldMk cId="2016222157" sldId="261"/>
            <ac:spMk id="26" creationId="{D3E17859-C5F0-476F-A082-A4CB8841DB24}"/>
          </ac:spMkLst>
        </pc:spChg>
        <pc:spChg chg="add del">
          <ac:chgData name="Ragnvald Holst-Larsen" userId="a9209175-9fff-4820-b0c2-77ad65e07761" providerId="ADAL" clId="{3B2556DA-12D3-4A70-ABB5-2E3976277228}" dt="2023-02-13T21:28:52.493" v="3341" actId="26606"/>
          <ac:spMkLst>
            <pc:docMk/>
            <pc:sldMk cId="2016222157" sldId="261"/>
            <ac:spMk id="27" creationId="{70BEB1E7-2F88-40BC-B73D-42E5B6F80BFC}"/>
          </ac:spMkLst>
        </pc:spChg>
        <pc:spChg chg="add del">
          <ac:chgData name="Ragnvald Holst-Larsen" userId="a9209175-9fff-4820-b0c2-77ad65e07761" providerId="ADAL" clId="{3B2556DA-12D3-4A70-ABB5-2E3976277228}" dt="2023-02-13T21:28:52.493" v="3341" actId="26606"/>
          <ac:spMkLst>
            <pc:docMk/>
            <pc:sldMk cId="2016222157" sldId="261"/>
            <ac:spMk id="28" creationId="{A7B99495-F43F-4D80-A44F-2CB4764EB90B}"/>
          </ac:spMkLst>
        </pc:spChg>
        <pc:spChg chg="add del">
          <ac:chgData name="Ragnvald Holst-Larsen" userId="a9209175-9fff-4820-b0c2-77ad65e07761" providerId="ADAL" clId="{3B2556DA-12D3-4A70-ABB5-2E3976277228}" dt="2023-02-13T21:28:57.200" v="3343" actId="26606"/>
          <ac:spMkLst>
            <pc:docMk/>
            <pc:sldMk cId="2016222157" sldId="261"/>
            <ac:spMk id="30" creationId="{B775CD93-9DF2-48CB-9F57-1BCA9A46C7FA}"/>
          </ac:spMkLst>
        </pc:spChg>
        <pc:spChg chg="add del">
          <ac:chgData name="Ragnvald Holst-Larsen" userId="a9209175-9fff-4820-b0c2-77ad65e07761" providerId="ADAL" clId="{3B2556DA-12D3-4A70-ABB5-2E3976277228}" dt="2023-02-13T21:28:57.200" v="3343" actId="26606"/>
          <ac:spMkLst>
            <pc:docMk/>
            <pc:sldMk cId="2016222157" sldId="261"/>
            <ac:spMk id="31" creationId="{6166C6D1-23AC-49C4-BA07-238E4E9F8CEB}"/>
          </ac:spMkLst>
        </pc:spChg>
        <pc:spChg chg="add del">
          <ac:chgData name="Ragnvald Holst-Larsen" userId="a9209175-9fff-4820-b0c2-77ad65e07761" providerId="ADAL" clId="{3B2556DA-12D3-4A70-ABB5-2E3976277228}" dt="2023-02-13T21:28:57.200" v="3343" actId="26606"/>
          <ac:spMkLst>
            <pc:docMk/>
            <pc:sldMk cId="2016222157" sldId="261"/>
            <ac:spMk id="32" creationId="{E186B68C-84BC-4A6E-99D1-EE87483C1349}"/>
          </ac:spMkLst>
        </pc:spChg>
        <pc:spChg chg="add del">
          <ac:chgData name="Ragnvald Holst-Larsen" userId="a9209175-9fff-4820-b0c2-77ad65e07761" providerId="ADAL" clId="{3B2556DA-12D3-4A70-ABB5-2E3976277228}" dt="2023-02-13T21:28:57.200" v="3343" actId="26606"/>
          <ac:spMkLst>
            <pc:docMk/>
            <pc:sldMk cId="2016222157" sldId="261"/>
            <ac:spMk id="33" creationId="{1C091803-41C2-48E0-9228-5148460C7479}"/>
          </ac:spMkLst>
        </pc:spChg>
        <pc:spChg chg="add del">
          <ac:chgData name="Ragnvald Holst-Larsen" userId="a9209175-9fff-4820-b0c2-77ad65e07761" providerId="ADAL" clId="{3B2556DA-12D3-4A70-ABB5-2E3976277228}" dt="2023-02-13T21:28:57.200" v="3343" actId="26606"/>
          <ac:spMkLst>
            <pc:docMk/>
            <pc:sldMk cId="2016222157" sldId="261"/>
            <ac:spMk id="34" creationId="{E6490D3C-1392-B1E6-CA47-1A7B1D550BF9}"/>
          </ac:spMkLst>
        </pc:spChg>
        <pc:spChg chg="add del">
          <ac:chgData name="Ragnvald Holst-Larsen" userId="a9209175-9fff-4820-b0c2-77ad65e07761" providerId="ADAL" clId="{3B2556DA-12D3-4A70-ABB5-2E3976277228}" dt="2023-02-13T21:29:03.418" v="3345" actId="26606"/>
          <ac:spMkLst>
            <pc:docMk/>
            <pc:sldMk cId="2016222157" sldId="261"/>
            <ac:spMk id="36" creationId="{203CBE6E-E6B2-417D-A61A-D5F70F02A402}"/>
          </ac:spMkLst>
        </pc:spChg>
        <pc:spChg chg="add del">
          <ac:chgData name="Ragnvald Holst-Larsen" userId="a9209175-9fff-4820-b0c2-77ad65e07761" providerId="ADAL" clId="{3B2556DA-12D3-4A70-ABB5-2E3976277228}" dt="2023-02-13T21:29:03.418" v="3345" actId="26606"/>
          <ac:spMkLst>
            <pc:docMk/>
            <pc:sldMk cId="2016222157" sldId="261"/>
            <ac:spMk id="37" creationId="{1466BE98-0341-4CFA-8601-3E68FB730704}"/>
          </ac:spMkLst>
        </pc:spChg>
        <pc:spChg chg="add del">
          <ac:chgData name="Ragnvald Holst-Larsen" userId="a9209175-9fff-4820-b0c2-77ad65e07761" providerId="ADAL" clId="{3B2556DA-12D3-4A70-ABB5-2E3976277228}" dt="2023-02-13T21:29:03.418" v="3345" actId="26606"/>
          <ac:spMkLst>
            <pc:docMk/>
            <pc:sldMk cId="2016222157" sldId="261"/>
            <ac:spMk id="38" creationId="{663E89A1-984A-4500-9453-4203AD1B83BE}"/>
          </ac:spMkLst>
        </pc:spChg>
        <pc:spChg chg="add del">
          <ac:chgData name="Ragnvald Holst-Larsen" userId="a9209175-9fff-4820-b0c2-77ad65e07761" providerId="ADAL" clId="{3B2556DA-12D3-4A70-ABB5-2E3976277228}" dt="2023-02-13T21:29:03.418" v="3345" actId="26606"/>
          <ac:spMkLst>
            <pc:docMk/>
            <pc:sldMk cId="2016222157" sldId="261"/>
            <ac:spMk id="39" creationId="{E6490D3C-1392-B1E6-CA47-1A7B1D550BF9}"/>
          </ac:spMkLst>
        </pc:spChg>
        <pc:spChg chg="add del">
          <ac:chgData name="Ragnvald Holst-Larsen" userId="a9209175-9fff-4820-b0c2-77ad65e07761" providerId="ADAL" clId="{3B2556DA-12D3-4A70-ABB5-2E3976277228}" dt="2023-02-13T21:29:03.418" v="3345" actId="26606"/>
          <ac:spMkLst>
            <pc:docMk/>
            <pc:sldMk cId="2016222157" sldId="261"/>
            <ac:spMk id="40" creationId="{B3FD642B-C569-4ABB-AE20-EFA6BC995903}"/>
          </ac:spMkLst>
        </pc:spChg>
        <pc:spChg chg="add del">
          <ac:chgData name="Ragnvald Holst-Larsen" userId="a9209175-9fff-4820-b0c2-77ad65e07761" providerId="ADAL" clId="{3B2556DA-12D3-4A70-ABB5-2E3976277228}" dt="2023-02-13T21:29:03.418" v="3345" actId="26606"/>
          <ac:spMkLst>
            <pc:docMk/>
            <pc:sldMk cId="2016222157" sldId="261"/>
            <ac:spMk id="41" creationId="{AA92FED3-1F18-4138-B4E4-627D78B00203}"/>
          </ac:spMkLst>
        </pc:spChg>
        <pc:spChg chg="add del">
          <ac:chgData name="Ragnvald Holst-Larsen" userId="a9209175-9fff-4820-b0c2-77ad65e07761" providerId="ADAL" clId="{3B2556DA-12D3-4A70-ABB5-2E3976277228}" dt="2023-02-13T21:29:13.956" v="3347" actId="26606"/>
          <ac:spMkLst>
            <pc:docMk/>
            <pc:sldMk cId="2016222157" sldId="261"/>
            <ac:spMk id="43" creationId="{9228552E-C8B1-4A80-8448-0787CE0FC704}"/>
          </ac:spMkLst>
        </pc:spChg>
        <pc:spChg chg="add">
          <ac:chgData name="Ragnvald Holst-Larsen" userId="a9209175-9fff-4820-b0c2-77ad65e07761" providerId="ADAL" clId="{3B2556DA-12D3-4A70-ABB5-2E3976277228}" dt="2023-02-13T21:29:13.960" v="3348" actId="26606"/>
          <ac:spMkLst>
            <pc:docMk/>
            <pc:sldMk cId="2016222157" sldId="261"/>
            <ac:spMk id="47" creationId="{B775CD93-9DF2-48CB-9F57-1BCA9A46C7FA}"/>
          </ac:spMkLst>
        </pc:spChg>
        <pc:spChg chg="add">
          <ac:chgData name="Ragnvald Holst-Larsen" userId="a9209175-9fff-4820-b0c2-77ad65e07761" providerId="ADAL" clId="{3B2556DA-12D3-4A70-ABB5-2E3976277228}" dt="2023-02-13T21:29:13.960" v="3348" actId="26606"/>
          <ac:spMkLst>
            <pc:docMk/>
            <pc:sldMk cId="2016222157" sldId="261"/>
            <ac:spMk id="48" creationId="{6166C6D1-23AC-49C4-BA07-238E4E9F8CEB}"/>
          </ac:spMkLst>
        </pc:spChg>
        <pc:spChg chg="add">
          <ac:chgData name="Ragnvald Holst-Larsen" userId="a9209175-9fff-4820-b0c2-77ad65e07761" providerId="ADAL" clId="{3B2556DA-12D3-4A70-ABB5-2E3976277228}" dt="2023-02-13T21:29:13.960" v="3348" actId="26606"/>
          <ac:spMkLst>
            <pc:docMk/>
            <pc:sldMk cId="2016222157" sldId="261"/>
            <ac:spMk id="49" creationId="{E186B68C-84BC-4A6E-99D1-EE87483C1349}"/>
          </ac:spMkLst>
        </pc:spChg>
        <pc:spChg chg="add">
          <ac:chgData name="Ragnvald Holst-Larsen" userId="a9209175-9fff-4820-b0c2-77ad65e07761" providerId="ADAL" clId="{3B2556DA-12D3-4A70-ABB5-2E3976277228}" dt="2023-02-13T21:29:13.960" v="3348" actId="26606"/>
          <ac:spMkLst>
            <pc:docMk/>
            <pc:sldMk cId="2016222157" sldId="261"/>
            <ac:spMk id="50" creationId="{1C091803-41C2-48E0-9228-5148460C7479}"/>
          </ac:spMkLst>
        </pc:spChg>
        <pc:spChg chg="add">
          <ac:chgData name="Ragnvald Holst-Larsen" userId="a9209175-9fff-4820-b0c2-77ad65e07761" providerId="ADAL" clId="{3B2556DA-12D3-4A70-ABB5-2E3976277228}" dt="2023-02-13T21:29:13.960" v="3348" actId="26606"/>
          <ac:spMkLst>
            <pc:docMk/>
            <pc:sldMk cId="2016222157" sldId="261"/>
            <ac:spMk id="51" creationId="{E6490D3C-1392-B1E6-CA47-1A7B1D550BF9}"/>
          </ac:spMkLst>
        </pc:spChg>
        <pc:graphicFrameChg chg="add del">
          <ac:chgData name="Ragnvald Holst-Larsen" userId="a9209175-9fff-4820-b0c2-77ad65e07761" providerId="ADAL" clId="{3B2556DA-12D3-4A70-ABB5-2E3976277228}" dt="2023-02-13T21:28:52.493" v="3341" actId="26606"/>
          <ac:graphicFrameMkLst>
            <pc:docMk/>
            <pc:sldMk cId="2016222157" sldId="261"/>
            <ac:graphicFrameMk id="5" creationId="{33DDA7D3-95DB-53F9-E8F3-67A35CE36122}"/>
          </ac:graphicFrameMkLst>
        </pc:graphicFrameChg>
        <pc:graphicFrameChg chg="add del">
          <ac:chgData name="Ragnvald Holst-Larsen" userId="a9209175-9fff-4820-b0c2-77ad65e07761" providerId="ADAL" clId="{3B2556DA-12D3-4A70-ABB5-2E3976277228}" dt="2023-02-13T21:29:13.956" v="3347" actId="26606"/>
          <ac:graphicFrameMkLst>
            <pc:docMk/>
            <pc:sldMk cId="2016222157" sldId="261"/>
            <ac:graphicFrameMk id="45" creationId="{FE27DCA0-0FDF-E601-3AB2-764BE83B640A}"/>
          </ac:graphicFrameMkLst>
        </pc:graphicFrameChg>
        <pc:picChg chg="add del">
          <ac:chgData name="Ragnvald Holst-Larsen" userId="a9209175-9fff-4820-b0c2-77ad65e07761" providerId="ADAL" clId="{3B2556DA-12D3-4A70-ABB5-2E3976277228}" dt="2023-02-13T21:28:52.493" v="3341" actId="26606"/>
          <ac:picMkLst>
            <pc:docMk/>
            <pc:sldMk cId="2016222157" sldId="261"/>
            <ac:picMk id="6" creationId="{7AF820D6-F167-3CF5-ED5B-27DCE67C56F1}"/>
          </ac:picMkLst>
        </pc:picChg>
        <pc:picChg chg="add del">
          <ac:chgData name="Ragnvald Holst-Larsen" userId="a9209175-9fff-4820-b0c2-77ad65e07761" providerId="ADAL" clId="{3B2556DA-12D3-4A70-ABB5-2E3976277228}" dt="2023-02-13T21:29:13.956" v="3347" actId="26606"/>
          <ac:picMkLst>
            <pc:docMk/>
            <pc:sldMk cId="2016222157" sldId="261"/>
            <ac:picMk id="44" creationId="{202D5197-78F9-DBFF-0ADF-EEB190E704B7}"/>
          </ac:picMkLst>
        </pc:picChg>
        <pc:cxnChg chg="add del">
          <ac:chgData name="Ragnvald Holst-Larsen" userId="a9209175-9fff-4820-b0c2-77ad65e07761" providerId="ADAL" clId="{3B2556DA-12D3-4A70-ABB5-2E3976277228}" dt="2023-02-13T21:28:29.645" v="3339" actId="26606"/>
          <ac:cxnSpMkLst>
            <pc:docMk/>
            <pc:sldMk cId="2016222157" sldId="261"/>
            <ac:cxnSpMk id="18" creationId="{4B3BCACB-5880-460B-9606-8C433A9AF99D}"/>
          </ac:cxnSpMkLst>
        </pc:cxnChg>
      </pc:sldChg>
      <pc:sldChg chg="addSp modSp mod setBg">
        <pc:chgData name="Ragnvald Holst-Larsen" userId="a9209175-9fff-4820-b0c2-77ad65e07761" providerId="ADAL" clId="{3B2556DA-12D3-4A70-ABB5-2E3976277228}" dt="2023-02-13T21:28:05.512" v="3336" actId="26606"/>
        <pc:sldMkLst>
          <pc:docMk/>
          <pc:sldMk cId="3789257040" sldId="262"/>
        </pc:sldMkLst>
        <pc:spChg chg="mod">
          <ac:chgData name="Ragnvald Holst-Larsen" userId="a9209175-9fff-4820-b0c2-77ad65e07761" providerId="ADAL" clId="{3B2556DA-12D3-4A70-ABB5-2E3976277228}" dt="2023-02-13T21:28:05.512" v="3336" actId="26606"/>
          <ac:spMkLst>
            <pc:docMk/>
            <pc:sldMk cId="3789257040" sldId="262"/>
            <ac:spMk id="2" creationId="{E122B1E5-95E1-F38D-7FCA-D2CCADA33360}"/>
          </ac:spMkLst>
        </pc:spChg>
        <pc:spChg chg="mod">
          <ac:chgData name="Ragnvald Holst-Larsen" userId="a9209175-9fff-4820-b0c2-77ad65e07761" providerId="ADAL" clId="{3B2556DA-12D3-4A70-ABB5-2E3976277228}" dt="2023-02-13T21:28:05.512" v="3336" actId="26606"/>
          <ac:spMkLst>
            <pc:docMk/>
            <pc:sldMk cId="3789257040" sldId="262"/>
            <ac:spMk id="3" creationId="{AC31DF3F-FDC5-4778-8A25-4ADEC78903D8}"/>
          </ac:spMkLst>
        </pc:spChg>
        <pc:spChg chg="add">
          <ac:chgData name="Ragnvald Holst-Larsen" userId="a9209175-9fff-4820-b0c2-77ad65e07761" providerId="ADAL" clId="{3B2556DA-12D3-4A70-ABB5-2E3976277228}" dt="2023-02-13T21:28:05.512" v="3336" actId="26606"/>
          <ac:spMkLst>
            <pc:docMk/>
            <pc:sldMk cId="3789257040" sldId="262"/>
            <ac:spMk id="8" creationId="{907EF6B7-1338-4443-8C46-6A318D952DFD}"/>
          </ac:spMkLst>
        </pc:spChg>
        <pc:spChg chg="add">
          <ac:chgData name="Ragnvald Holst-Larsen" userId="a9209175-9fff-4820-b0c2-77ad65e07761" providerId="ADAL" clId="{3B2556DA-12D3-4A70-ABB5-2E3976277228}" dt="2023-02-13T21:28:05.512" v="3336" actId="26606"/>
          <ac:spMkLst>
            <pc:docMk/>
            <pc:sldMk cId="3789257040" sldId="262"/>
            <ac:spMk id="10" creationId="{DAAE4CDD-124C-4DCF-9584-B6033B545DD5}"/>
          </ac:spMkLst>
        </pc:spChg>
        <pc:spChg chg="add">
          <ac:chgData name="Ragnvald Holst-Larsen" userId="a9209175-9fff-4820-b0c2-77ad65e07761" providerId="ADAL" clId="{3B2556DA-12D3-4A70-ABB5-2E3976277228}" dt="2023-02-13T21:28:05.512" v="3336" actId="26606"/>
          <ac:spMkLst>
            <pc:docMk/>
            <pc:sldMk cId="3789257040" sldId="262"/>
            <ac:spMk id="12" creationId="{081E4A58-353D-44AE-B2FC-2A74E2E400F7}"/>
          </ac:spMkLst>
        </pc:spChg>
      </pc:sldChg>
      <pc:sldChg chg="addSp delSp modSp mod setBg">
        <pc:chgData name="Ragnvald Holst-Larsen" userId="a9209175-9fff-4820-b0c2-77ad65e07761" providerId="ADAL" clId="{3B2556DA-12D3-4A70-ABB5-2E3976277228}" dt="2023-02-13T19:05:58.672" v="738" actId="26606"/>
        <pc:sldMkLst>
          <pc:docMk/>
          <pc:sldMk cId="2288418122" sldId="263"/>
        </pc:sldMkLst>
        <pc:spChg chg="mod">
          <ac:chgData name="Ragnvald Holst-Larsen" userId="a9209175-9fff-4820-b0c2-77ad65e07761" providerId="ADAL" clId="{3B2556DA-12D3-4A70-ABB5-2E3976277228}" dt="2023-02-13T19:05:58.672" v="738" actId="26606"/>
          <ac:spMkLst>
            <pc:docMk/>
            <pc:sldMk cId="2288418122" sldId="263"/>
            <ac:spMk id="2" creationId="{2421F5CD-EB7E-E006-28BE-18CC1883F9E4}"/>
          </ac:spMkLst>
        </pc:spChg>
        <pc:spChg chg="add del">
          <ac:chgData name="Ragnvald Holst-Larsen" userId="a9209175-9fff-4820-b0c2-77ad65e07761" providerId="ADAL" clId="{3B2556DA-12D3-4A70-ABB5-2E3976277228}" dt="2023-02-13T19:05:58.672" v="738" actId="26606"/>
          <ac:spMkLst>
            <pc:docMk/>
            <pc:sldMk cId="2288418122" sldId="263"/>
            <ac:spMk id="3" creationId="{EDA88D41-4643-A452-EF1E-528F3AE6B674}"/>
          </ac:spMkLst>
        </pc:spChg>
        <pc:spChg chg="add">
          <ac:chgData name="Ragnvald Holst-Larsen" userId="a9209175-9fff-4820-b0c2-77ad65e07761" providerId="ADAL" clId="{3B2556DA-12D3-4A70-ABB5-2E3976277228}" dt="2023-02-13T19:05:58.672" v="738" actId="26606"/>
          <ac:spMkLst>
            <pc:docMk/>
            <pc:sldMk cId="2288418122" sldId="263"/>
            <ac:spMk id="8" creationId="{B775CD93-9DF2-48CB-9F57-1BCA9A46C7FA}"/>
          </ac:spMkLst>
        </pc:spChg>
        <pc:spChg chg="add del">
          <ac:chgData name="Ragnvald Holst-Larsen" userId="a9209175-9fff-4820-b0c2-77ad65e07761" providerId="ADAL" clId="{3B2556DA-12D3-4A70-ABB5-2E3976277228}" dt="2023-02-13T19:05:27.363" v="733" actId="26606"/>
          <ac:spMkLst>
            <pc:docMk/>
            <pc:sldMk cId="2288418122" sldId="263"/>
            <ac:spMk id="9" creationId="{A5711A0E-A428-4ED1-96CB-33D69FD842E4}"/>
          </ac:spMkLst>
        </pc:spChg>
        <pc:spChg chg="add">
          <ac:chgData name="Ragnvald Holst-Larsen" userId="a9209175-9fff-4820-b0c2-77ad65e07761" providerId="ADAL" clId="{3B2556DA-12D3-4A70-ABB5-2E3976277228}" dt="2023-02-13T19:05:58.672" v="738" actId="26606"/>
          <ac:spMkLst>
            <pc:docMk/>
            <pc:sldMk cId="2288418122" sldId="263"/>
            <ac:spMk id="10" creationId="{6166C6D1-23AC-49C4-BA07-238E4E9F8CEB}"/>
          </ac:spMkLst>
        </pc:spChg>
        <pc:spChg chg="add">
          <ac:chgData name="Ragnvald Holst-Larsen" userId="a9209175-9fff-4820-b0c2-77ad65e07761" providerId="ADAL" clId="{3B2556DA-12D3-4A70-ABB5-2E3976277228}" dt="2023-02-13T19:05:58.672" v="738" actId="26606"/>
          <ac:spMkLst>
            <pc:docMk/>
            <pc:sldMk cId="2288418122" sldId="263"/>
            <ac:spMk id="12" creationId="{1C091803-41C2-48E0-9228-5148460C7479}"/>
          </ac:spMkLst>
        </pc:spChg>
        <pc:spChg chg="add">
          <ac:chgData name="Ragnvald Holst-Larsen" userId="a9209175-9fff-4820-b0c2-77ad65e07761" providerId="ADAL" clId="{3B2556DA-12D3-4A70-ABB5-2E3976277228}" dt="2023-02-13T19:05:58.672" v="738" actId="26606"/>
          <ac:spMkLst>
            <pc:docMk/>
            <pc:sldMk cId="2288418122" sldId="263"/>
            <ac:spMk id="15" creationId="{EDA88D41-4643-A452-EF1E-528F3AE6B674}"/>
          </ac:spMkLst>
        </pc:spChg>
        <pc:graphicFrameChg chg="add del">
          <ac:chgData name="Ragnvald Holst-Larsen" userId="a9209175-9fff-4820-b0c2-77ad65e07761" providerId="ADAL" clId="{3B2556DA-12D3-4A70-ABB5-2E3976277228}" dt="2023-02-13T19:05:27.363" v="733" actId="26606"/>
          <ac:graphicFrameMkLst>
            <pc:docMk/>
            <pc:sldMk cId="2288418122" sldId="263"/>
            <ac:graphicFrameMk id="5" creationId="{26863C38-7823-4940-1497-2EBD8EC245E4}"/>
          </ac:graphicFrameMkLst>
        </pc:graphicFrameChg>
        <pc:graphicFrameChg chg="add del">
          <ac:chgData name="Ragnvald Holst-Larsen" userId="a9209175-9fff-4820-b0c2-77ad65e07761" providerId="ADAL" clId="{3B2556DA-12D3-4A70-ABB5-2E3976277228}" dt="2023-02-13T19:05:53.265" v="735" actId="26606"/>
          <ac:graphicFrameMkLst>
            <pc:docMk/>
            <pc:sldMk cId="2288418122" sldId="263"/>
            <ac:graphicFrameMk id="11" creationId="{C8A08E6E-8AF7-7A61-0E9F-8283A18F44EB}"/>
          </ac:graphicFrameMkLst>
        </pc:graphicFrameChg>
        <pc:graphicFrameChg chg="add del">
          <ac:chgData name="Ragnvald Holst-Larsen" userId="a9209175-9fff-4820-b0c2-77ad65e07761" providerId="ADAL" clId="{3B2556DA-12D3-4A70-ABB5-2E3976277228}" dt="2023-02-13T19:05:58.654" v="737" actId="26606"/>
          <ac:graphicFrameMkLst>
            <pc:docMk/>
            <pc:sldMk cId="2288418122" sldId="263"/>
            <ac:graphicFrameMk id="13" creationId="{9E82061D-24DF-07CA-C32E-3D2B46C02A6E}"/>
          </ac:graphicFrameMkLst>
        </pc:graphicFrameChg>
      </pc:sldChg>
      <pc:sldChg chg="addSp delSp modSp mod setBg">
        <pc:chgData name="Ragnvald Holst-Larsen" userId="a9209175-9fff-4820-b0c2-77ad65e07761" providerId="ADAL" clId="{3B2556DA-12D3-4A70-ABB5-2E3976277228}" dt="2023-02-13T21:55:53.813" v="4608" actId="403"/>
        <pc:sldMkLst>
          <pc:docMk/>
          <pc:sldMk cId="3666967391" sldId="264"/>
        </pc:sldMkLst>
        <pc:spChg chg="mod">
          <ac:chgData name="Ragnvald Holst-Larsen" userId="a9209175-9fff-4820-b0c2-77ad65e07761" providerId="ADAL" clId="{3B2556DA-12D3-4A70-ABB5-2E3976277228}" dt="2023-02-13T21:55:53.813" v="4608" actId="403"/>
          <ac:spMkLst>
            <pc:docMk/>
            <pc:sldMk cId="3666967391" sldId="264"/>
            <ac:spMk id="2" creationId="{E7AAFEA8-0F32-A14D-0312-8002F4D521D6}"/>
          </ac:spMkLst>
        </pc:spChg>
        <pc:spChg chg="del">
          <ac:chgData name="Ragnvald Holst-Larsen" userId="a9209175-9fff-4820-b0c2-77ad65e07761" providerId="ADAL" clId="{3B2556DA-12D3-4A70-ABB5-2E3976277228}" dt="2023-02-13T21:21:03.490" v="3213" actId="26606"/>
          <ac:spMkLst>
            <pc:docMk/>
            <pc:sldMk cId="3666967391" sldId="264"/>
            <ac:spMk id="3" creationId="{996B7866-AABD-2390-950A-71EDB97A514B}"/>
          </ac:spMkLst>
        </pc:spChg>
        <pc:spChg chg="add mod">
          <ac:chgData name="Ragnvald Holst-Larsen" userId="a9209175-9fff-4820-b0c2-77ad65e07761" providerId="ADAL" clId="{3B2556DA-12D3-4A70-ABB5-2E3976277228}" dt="2023-02-13T21:55:31.767" v="4561" actId="1076"/>
          <ac:spMkLst>
            <pc:docMk/>
            <pc:sldMk cId="3666967391" sldId="264"/>
            <ac:spMk id="7" creationId="{1ABAEAD0-6FE2-F1D1-DC47-38E7C9CE3F70}"/>
          </ac:spMkLst>
        </pc:spChg>
        <pc:spChg chg="add">
          <ac:chgData name="Ragnvald Holst-Larsen" userId="a9209175-9fff-4820-b0c2-77ad65e07761" providerId="ADAL" clId="{3B2556DA-12D3-4A70-ABB5-2E3976277228}" dt="2023-02-13T21:21:03.490" v="3213" actId="26606"/>
          <ac:spMkLst>
            <pc:docMk/>
            <pc:sldMk cId="3666967391" sldId="264"/>
            <ac:spMk id="9" creationId="{AE2B703B-46F9-481A-A605-82E2A828C4FA}"/>
          </ac:spMkLst>
        </pc:spChg>
        <pc:spChg chg="add">
          <ac:chgData name="Ragnvald Holst-Larsen" userId="a9209175-9fff-4820-b0c2-77ad65e07761" providerId="ADAL" clId="{3B2556DA-12D3-4A70-ABB5-2E3976277228}" dt="2023-02-13T21:21:03.490" v="3213" actId="26606"/>
          <ac:spMkLst>
            <pc:docMk/>
            <pc:sldMk cId="3666967391" sldId="264"/>
            <ac:spMk id="11" creationId="{F13BE4D7-0C3D-4906-B230-A1C5B4665CCF}"/>
          </ac:spMkLst>
        </pc:spChg>
        <pc:graphicFrameChg chg="add del mod">
          <ac:chgData name="Ragnvald Holst-Larsen" userId="a9209175-9fff-4820-b0c2-77ad65e07761" providerId="ADAL" clId="{3B2556DA-12D3-4A70-ABB5-2E3976277228}" dt="2023-02-13T21:54:55.676" v="4555"/>
          <ac:graphicFrameMkLst>
            <pc:docMk/>
            <pc:sldMk cId="3666967391" sldId="264"/>
            <ac:graphicFrameMk id="4" creationId="{E9AF510F-903C-97F1-54DF-BCCA157565BA}"/>
          </ac:graphicFrameMkLst>
        </pc:graphicFrameChg>
        <pc:graphicFrameChg chg="add mod">
          <ac:chgData name="Ragnvald Holst-Larsen" userId="a9209175-9fff-4820-b0c2-77ad65e07761" providerId="ADAL" clId="{3B2556DA-12D3-4A70-ABB5-2E3976277228}" dt="2023-02-13T21:22:24.520" v="3272" actId="20577"/>
          <ac:graphicFrameMkLst>
            <pc:docMk/>
            <pc:sldMk cId="3666967391" sldId="264"/>
            <ac:graphicFrameMk id="5" creationId="{012648BD-5ECD-8442-EA37-DFCCB3B37365}"/>
          </ac:graphicFrameMkLst>
        </pc:graphicFrameChg>
      </pc:sldChg>
      <pc:sldChg chg="addSp modSp mod setBg">
        <pc:chgData name="Ragnvald Holst-Larsen" userId="a9209175-9fff-4820-b0c2-77ad65e07761" providerId="ADAL" clId="{3B2556DA-12D3-4A70-ABB5-2E3976277228}" dt="2023-02-13T21:24:19.903" v="3299" actId="26606"/>
        <pc:sldMkLst>
          <pc:docMk/>
          <pc:sldMk cId="2108100439" sldId="265"/>
        </pc:sldMkLst>
        <pc:spChg chg="mod">
          <ac:chgData name="Ragnvald Holst-Larsen" userId="a9209175-9fff-4820-b0c2-77ad65e07761" providerId="ADAL" clId="{3B2556DA-12D3-4A70-ABB5-2E3976277228}" dt="2023-02-13T21:24:19.903" v="3299" actId="26606"/>
          <ac:spMkLst>
            <pc:docMk/>
            <pc:sldMk cId="2108100439" sldId="265"/>
            <ac:spMk id="2" creationId="{4E7A585C-D83E-EAE5-2DA8-ACAE0D0F3A44}"/>
          </ac:spMkLst>
        </pc:spChg>
        <pc:spChg chg="mod">
          <ac:chgData name="Ragnvald Holst-Larsen" userId="a9209175-9fff-4820-b0c2-77ad65e07761" providerId="ADAL" clId="{3B2556DA-12D3-4A70-ABB5-2E3976277228}" dt="2023-02-13T21:24:19.903" v="3299" actId="26606"/>
          <ac:spMkLst>
            <pc:docMk/>
            <pc:sldMk cId="2108100439" sldId="265"/>
            <ac:spMk id="3" creationId="{E65464F4-6417-1C1E-1565-F368BB13DC2A}"/>
          </ac:spMkLst>
        </pc:spChg>
        <pc:spChg chg="add">
          <ac:chgData name="Ragnvald Holst-Larsen" userId="a9209175-9fff-4820-b0c2-77ad65e07761" providerId="ADAL" clId="{3B2556DA-12D3-4A70-ABB5-2E3976277228}" dt="2023-02-13T21:24:19.903" v="3299" actId="26606"/>
          <ac:spMkLst>
            <pc:docMk/>
            <pc:sldMk cId="2108100439" sldId="265"/>
            <ac:spMk id="8" creationId="{1709F1D5-B0F1-4714-A239-E5B61C161915}"/>
          </ac:spMkLst>
        </pc:spChg>
        <pc:spChg chg="add">
          <ac:chgData name="Ragnvald Holst-Larsen" userId="a9209175-9fff-4820-b0c2-77ad65e07761" providerId="ADAL" clId="{3B2556DA-12D3-4A70-ABB5-2E3976277228}" dt="2023-02-13T21:24:19.903" v="3299" actId="26606"/>
          <ac:spMkLst>
            <pc:docMk/>
            <pc:sldMk cId="2108100439" sldId="265"/>
            <ac:spMk id="10" creationId="{228FB460-D3FF-4440-A020-05982A09E517}"/>
          </ac:spMkLst>
        </pc:spChg>
        <pc:spChg chg="add">
          <ac:chgData name="Ragnvald Holst-Larsen" userId="a9209175-9fff-4820-b0c2-77ad65e07761" providerId="ADAL" clId="{3B2556DA-12D3-4A70-ABB5-2E3976277228}" dt="2023-02-13T21:24:19.903" v="3299" actId="26606"/>
          <ac:spMkLst>
            <pc:docMk/>
            <pc:sldMk cId="2108100439" sldId="265"/>
            <ac:spMk id="12" creationId="{14847E93-7DC1-4D4B-8829-B19AA7137C50}"/>
          </ac:spMkLst>
        </pc:spChg>
        <pc:spChg chg="add">
          <ac:chgData name="Ragnvald Holst-Larsen" userId="a9209175-9fff-4820-b0c2-77ad65e07761" providerId="ADAL" clId="{3B2556DA-12D3-4A70-ABB5-2E3976277228}" dt="2023-02-13T21:24:19.903" v="3299" actId="26606"/>
          <ac:spMkLst>
            <pc:docMk/>
            <pc:sldMk cId="2108100439" sldId="265"/>
            <ac:spMk id="14" creationId="{5566D6E1-03A1-4D73-A4E0-35D74D568A04}"/>
          </ac:spMkLst>
        </pc:spChg>
        <pc:spChg chg="add">
          <ac:chgData name="Ragnvald Holst-Larsen" userId="a9209175-9fff-4820-b0c2-77ad65e07761" providerId="ADAL" clId="{3B2556DA-12D3-4A70-ABB5-2E3976277228}" dt="2023-02-13T21:24:19.903" v="3299" actId="26606"/>
          <ac:spMkLst>
            <pc:docMk/>
            <pc:sldMk cId="2108100439" sldId="265"/>
            <ac:spMk id="16" creationId="{9F835A99-04AC-494A-A572-AFE8413CC938}"/>
          </ac:spMkLst>
        </pc:spChg>
        <pc:spChg chg="add">
          <ac:chgData name="Ragnvald Holst-Larsen" userId="a9209175-9fff-4820-b0c2-77ad65e07761" providerId="ADAL" clId="{3B2556DA-12D3-4A70-ABB5-2E3976277228}" dt="2023-02-13T21:24:19.903" v="3299" actId="26606"/>
          <ac:spMkLst>
            <pc:docMk/>
            <pc:sldMk cId="2108100439" sldId="265"/>
            <ac:spMk id="18" creationId="{7B786209-1B0B-4CA9-9BDD-F7327066A84D}"/>
          </ac:spMkLst>
        </pc:spChg>
        <pc:spChg chg="add">
          <ac:chgData name="Ragnvald Holst-Larsen" userId="a9209175-9fff-4820-b0c2-77ad65e07761" providerId="ADAL" clId="{3B2556DA-12D3-4A70-ABB5-2E3976277228}" dt="2023-02-13T21:24:19.903" v="3299" actId="26606"/>
          <ac:spMkLst>
            <pc:docMk/>
            <pc:sldMk cId="2108100439" sldId="265"/>
            <ac:spMk id="20" creationId="{2D2964BB-484D-45AE-AD66-D407D0629652}"/>
          </ac:spMkLst>
        </pc:spChg>
        <pc:spChg chg="add">
          <ac:chgData name="Ragnvald Holst-Larsen" userId="a9209175-9fff-4820-b0c2-77ad65e07761" providerId="ADAL" clId="{3B2556DA-12D3-4A70-ABB5-2E3976277228}" dt="2023-02-13T21:24:19.903" v="3299" actId="26606"/>
          <ac:spMkLst>
            <pc:docMk/>
            <pc:sldMk cId="2108100439" sldId="265"/>
            <ac:spMk id="22" creationId="{6691AC69-A76E-4DAB-B565-468B6B87ACF3}"/>
          </ac:spMkLst>
        </pc:spChg>
      </pc:sldChg>
      <pc:sldChg chg="addSp delSp modSp mod setBg">
        <pc:chgData name="Ragnvald Holst-Larsen" userId="a9209175-9fff-4820-b0c2-77ad65e07761" providerId="ADAL" clId="{3B2556DA-12D3-4A70-ABB5-2E3976277228}" dt="2023-02-13T21:24:05.895" v="3298" actId="26606"/>
        <pc:sldMkLst>
          <pc:docMk/>
          <pc:sldMk cId="1256956640" sldId="266"/>
        </pc:sldMkLst>
        <pc:spChg chg="mod">
          <ac:chgData name="Ragnvald Holst-Larsen" userId="a9209175-9fff-4820-b0c2-77ad65e07761" providerId="ADAL" clId="{3B2556DA-12D3-4A70-ABB5-2E3976277228}" dt="2023-02-13T21:24:05.895" v="3298" actId="26606"/>
          <ac:spMkLst>
            <pc:docMk/>
            <pc:sldMk cId="1256956640" sldId="266"/>
            <ac:spMk id="2" creationId="{9155D47D-A390-3B02-AF16-BD8440EF76B7}"/>
          </ac:spMkLst>
        </pc:spChg>
        <pc:spChg chg="add del">
          <ac:chgData name="Ragnvald Holst-Larsen" userId="a9209175-9fff-4820-b0c2-77ad65e07761" providerId="ADAL" clId="{3B2556DA-12D3-4A70-ABB5-2E3976277228}" dt="2023-02-13T21:24:05.895" v="3298" actId="26606"/>
          <ac:spMkLst>
            <pc:docMk/>
            <pc:sldMk cId="1256956640" sldId="266"/>
            <ac:spMk id="3" creationId="{5885D6EA-9FEB-17A0-2811-CFBEA8209AB8}"/>
          </ac:spMkLst>
        </pc:spChg>
        <pc:spChg chg="add">
          <ac:chgData name="Ragnvald Holst-Larsen" userId="a9209175-9fff-4820-b0c2-77ad65e07761" providerId="ADAL" clId="{3B2556DA-12D3-4A70-ABB5-2E3976277228}" dt="2023-02-13T21:24:05.895" v="3298" actId="26606"/>
          <ac:spMkLst>
            <pc:docMk/>
            <pc:sldMk cId="1256956640" sldId="266"/>
            <ac:spMk id="8" creationId="{907EF6B7-1338-4443-8C46-6A318D952DFD}"/>
          </ac:spMkLst>
        </pc:spChg>
        <pc:spChg chg="add del">
          <ac:chgData name="Ragnvald Holst-Larsen" userId="a9209175-9fff-4820-b0c2-77ad65e07761" providerId="ADAL" clId="{3B2556DA-12D3-4A70-ABB5-2E3976277228}" dt="2023-02-13T21:24:05.886" v="3297" actId="26606"/>
          <ac:spMkLst>
            <pc:docMk/>
            <pc:sldMk cId="1256956640" sldId="266"/>
            <ac:spMk id="9" creationId="{5C8908E2-EE49-44D2-9428-A28D2312A8D5}"/>
          </ac:spMkLst>
        </pc:spChg>
        <pc:spChg chg="add">
          <ac:chgData name="Ragnvald Holst-Larsen" userId="a9209175-9fff-4820-b0c2-77ad65e07761" providerId="ADAL" clId="{3B2556DA-12D3-4A70-ABB5-2E3976277228}" dt="2023-02-13T21:24:05.895" v="3298" actId="26606"/>
          <ac:spMkLst>
            <pc:docMk/>
            <pc:sldMk cId="1256956640" sldId="266"/>
            <ac:spMk id="10" creationId="{DAAE4CDD-124C-4DCF-9584-B6033B545DD5}"/>
          </ac:spMkLst>
        </pc:spChg>
        <pc:spChg chg="add del">
          <ac:chgData name="Ragnvald Holst-Larsen" userId="a9209175-9fff-4820-b0c2-77ad65e07761" providerId="ADAL" clId="{3B2556DA-12D3-4A70-ABB5-2E3976277228}" dt="2023-02-13T21:24:05.886" v="3297" actId="26606"/>
          <ac:spMkLst>
            <pc:docMk/>
            <pc:sldMk cId="1256956640" sldId="266"/>
            <ac:spMk id="15" creationId="{7449A6C7-D15F-4AA5-BFA5-71A404B47016}"/>
          </ac:spMkLst>
        </pc:spChg>
        <pc:spChg chg="add del">
          <ac:chgData name="Ragnvald Holst-Larsen" userId="a9209175-9fff-4820-b0c2-77ad65e07761" providerId="ADAL" clId="{3B2556DA-12D3-4A70-ABB5-2E3976277228}" dt="2023-02-13T21:24:05.886" v="3297" actId="26606"/>
          <ac:spMkLst>
            <pc:docMk/>
            <pc:sldMk cId="1256956640" sldId="266"/>
            <ac:spMk id="17" creationId="{ED888B23-07FA-482A-96DF-47E31AF1A603}"/>
          </ac:spMkLst>
        </pc:spChg>
        <pc:spChg chg="add">
          <ac:chgData name="Ragnvald Holst-Larsen" userId="a9209175-9fff-4820-b0c2-77ad65e07761" providerId="ADAL" clId="{3B2556DA-12D3-4A70-ABB5-2E3976277228}" dt="2023-02-13T21:24:05.895" v="3298" actId="26606"/>
          <ac:spMkLst>
            <pc:docMk/>
            <pc:sldMk cId="1256956640" sldId="266"/>
            <ac:spMk id="19" creationId="{081E4A58-353D-44AE-B2FC-2A74E2E400F7}"/>
          </ac:spMkLst>
        </pc:spChg>
        <pc:spChg chg="add">
          <ac:chgData name="Ragnvald Holst-Larsen" userId="a9209175-9fff-4820-b0c2-77ad65e07761" providerId="ADAL" clId="{3B2556DA-12D3-4A70-ABB5-2E3976277228}" dt="2023-02-13T21:24:05.895" v="3298" actId="26606"/>
          <ac:spMkLst>
            <pc:docMk/>
            <pc:sldMk cId="1256956640" sldId="266"/>
            <ac:spMk id="20" creationId="{5885D6EA-9FEB-17A0-2811-CFBEA8209AB8}"/>
          </ac:spMkLst>
        </pc:spChg>
        <pc:grpChg chg="add del">
          <ac:chgData name="Ragnvald Holst-Larsen" userId="a9209175-9fff-4820-b0c2-77ad65e07761" providerId="ADAL" clId="{3B2556DA-12D3-4A70-ABB5-2E3976277228}" dt="2023-02-13T21:24:05.886" v="3297" actId="26606"/>
          <ac:grpSpMkLst>
            <pc:docMk/>
            <pc:sldMk cId="1256956640" sldId="266"/>
            <ac:grpSpMk id="11" creationId="{05314994-6337-4875-8CF5-652CAFE8342C}"/>
          </ac:grpSpMkLst>
        </pc:grpChg>
        <pc:graphicFrameChg chg="add del">
          <ac:chgData name="Ragnvald Holst-Larsen" userId="a9209175-9fff-4820-b0c2-77ad65e07761" providerId="ADAL" clId="{3B2556DA-12D3-4A70-ABB5-2E3976277228}" dt="2023-02-13T21:24:05.886" v="3297" actId="26606"/>
          <ac:graphicFrameMkLst>
            <pc:docMk/>
            <pc:sldMk cId="1256956640" sldId="266"/>
            <ac:graphicFrameMk id="5" creationId="{857A282F-BDFD-DE1A-12D0-65BBEA883BC2}"/>
          </ac:graphicFrameMkLst>
        </pc:graphicFrameChg>
      </pc:sldChg>
      <pc:sldChg chg="addSp delSp modSp mod setBg">
        <pc:chgData name="Ragnvald Holst-Larsen" userId="a9209175-9fff-4820-b0c2-77ad65e07761" providerId="ADAL" clId="{3B2556DA-12D3-4A70-ABB5-2E3976277228}" dt="2023-02-13T21:24:40.187" v="3300" actId="26606"/>
        <pc:sldMkLst>
          <pc:docMk/>
          <pc:sldMk cId="2520221141" sldId="267"/>
        </pc:sldMkLst>
        <pc:spChg chg="mod">
          <ac:chgData name="Ragnvald Holst-Larsen" userId="a9209175-9fff-4820-b0c2-77ad65e07761" providerId="ADAL" clId="{3B2556DA-12D3-4A70-ABB5-2E3976277228}" dt="2023-02-13T21:24:40.187" v="3300" actId="26606"/>
          <ac:spMkLst>
            <pc:docMk/>
            <pc:sldMk cId="2520221141" sldId="267"/>
            <ac:spMk id="2" creationId="{2303F98A-5E3E-5F01-7BE6-E554422B1A50}"/>
          </ac:spMkLst>
        </pc:spChg>
        <pc:spChg chg="del">
          <ac:chgData name="Ragnvald Holst-Larsen" userId="a9209175-9fff-4820-b0c2-77ad65e07761" providerId="ADAL" clId="{3B2556DA-12D3-4A70-ABB5-2E3976277228}" dt="2023-02-13T21:24:40.187" v="3300" actId="26606"/>
          <ac:spMkLst>
            <pc:docMk/>
            <pc:sldMk cId="2520221141" sldId="267"/>
            <ac:spMk id="3" creationId="{6707777E-C889-AA31-9245-63AF74D305BB}"/>
          </ac:spMkLst>
        </pc:spChg>
        <pc:spChg chg="add">
          <ac:chgData name="Ragnvald Holst-Larsen" userId="a9209175-9fff-4820-b0c2-77ad65e07761" providerId="ADAL" clId="{3B2556DA-12D3-4A70-ABB5-2E3976277228}" dt="2023-02-13T21:24:40.187" v="3300" actId="26606"/>
          <ac:spMkLst>
            <pc:docMk/>
            <pc:sldMk cId="2520221141" sldId="267"/>
            <ac:spMk id="9" creationId="{56E9B3E6-E277-4D68-BA48-9CB43FFBD6E2}"/>
          </ac:spMkLst>
        </pc:spChg>
        <pc:spChg chg="add">
          <ac:chgData name="Ragnvald Holst-Larsen" userId="a9209175-9fff-4820-b0c2-77ad65e07761" providerId="ADAL" clId="{3B2556DA-12D3-4A70-ABB5-2E3976277228}" dt="2023-02-13T21:24:40.187" v="3300" actId="26606"/>
          <ac:spMkLst>
            <pc:docMk/>
            <pc:sldMk cId="2520221141" sldId="267"/>
            <ac:spMk id="16" creationId="{D5B0017B-2ECA-49AF-B397-DC140825DF8D}"/>
          </ac:spMkLst>
        </pc:spChg>
        <pc:grpChg chg="add">
          <ac:chgData name="Ragnvald Holst-Larsen" userId="a9209175-9fff-4820-b0c2-77ad65e07761" providerId="ADAL" clId="{3B2556DA-12D3-4A70-ABB5-2E3976277228}" dt="2023-02-13T21:24:40.187" v="3300" actId="26606"/>
          <ac:grpSpMkLst>
            <pc:docMk/>
            <pc:sldMk cId="2520221141" sldId="267"/>
            <ac:grpSpMk id="11" creationId="{AE1C45F0-260A-458C-96ED-C1F6D2151219}"/>
          </ac:grpSpMkLst>
        </pc:grpChg>
        <pc:graphicFrameChg chg="add">
          <ac:chgData name="Ragnvald Holst-Larsen" userId="a9209175-9fff-4820-b0c2-77ad65e07761" providerId="ADAL" clId="{3B2556DA-12D3-4A70-ABB5-2E3976277228}" dt="2023-02-13T21:24:40.187" v="3300" actId="26606"/>
          <ac:graphicFrameMkLst>
            <pc:docMk/>
            <pc:sldMk cId="2520221141" sldId="267"/>
            <ac:graphicFrameMk id="5" creationId="{6270D019-6D10-7301-1F5B-68009D272479}"/>
          </ac:graphicFrameMkLst>
        </pc:graphicFrameChg>
        <pc:cxnChg chg="add">
          <ac:chgData name="Ragnvald Holst-Larsen" userId="a9209175-9fff-4820-b0c2-77ad65e07761" providerId="ADAL" clId="{3B2556DA-12D3-4A70-ABB5-2E3976277228}" dt="2023-02-13T21:24:40.187" v="3300" actId="26606"/>
          <ac:cxnSpMkLst>
            <pc:docMk/>
            <pc:sldMk cId="2520221141" sldId="267"/>
            <ac:cxnSpMk id="18" creationId="{6CF1BAF6-AD41-4082-B212-8A1F9A2E8779}"/>
          </ac:cxnSpMkLst>
        </pc:cxnChg>
      </pc:sldChg>
      <pc:sldChg chg="addSp delSp modSp mod setBg">
        <pc:chgData name="Ragnvald Holst-Larsen" userId="a9209175-9fff-4820-b0c2-77ad65e07761" providerId="ADAL" clId="{3B2556DA-12D3-4A70-ABB5-2E3976277228}" dt="2023-02-13T21:25:52.489" v="3325" actId="20577"/>
        <pc:sldMkLst>
          <pc:docMk/>
          <pc:sldMk cId="2224718417" sldId="268"/>
        </pc:sldMkLst>
        <pc:spChg chg="mod">
          <ac:chgData name="Ragnvald Holst-Larsen" userId="a9209175-9fff-4820-b0c2-77ad65e07761" providerId="ADAL" clId="{3B2556DA-12D3-4A70-ABB5-2E3976277228}" dt="2023-02-13T21:25:52.489" v="3325" actId="20577"/>
          <ac:spMkLst>
            <pc:docMk/>
            <pc:sldMk cId="2224718417" sldId="268"/>
            <ac:spMk id="2" creationId="{78133FA7-AD6B-3B44-4A62-7F3E6157447A}"/>
          </ac:spMkLst>
        </pc:spChg>
        <pc:spChg chg="add del">
          <ac:chgData name="Ragnvald Holst-Larsen" userId="a9209175-9fff-4820-b0c2-77ad65e07761" providerId="ADAL" clId="{3B2556DA-12D3-4A70-ABB5-2E3976277228}" dt="2023-02-13T21:25:18.052" v="3303" actId="26606"/>
          <ac:spMkLst>
            <pc:docMk/>
            <pc:sldMk cId="2224718417" sldId="268"/>
            <ac:spMk id="3" creationId="{209C9266-BC71-525D-B3F0-8D56D3CEE473}"/>
          </ac:spMkLst>
        </pc:spChg>
        <pc:spChg chg="add">
          <ac:chgData name="Ragnvald Holst-Larsen" userId="a9209175-9fff-4820-b0c2-77ad65e07761" providerId="ADAL" clId="{3B2556DA-12D3-4A70-ABB5-2E3976277228}" dt="2023-02-13T21:25:18.052" v="3303" actId="26606"/>
          <ac:spMkLst>
            <pc:docMk/>
            <pc:sldMk cId="2224718417" sldId="268"/>
            <ac:spMk id="8" creationId="{B6CDA21F-E7AF-4C75-8395-33F58D5B0E45}"/>
          </ac:spMkLst>
        </pc:spChg>
        <pc:spChg chg="add del">
          <ac:chgData name="Ragnvald Holst-Larsen" userId="a9209175-9fff-4820-b0c2-77ad65e07761" providerId="ADAL" clId="{3B2556DA-12D3-4A70-ABB5-2E3976277228}" dt="2023-02-13T21:25:18.036" v="3302" actId="26606"/>
          <ac:spMkLst>
            <pc:docMk/>
            <pc:sldMk cId="2224718417" sldId="268"/>
            <ac:spMk id="9" creationId="{AE2B703B-46F9-481A-A605-82E2A828C4FA}"/>
          </ac:spMkLst>
        </pc:spChg>
        <pc:spChg chg="add del">
          <ac:chgData name="Ragnvald Holst-Larsen" userId="a9209175-9fff-4820-b0c2-77ad65e07761" providerId="ADAL" clId="{3B2556DA-12D3-4A70-ABB5-2E3976277228}" dt="2023-02-13T21:25:18.036" v="3302" actId="26606"/>
          <ac:spMkLst>
            <pc:docMk/>
            <pc:sldMk cId="2224718417" sldId="268"/>
            <ac:spMk id="11" creationId="{F13BE4D7-0C3D-4906-B230-A1C5B4665CCF}"/>
          </ac:spMkLst>
        </pc:spChg>
        <pc:spChg chg="add">
          <ac:chgData name="Ragnvald Holst-Larsen" userId="a9209175-9fff-4820-b0c2-77ad65e07761" providerId="ADAL" clId="{3B2556DA-12D3-4A70-ABB5-2E3976277228}" dt="2023-02-13T21:25:18.052" v="3303" actId="26606"/>
          <ac:spMkLst>
            <pc:docMk/>
            <pc:sldMk cId="2224718417" sldId="268"/>
            <ac:spMk id="15" creationId="{D5B0017B-2ECA-49AF-B397-DC140825DF8D}"/>
          </ac:spMkLst>
        </pc:spChg>
        <pc:spChg chg="add">
          <ac:chgData name="Ragnvald Holst-Larsen" userId="a9209175-9fff-4820-b0c2-77ad65e07761" providerId="ADAL" clId="{3B2556DA-12D3-4A70-ABB5-2E3976277228}" dt="2023-02-13T21:25:18.052" v="3303" actId="26606"/>
          <ac:spMkLst>
            <pc:docMk/>
            <pc:sldMk cId="2224718417" sldId="268"/>
            <ac:spMk id="16" creationId="{209C9266-BC71-525D-B3F0-8D56D3CEE473}"/>
          </ac:spMkLst>
        </pc:spChg>
        <pc:grpChg chg="add">
          <ac:chgData name="Ragnvald Holst-Larsen" userId="a9209175-9fff-4820-b0c2-77ad65e07761" providerId="ADAL" clId="{3B2556DA-12D3-4A70-ABB5-2E3976277228}" dt="2023-02-13T21:25:18.052" v="3303" actId="26606"/>
          <ac:grpSpMkLst>
            <pc:docMk/>
            <pc:sldMk cId="2224718417" sldId="268"/>
            <ac:grpSpMk id="10" creationId="{AE1C45F0-260A-458C-96ED-C1F6D2151219}"/>
          </ac:grpSpMkLst>
        </pc:grpChg>
        <pc:graphicFrameChg chg="add del">
          <ac:chgData name="Ragnvald Holst-Larsen" userId="a9209175-9fff-4820-b0c2-77ad65e07761" providerId="ADAL" clId="{3B2556DA-12D3-4A70-ABB5-2E3976277228}" dt="2023-02-13T21:25:18.036" v="3302" actId="26606"/>
          <ac:graphicFrameMkLst>
            <pc:docMk/>
            <pc:sldMk cId="2224718417" sldId="268"/>
            <ac:graphicFrameMk id="5" creationId="{388A0302-B686-3C87-E6CE-CC8DD01863B8}"/>
          </ac:graphicFrameMkLst>
        </pc:graphicFrameChg>
        <pc:cxnChg chg="add">
          <ac:chgData name="Ragnvald Holst-Larsen" userId="a9209175-9fff-4820-b0c2-77ad65e07761" providerId="ADAL" clId="{3B2556DA-12D3-4A70-ABB5-2E3976277228}" dt="2023-02-13T21:25:18.052" v="3303" actId="26606"/>
          <ac:cxnSpMkLst>
            <pc:docMk/>
            <pc:sldMk cId="2224718417" sldId="268"/>
            <ac:cxnSpMk id="17" creationId="{6CF1BAF6-AD41-4082-B212-8A1F9A2E8779}"/>
          </ac:cxnSpMkLst>
        </pc:cxnChg>
      </pc:sldChg>
      <pc:sldChg chg="addSp modSp mod setBg">
        <pc:chgData name="Ragnvald Holst-Larsen" userId="a9209175-9fff-4820-b0c2-77ad65e07761" providerId="ADAL" clId="{3B2556DA-12D3-4A70-ABB5-2E3976277228}" dt="2023-02-13T21:26:34.008" v="3332" actId="26606"/>
        <pc:sldMkLst>
          <pc:docMk/>
          <pc:sldMk cId="510336672" sldId="269"/>
        </pc:sldMkLst>
        <pc:spChg chg="mod">
          <ac:chgData name="Ragnvald Holst-Larsen" userId="a9209175-9fff-4820-b0c2-77ad65e07761" providerId="ADAL" clId="{3B2556DA-12D3-4A70-ABB5-2E3976277228}" dt="2023-02-13T21:26:34.008" v="3332" actId="26606"/>
          <ac:spMkLst>
            <pc:docMk/>
            <pc:sldMk cId="510336672" sldId="269"/>
            <ac:spMk id="2" creationId="{3FA975EE-D724-8BB8-2F38-7AEE3049B76B}"/>
          </ac:spMkLst>
        </pc:spChg>
        <pc:spChg chg="mod">
          <ac:chgData name="Ragnvald Holst-Larsen" userId="a9209175-9fff-4820-b0c2-77ad65e07761" providerId="ADAL" clId="{3B2556DA-12D3-4A70-ABB5-2E3976277228}" dt="2023-02-13T21:26:34.008" v="3332" actId="26606"/>
          <ac:spMkLst>
            <pc:docMk/>
            <pc:sldMk cId="510336672" sldId="269"/>
            <ac:spMk id="3" creationId="{BA183D22-FD87-5176-7981-E5378BEA5999}"/>
          </ac:spMkLst>
        </pc:spChg>
        <pc:spChg chg="add">
          <ac:chgData name="Ragnvald Holst-Larsen" userId="a9209175-9fff-4820-b0c2-77ad65e07761" providerId="ADAL" clId="{3B2556DA-12D3-4A70-ABB5-2E3976277228}" dt="2023-02-13T21:26:34.008" v="3332" actId="26606"/>
          <ac:spMkLst>
            <pc:docMk/>
            <pc:sldMk cId="510336672" sldId="269"/>
            <ac:spMk id="8" creationId="{F837543A-6020-4505-A233-C9DB4BF74011}"/>
          </ac:spMkLst>
        </pc:spChg>
        <pc:spChg chg="add">
          <ac:chgData name="Ragnvald Holst-Larsen" userId="a9209175-9fff-4820-b0c2-77ad65e07761" providerId="ADAL" clId="{3B2556DA-12D3-4A70-ABB5-2E3976277228}" dt="2023-02-13T21:26:34.008" v="3332" actId="26606"/>
          <ac:spMkLst>
            <pc:docMk/>
            <pc:sldMk cId="510336672" sldId="269"/>
            <ac:spMk id="10" creationId="{35B16301-FB18-48BA-A6DD-C37CAF6F9A18}"/>
          </ac:spMkLst>
        </pc:spChg>
        <pc:spChg chg="add">
          <ac:chgData name="Ragnvald Holst-Larsen" userId="a9209175-9fff-4820-b0c2-77ad65e07761" providerId="ADAL" clId="{3B2556DA-12D3-4A70-ABB5-2E3976277228}" dt="2023-02-13T21:26:34.008" v="3332" actId="26606"/>
          <ac:spMkLst>
            <pc:docMk/>
            <pc:sldMk cId="510336672" sldId="269"/>
            <ac:spMk id="12" creationId="{C3C0D90E-074A-4F52-9B11-B52BEF4BCBE5}"/>
          </ac:spMkLst>
        </pc:spChg>
        <pc:spChg chg="add">
          <ac:chgData name="Ragnvald Holst-Larsen" userId="a9209175-9fff-4820-b0c2-77ad65e07761" providerId="ADAL" clId="{3B2556DA-12D3-4A70-ABB5-2E3976277228}" dt="2023-02-13T21:26:34.008" v="3332" actId="26606"/>
          <ac:spMkLst>
            <pc:docMk/>
            <pc:sldMk cId="510336672" sldId="269"/>
            <ac:spMk id="14" creationId="{CABBD4C1-E6F8-46F6-8152-A8A97490BF4D}"/>
          </ac:spMkLst>
        </pc:spChg>
        <pc:spChg chg="add">
          <ac:chgData name="Ragnvald Holst-Larsen" userId="a9209175-9fff-4820-b0c2-77ad65e07761" providerId="ADAL" clId="{3B2556DA-12D3-4A70-ABB5-2E3976277228}" dt="2023-02-13T21:26:34.008" v="3332" actId="26606"/>
          <ac:spMkLst>
            <pc:docMk/>
            <pc:sldMk cId="510336672" sldId="269"/>
            <ac:spMk id="16" creationId="{83BA5EF5-1FE9-4BF9-83BB-269BCDDF6156}"/>
          </ac:spMkLst>
        </pc:spChg>
        <pc:spChg chg="add">
          <ac:chgData name="Ragnvald Holst-Larsen" userId="a9209175-9fff-4820-b0c2-77ad65e07761" providerId="ADAL" clId="{3B2556DA-12D3-4A70-ABB5-2E3976277228}" dt="2023-02-13T21:26:34.008" v="3332" actId="26606"/>
          <ac:spMkLst>
            <pc:docMk/>
            <pc:sldMk cId="510336672" sldId="269"/>
            <ac:spMk id="20" creationId="{88853921-7BC9-4BDE-ACAB-133C683C82D6}"/>
          </ac:spMkLst>
        </pc:spChg>
        <pc:spChg chg="add">
          <ac:chgData name="Ragnvald Holst-Larsen" userId="a9209175-9fff-4820-b0c2-77ad65e07761" providerId="ADAL" clId="{3B2556DA-12D3-4A70-ABB5-2E3976277228}" dt="2023-02-13T21:26:34.008" v="3332" actId="26606"/>
          <ac:spMkLst>
            <pc:docMk/>
            <pc:sldMk cId="510336672" sldId="269"/>
            <ac:spMk id="22" creationId="{09192968-3AE7-4470-A61C-97294BB92731}"/>
          </ac:spMkLst>
        </pc:spChg>
        <pc:spChg chg="add">
          <ac:chgData name="Ragnvald Holst-Larsen" userId="a9209175-9fff-4820-b0c2-77ad65e07761" providerId="ADAL" clId="{3B2556DA-12D3-4A70-ABB5-2E3976277228}" dt="2023-02-13T21:26:34.008" v="3332" actId="26606"/>
          <ac:spMkLst>
            <pc:docMk/>
            <pc:sldMk cId="510336672" sldId="269"/>
            <ac:spMk id="24" creationId="{3AB72E55-43E4-4356-BFE8-E2102CB0B505}"/>
          </ac:spMkLst>
        </pc:spChg>
        <pc:cxnChg chg="add">
          <ac:chgData name="Ragnvald Holst-Larsen" userId="a9209175-9fff-4820-b0c2-77ad65e07761" providerId="ADAL" clId="{3B2556DA-12D3-4A70-ABB5-2E3976277228}" dt="2023-02-13T21:26:34.008" v="3332" actId="26606"/>
          <ac:cxnSpMkLst>
            <pc:docMk/>
            <pc:sldMk cId="510336672" sldId="269"/>
            <ac:cxnSpMk id="18" creationId="{4B3BCACB-5880-460B-9606-8C433A9AF99D}"/>
          </ac:cxnSpMkLst>
        </pc:cxnChg>
      </pc:sldChg>
      <pc:sldChg chg="addSp modSp mod setBg">
        <pc:chgData name="Ragnvald Holst-Larsen" userId="a9209175-9fff-4820-b0c2-77ad65e07761" providerId="ADAL" clId="{3B2556DA-12D3-4A70-ABB5-2E3976277228}" dt="2023-02-13T19:06:52.714" v="740" actId="26606"/>
        <pc:sldMkLst>
          <pc:docMk/>
          <pc:sldMk cId="2308097521" sldId="270"/>
        </pc:sldMkLst>
        <pc:spChg chg="mod">
          <ac:chgData name="Ragnvald Holst-Larsen" userId="a9209175-9fff-4820-b0c2-77ad65e07761" providerId="ADAL" clId="{3B2556DA-12D3-4A70-ABB5-2E3976277228}" dt="2023-02-13T19:06:52.714" v="740" actId="26606"/>
          <ac:spMkLst>
            <pc:docMk/>
            <pc:sldMk cId="2308097521" sldId="270"/>
            <ac:spMk id="2" creationId="{53982D87-8A0F-FAE2-E99C-8535F869F95C}"/>
          </ac:spMkLst>
        </pc:spChg>
        <pc:spChg chg="mod">
          <ac:chgData name="Ragnvald Holst-Larsen" userId="a9209175-9fff-4820-b0c2-77ad65e07761" providerId="ADAL" clId="{3B2556DA-12D3-4A70-ABB5-2E3976277228}" dt="2023-02-13T19:06:52.714" v="740" actId="26606"/>
          <ac:spMkLst>
            <pc:docMk/>
            <pc:sldMk cId="2308097521" sldId="270"/>
            <ac:spMk id="3" creationId="{F5330F77-EE1A-75A3-AF2F-E9148F724FC0}"/>
          </ac:spMkLst>
        </pc:spChg>
        <pc:spChg chg="add">
          <ac:chgData name="Ragnvald Holst-Larsen" userId="a9209175-9fff-4820-b0c2-77ad65e07761" providerId="ADAL" clId="{3B2556DA-12D3-4A70-ABB5-2E3976277228}" dt="2023-02-13T19:06:52.714" v="740" actId="26606"/>
          <ac:spMkLst>
            <pc:docMk/>
            <pc:sldMk cId="2308097521" sldId="270"/>
            <ac:spMk id="8" creationId="{B775CD93-9DF2-48CB-9F57-1BCA9A46C7FA}"/>
          </ac:spMkLst>
        </pc:spChg>
        <pc:spChg chg="add">
          <ac:chgData name="Ragnvald Holst-Larsen" userId="a9209175-9fff-4820-b0c2-77ad65e07761" providerId="ADAL" clId="{3B2556DA-12D3-4A70-ABB5-2E3976277228}" dt="2023-02-13T19:06:52.714" v="740" actId="26606"/>
          <ac:spMkLst>
            <pc:docMk/>
            <pc:sldMk cId="2308097521" sldId="270"/>
            <ac:spMk id="10" creationId="{6166C6D1-23AC-49C4-BA07-238E4E9F8CEB}"/>
          </ac:spMkLst>
        </pc:spChg>
        <pc:spChg chg="add">
          <ac:chgData name="Ragnvald Holst-Larsen" userId="a9209175-9fff-4820-b0c2-77ad65e07761" providerId="ADAL" clId="{3B2556DA-12D3-4A70-ABB5-2E3976277228}" dt="2023-02-13T19:06:52.714" v="740" actId="26606"/>
          <ac:spMkLst>
            <pc:docMk/>
            <pc:sldMk cId="2308097521" sldId="270"/>
            <ac:spMk id="12" creationId="{1C091803-41C2-48E0-9228-5148460C7479}"/>
          </ac:spMkLst>
        </pc:spChg>
      </pc:sldChg>
      <pc:sldChg chg="addSp delSp modSp mod setBg">
        <pc:chgData name="Ragnvald Holst-Larsen" userId="a9209175-9fff-4820-b0c2-77ad65e07761" providerId="ADAL" clId="{3B2556DA-12D3-4A70-ABB5-2E3976277228}" dt="2023-02-13T20:56:12.901" v="1677" actId="20577"/>
        <pc:sldMkLst>
          <pc:docMk/>
          <pc:sldMk cId="2115883696" sldId="271"/>
        </pc:sldMkLst>
        <pc:spChg chg="mod">
          <ac:chgData name="Ragnvald Holst-Larsen" userId="a9209175-9fff-4820-b0c2-77ad65e07761" providerId="ADAL" clId="{3B2556DA-12D3-4A70-ABB5-2E3976277228}" dt="2023-02-13T20:54:19.018" v="1603" actId="20577"/>
          <ac:spMkLst>
            <pc:docMk/>
            <pc:sldMk cId="2115883696" sldId="271"/>
            <ac:spMk id="2" creationId="{2DDBD07C-524E-CC37-8315-4A3A0DACEB09}"/>
          </ac:spMkLst>
        </pc:spChg>
        <pc:spChg chg="del">
          <ac:chgData name="Ragnvald Holst-Larsen" userId="a9209175-9fff-4820-b0c2-77ad65e07761" providerId="ADAL" clId="{3B2556DA-12D3-4A70-ABB5-2E3976277228}" dt="2023-02-13T19:07:32.816" v="743" actId="26606"/>
          <ac:spMkLst>
            <pc:docMk/>
            <pc:sldMk cId="2115883696" sldId="271"/>
            <ac:spMk id="3" creationId="{6669204E-4BD5-925B-DA0A-86BF3399D1C4}"/>
          </ac:spMkLst>
        </pc:spChg>
        <pc:spChg chg="add">
          <ac:chgData name="Ragnvald Holst-Larsen" userId="a9209175-9fff-4820-b0c2-77ad65e07761" providerId="ADAL" clId="{3B2556DA-12D3-4A70-ABB5-2E3976277228}" dt="2023-02-13T19:07:32.816" v="743" actId="26606"/>
          <ac:spMkLst>
            <pc:docMk/>
            <pc:sldMk cId="2115883696" sldId="271"/>
            <ac:spMk id="9" creationId="{5C8908E2-EE49-44D2-9428-A28D2312A8D5}"/>
          </ac:spMkLst>
        </pc:spChg>
        <pc:spChg chg="add">
          <ac:chgData name="Ragnvald Holst-Larsen" userId="a9209175-9fff-4820-b0c2-77ad65e07761" providerId="ADAL" clId="{3B2556DA-12D3-4A70-ABB5-2E3976277228}" dt="2023-02-13T19:07:32.816" v="743" actId="26606"/>
          <ac:spMkLst>
            <pc:docMk/>
            <pc:sldMk cId="2115883696" sldId="271"/>
            <ac:spMk id="15" creationId="{7449A6C7-D15F-4AA5-BFA5-71A404B47016}"/>
          </ac:spMkLst>
        </pc:spChg>
        <pc:spChg chg="add">
          <ac:chgData name="Ragnvald Holst-Larsen" userId="a9209175-9fff-4820-b0c2-77ad65e07761" providerId="ADAL" clId="{3B2556DA-12D3-4A70-ABB5-2E3976277228}" dt="2023-02-13T19:07:32.816" v="743" actId="26606"/>
          <ac:spMkLst>
            <pc:docMk/>
            <pc:sldMk cId="2115883696" sldId="271"/>
            <ac:spMk id="17" creationId="{ED888B23-07FA-482A-96DF-47E31AF1A603}"/>
          </ac:spMkLst>
        </pc:spChg>
        <pc:grpChg chg="add">
          <ac:chgData name="Ragnvald Holst-Larsen" userId="a9209175-9fff-4820-b0c2-77ad65e07761" providerId="ADAL" clId="{3B2556DA-12D3-4A70-ABB5-2E3976277228}" dt="2023-02-13T19:07:32.816" v="743" actId="26606"/>
          <ac:grpSpMkLst>
            <pc:docMk/>
            <pc:sldMk cId="2115883696" sldId="271"/>
            <ac:grpSpMk id="11" creationId="{05314994-6337-4875-8CF5-652CAFE8342C}"/>
          </ac:grpSpMkLst>
        </pc:grpChg>
        <pc:graphicFrameChg chg="add mod">
          <ac:chgData name="Ragnvald Holst-Larsen" userId="a9209175-9fff-4820-b0c2-77ad65e07761" providerId="ADAL" clId="{3B2556DA-12D3-4A70-ABB5-2E3976277228}" dt="2023-02-13T20:56:12.901" v="1677" actId="20577"/>
          <ac:graphicFrameMkLst>
            <pc:docMk/>
            <pc:sldMk cId="2115883696" sldId="271"/>
            <ac:graphicFrameMk id="5" creationId="{E40D902A-FEE2-39A7-AC21-EB4FF903D5C6}"/>
          </ac:graphicFrameMkLst>
        </pc:graphicFrameChg>
      </pc:sldChg>
      <pc:sldChg chg="ord">
        <pc:chgData name="Ragnvald Holst-Larsen" userId="a9209175-9fff-4820-b0c2-77ad65e07761" providerId="ADAL" clId="{3B2556DA-12D3-4A70-ABB5-2E3976277228}" dt="2023-02-13T21:47:42.711" v="3955"/>
        <pc:sldMkLst>
          <pc:docMk/>
          <pc:sldMk cId="4290746194" sldId="272"/>
        </pc:sldMkLst>
      </pc:sldChg>
      <pc:sldChg chg="addSp modSp mod ord setBg">
        <pc:chgData name="Ragnvald Holst-Larsen" userId="a9209175-9fff-4820-b0c2-77ad65e07761" providerId="ADAL" clId="{3B2556DA-12D3-4A70-ABB5-2E3976277228}" dt="2023-02-13T21:47:42.711" v="3955"/>
        <pc:sldMkLst>
          <pc:docMk/>
          <pc:sldMk cId="851817389" sldId="273"/>
        </pc:sldMkLst>
        <pc:spChg chg="mod">
          <ac:chgData name="Ragnvald Holst-Larsen" userId="a9209175-9fff-4820-b0c2-77ad65e07761" providerId="ADAL" clId="{3B2556DA-12D3-4A70-ABB5-2E3976277228}" dt="2023-02-13T21:19:08.670" v="3207" actId="26606"/>
          <ac:spMkLst>
            <pc:docMk/>
            <pc:sldMk cId="851817389" sldId="273"/>
            <ac:spMk id="2" creationId="{DC51AEC8-12DE-EAD3-3702-26BC5F1C4E3F}"/>
          </ac:spMkLst>
        </pc:spChg>
        <pc:spChg chg="add">
          <ac:chgData name="Ragnvald Holst-Larsen" userId="a9209175-9fff-4820-b0c2-77ad65e07761" providerId="ADAL" clId="{3B2556DA-12D3-4A70-ABB5-2E3976277228}" dt="2023-02-13T21:19:08.670" v="3207" actId="26606"/>
          <ac:spMkLst>
            <pc:docMk/>
            <pc:sldMk cId="851817389" sldId="273"/>
            <ac:spMk id="10" creationId="{0E2F58BF-12E5-4B5A-AD25-4DAAA2742A7B}"/>
          </ac:spMkLst>
        </pc:spChg>
        <pc:spChg chg="add">
          <ac:chgData name="Ragnvald Holst-Larsen" userId="a9209175-9fff-4820-b0c2-77ad65e07761" providerId="ADAL" clId="{3B2556DA-12D3-4A70-ABB5-2E3976277228}" dt="2023-02-13T21:19:08.670" v="3207" actId="26606"/>
          <ac:spMkLst>
            <pc:docMk/>
            <pc:sldMk cId="851817389" sldId="273"/>
            <ac:spMk id="12" creationId="{AF2F604E-43BE-4DC3-B983-E071523364F8}"/>
          </ac:spMkLst>
        </pc:spChg>
        <pc:spChg chg="add">
          <ac:chgData name="Ragnvald Holst-Larsen" userId="a9209175-9fff-4820-b0c2-77ad65e07761" providerId="ADAL" clId="{3B2556DA-12D3-4A70-ABB5-2E3976277228}" dt="2023-02-13T21:19:08.670" v="3207" actId="26606"/>
          <ac:spMkLst>
            <pc:docMk/>
            <pc:sldMk cId="851817389" sldId="273"/>
            <ac:spMk id="14" creationId="{08C9B587-E65E-4B52-B37C-ABEBB6E87928}"/>
          </ac:spMkLst>
        </pc:spChg>
        <pc:picChg chg="mod">
          <ac:chgData name="Ragnvald Holst-Larsen" userId="a9209175-9fff-4820-b0c2-77ad65e07761" providerId="ADAL" clId="{3B2556DA-12D3-4A70-ABB5-2E3976277228}" dt="2023-02-13T21:19:08.670" v="3207" actId="26606"/>
          <ac:picMkLst>
            <pc:docMk/>
            <pc:sldMk cId="851817389" sldId="273"/>
            <ac:picMk id="5" creationId="{3DF086D9-D141-5BF2-6814-0135F4507192}"/>
          </ac:picMkLst>
        </pc:picChg>
      </pc:sldChg>
      <pc:sldChg chg="addSp modSp mod ord setBg">
        <pc:chgData name="Ragnvald Holst-Larsen" userId="a9209175-9fff-4820-b0c2-77ad65e07761" providerId="ADAL" clId="{3B2556DA-12D3-4A70-ABB5-2E3976277228}" dt="2023-02-13T21:47:42.711" v="3955"/>
        <pc:sldMkLst>
          <pc:docMk/>
          <pc:sldMk cId="3501964735" sldId="274"/>
        </pc:sldMkLst>
        <pc:spChg chg="mod">
          <ac:chgData name="Ragnvald Holst-Larsen" userId="a9209175-9fff-4820-b0c2-77ad65e07761" providerId="ADAL" clId="{3B2556DA-12D3-4A70-ABB5-2E3976277228}" dt="2023-02-13T21:19:02.262" v="3206" actId="26606"/>
          <ac:spMkLst>
            <pc:docMk/>
            <pc:sldMk cId="3501964735" sldId="274"/>
            <ac:spMk id="2" creationId="{FF4BBF7A-69A1-0241-7ECB-3E067DBEBDB6}"/>
          </ac:spMkLst>
        </pc:spChg>
        <pc:spChg chg="add">
          <ac:chgData name="Ragnvald Holst-Larsen" userId="a9209175-9fff-4820-b0c2-77ad65e07761" providerId="ADAL" clId="{3B2556DA-12D3-4A70-ABB5-2E3976277228}" dt="2023-02-13T21:19:02.262" v="3206" actId="26606"/>
          <ac:spMkLst>
            <pc:docMk/>
            <pc:sldMk cId="3501964735" sldId="274"/>
            <ac:spMk id="10" creationId="{0E2F58BF-12E5-4B5A-AD25-4DAAA2742A7B}"/>
          </ac:spMkLst>
        </pc:spChg>
        <pc:spChg chg="add">
          <ac:chgData name="Ragnvald Holst-Larsen" userId="a9209175-9fff-4820-b0c2-77ad65e07761" providerId="ADAL" clId="{3B2556DA-12D3-4A70-ABB5-2E3976277228}" dt="2023-02-13T21:19:02.262" v="3206" actId="26606"/>
          <ac:spMkLst>
            <pc:docMk/>
            <pc:sldMk cId="3501964735" sldId="274"/>
            <ac:spMk id="12" creationId="{AF2F604E-43BE-4DC3-B983-E071523364F8}"/>
          </ac:spMkLst>
        </pc:spChg>
        <pc:spChg chg="add">
          <ac:chgData name="Ragnvald Holst-Larsen" userId="a9209175-9fff-4820-b0c2-77ad65e07761" providerId="ADAL" clId="{3B2556DA-12D3-4A70-ABB5-2E3976277228}" dt="2023-02-13T21:19:02.262" v="3206" actId="26606"/>
          <ac:spMkLst>
            <pc:docMk/>
            <pc:sldMk cId="3501964735" sldId="274"/>
            <ac:spMk id="14" creationId="{08C9B587-E65E-4B52-B37C-ABEBB6E87928}"/>
          </ac:spMkLst>
        </pc:spChg>
        <pc:picChg chg="mod">
          <ac:chgData name="Ragnvald Holst-Larsen" userId="a9209175-9fff-4820-b0c2-77ad65e07761" providerId="ADAL" clId="{3B2556DA-12D3-4A70-ABB5-2E3976277228}" dt="2023-02-13T21:19:02.262" v="3206" actId="26606"/>
          <ac:picMkLst>
            <pc:docMk/>
            <pc:sldMk cId="3501964735" sldId="274"/>
            <ac:picMk id="5" creationId="{3A5C6EED-07F2-1A93-B0F3-8521BEE50547}"/>
          </ac:picMkLst>
        </pc:picChg>
      </pc:sldChg>
      <pc:sldChg chg="del">
        <pc:chgData name="Ragnvald Holst-Larsen" userId="a9209175-9fff-4820-b0c2-77ad65e07761" providerId="ADAL" clId="{3B2556DA-12D3-4A70-ABB5-2E3976277228}" dt="2023-02-11T22:46:09.865" v="0" actId="47"/>
        <pc:sldMkLst>
          <pc:docMk/>
          <pc:sldMk cId="1764495108" sldId="275"/>
        </pc:sldMkLst>
      </pc:sldChg>
      <pc:sldChg chg="addSp modSp mod setBg">
        <pc:chgData name="Ragnvald Holst-Larsen" userId="a9209175-9fff-4820-b0c2-77ad65e07761" providerId="ADAL" clId="{3B2556DA-12D3-4A70-ABB5-2E3976277228}" dt="2023-02-13T19:07:04.359" v="741" actId="26606"/>
        <pc:sldMkLst>
          <pc:docMk/>
          <pc:sldMk cId="3985903491" sldId="276"/>
        </pc:sldMkLst>
        <pc:spChg chg="mod">
          <ac:chgData name="Ragnvald Holst-Larsen" userId="a9209175-9fff-4820-b0c2-77ad65e07761" providerId="ADAL" clId="{3B2556DA-12D3-4A70-ABB5-2E3976277228}" dt="2023-02-13T19:07:04.359" v="741" actId="26606"/>
          <ac:spMkLst>
            <pc:docMk/>
            <pc:sldMk cId="3985903491" sldId="276"/>
            <ac:spMk id="2" creationId="{59559472-E0E0-F861-1983-3F38B611C8A0}"/>
          </ac:spMkLst>
        </pc:spChg>
        <pc:spChg chg="mod ord">
          <ac:chgData name="Ragnvald Holst-Larsen" userId="a9209175-9fff-4820-b0c2-77ad65e07761" providerId="ADAL" clId="{3B2556DA-12D3-4A70-ABB5-2E3976277228}" dt="2023-02-13T19:07:04.359" v="741" actId="26606"/>
          <ac:spMkLst>
            <pc:docMk/>
            <pc:sldMk cId="3985903491" sldId="276"/>
            <ac:spMk id="9" creationId="{5EB87AD2-5224-2699-D8D3-4A59D51899F4}"/>
          </ac:spMkLst>
        </pc:spChg>
        <pc:spChg chg="add">
          <ac:chgData name="Ragnvald Holst-Larsen" userId="a9209175-9fff-4820-b0c2-77ad65e07761" providerId="ADAL" clId="{3B2556DA-12D3-4A70-ABB5-2E3976277228}" dt="2023-02-13T19:07:04.359" v="741" actId="26606"/>
          <ac:spMkLst>
            <pc:docMk/>
            <pc:sldMk cId="3985903491" sldId="276"/>
            <ac:spMk id="15" creationId="{B775CD93-9DF2-48CB-9F57-1BCA9A46C7FA}"/>
          </ac:spMkLst>
        </pc:spChg>
        <pc:spChg chg="add">
          <ac:chgData name="Ragnvald Holst-Larsen" userId="a9209175-9fff-4820-b0c2-77ad65e07761" providerId="ADAL" clId="{3B2556DA-12D3-4A70-ABB5-2E3976277228}" dt="2023-02-13T19:07:04.359" v="741" actId="26606"/>
          <ac:spMkLst>
            <pc:docMk/>
            <pc:sldMk cId="3985903491" sldId="276"/>
            <ac:spMk id="17" creationId="{E186B68C-84BC-4A6E-99D1-EE87483C1349}"/>
          </ac:spMkLst>
        </pc:spChg>
        <pc:spChg chg="add">
          <ac:chgData name="Ragnvald Holst-Larsen" userId="a9209175-9fff-4820-b0c2-77ad65e07761" providerId="ADAL" clId="{3B2556DA-12D3-4A70-ABB5-2E3976277228}" dt="2023-02-13T19:07:04.359" v="741" actId="26606"/>
          <ac:spMkLst>
            <pc:docMk/>
            <pc:sldMk cId="3985903491" sldId="276"/>
            <ac:spMk id="19" creationId="{6166C6D1-23AC-49C4-BA07-238E4E9F8CEB}"/>
          </ac:spMkLst>
        </pc:spChg>
        <pc:spChg chg="add">
          <ac:chgData name="Ragnvald Holst-Larsen" userId="a9209175-9fff-4820-b0c2-77ad65e07761" providerId="ADAL" clId="{3B2556DA-12D3-4A70-ABB5-2E3976277228}" dt="2023-02-13T19:07:04.359" v="741" actId="26606"/>
          <ac:spMkLst>
            <pc:docMk/>
            <pc:sldMk cId="3985903491" sldId="276"/>
            <ac:spMk id="21" creationId="{33A87B69-D1B1-4DA7-B224-F220FC5235E6}"/>
          </ac:spMkLst>
        </pc:spChg>
        <pc:spChg chg="add">
          <ac:chgData name="Ragnvald Holst-Larsen" userId="a9209175-9fff-4820-b0c2-77ad65e07761" providerId="ADAL" clId="{3B2556DA-12D3-4A70-ABB5-2E3976277228}" dt="2023-02-13T19:07:04.359" v="741" actId="26606"/>
          <ac:spMkLst>
            <pc:docMk/>
            <pc:sldMk cId="3985903491" sldId="276"/>
            <ac:spMk id="23" creationId="{1C091803-41C2-48E0-9228-5148460C7479}"/>
          </ac:spMkLst>
        </pc:spChg>
        <pc:picChg chg="mod">
          <ac:chgData name="Ragnvald Holst-Larsen" userId="a9209175-9fff-4820-b0c2-77ad65e07761" providerId="ADAL" clId="{3B2556DA-12D3-4A70-ABB5-2E3976277228}" dt="2023-02-13T19:07:04.359" v="741" actId="26606"/>
          <ac:picMkLst>
            <pc:docMk/>
            <pc:sldMk cId="3985903491" sldId="276"/>
            <ac:picMk id="10" creationId="{D546B775-2B46-0BEE-6D08-AFCA95A08E04}"/>
          </ac:picMkLst>
        </pc:picChg>
      </pc:sldChg>
      <pc:sldChg chg="addSp delSp modSp mod setBg">
        <pc:chgData name="Ragnvald Holst-Larsen" userId="a9209175-9fff-4820-b0c2-77ad65e07761" providerId="ADAL" clId="{3B2556DA-12D3-4A70-ABB5-2E3976277228}" dt="2023-02-13T22:08:22.181" v="4734" actId="20577"/>
        <pc:sldMkLst>
          <pc:docMk/>
          <pc:sldMk cId="2847653612" sldId="277"/>
        </pc:sldMkLst>
        <pc:spChg chg="mod">
          <ac:chgData name="Ragnvald Holst-Larsen" userId="a9209175-9fff-4820-b0c2-77ad65e07761" providerId="ADAL" clId="{3B2556DA-12D3-4A70-ABB5-2E3976277228}" dt="2023-02-13T21:29:24.815" v="3349" actId="26606"/>
          <ac:spMkLst>
            <pc:docMk/>
            <pc:sldMk cId="2847653612" sldId="277"/>
            <ac:spMk id="2" creationId="{B12E146B-6D7E-CD26-7250-D4459393F1EF}"/>
          </ac:spMkLst>
        </pc:spChg>
        <pc:spChg chg="mod">
          <ac:chgData name="Ragnvald Holst-Larsen" userId="a9209175-9fff-4820-b0c2-77ad65e07761" providerId="ADAL" clId="{3B2556DA-12D3-4A70-ABB5-2E3976277228}" dt="2023-02-13T22:08:22.181" v="4734" actId="20577"/>
          <ac:spMkLst>
            <pc:docMk/>
            <pc:sldMk cId="2847653612" sldId="277"/>
            <ac:spMk id="3" creationId="{3297A5E7-3493-8597-13A9-AB8C545ED16A}"/>
          </ac:spMkLst>
        </pc:spChg>
        <pc:spChg chg="add del">
          <ac:chgData name="Ragnvald Holst-Larsen" userId="a9209175-9fff-4820-b0c2-77ad65e07761" providerId="ADAL" clId="{3B2556DA-12D3-4A70-ABB5-2E3976277228}" dt="2023-02-13T22:08:09.402" v="4732" actId="26606"/>
          <ac:spMkLst>
            <pc:docMk/>
            <pc:sldMk cId="2847653612" sldId="277"/>
            <ac:spMk id="8" creationId="{907EF6B7-1338-4443-8C46-6A318D952DFD}"/>
          </ac:spMkLst>
        </pc:spChg>
        <pc:spChg chg="add del">
          <ac:chgData name="Ragnvald Holst-Larsen" userId="a9209175-9fff-4820-b0c2-77ad65e07761" providerId="ADAL" clId="{3B2556DA-12D3-4A70-ABB5-2E3976277228}" dt="2023-02-13T22:08:09.402" v="4732" actId="26606"/>
          <ac:spMkLst>
            <pc:docMk/>
            <pc:sldMk cId="2847653612" sldId="277"/>
            <ac:spMk id="10" creationId="{DAAE4CDD-124C-4DCF-9584-B6033B545DD5}"/>
          </ac:spMkLst>
        </pc:spChg>
        <pc:spChg chg="add del">
          <ac:chgData name="Ragnvald Holst-Larsen" userId="a9209175-9fff-4820-b0c2-77ad65e07761" providerId="ADAL" clId="{3B2556DA-12D3-4A70-ABB5-2E3976277228}" dt="2023-02-13T22:08:09.402" v="4732" actId="26606"/>
          <ac:spMkLst>
            <pc:docMk/>
            <pc:sldMk cId="2847653612" sldId="277"/>
            <ac:spMk id="12" creationId="{081E4A58-353D-44AE-B2FC-2A74E2E400F7}"/>
          </ac:spMkLst>
        </pc:spChg>
        <pc:spChg chg="add">
          <ac:chgData name="Ragnvald Holst-Larsen" userId="a9209175-9fff-4820-b0c2-77ad65e07761" providerId="ADAL" clId="{3B2556DA-12D3-4A70-ABB5-2E3976277228}" dt="2023-02-13T22:08:09.402" v="4732" actId="26606"/>
          <ac:spMkLst>
            <pc:docMk/>
            <pc:sldMk cId="2847653612" sldId="277"/>
            <ac:spMk id="17" creationId="{907EF6B7-1338-4443-8C46-6A318D952DFD}"/>
          </ac:spMkLst>
        </pc:spChg>
        <pc:spChg chg="add">
          <ac:chgData name="Ragnvald Holst-Larsen" userId="a9209175-9fff-4820-b0c2-77ad65e07761" providerId="ADAL" clId="{3B2556DA-12D3-4A70-ABB5-2E3976277228}" dt="2023-02-13T22:08:09.402" v="4732" actId="26606"/>
          <ac:spMkLst>
            <pc:docMk/>
            <pc:sldMk cId="2847653612" sldId="277"/>
            <ac:spMk id="19" creationId="{DAAE4CDD-124C-4DCF-9584-B6033B545DD5}"/>
          </ac:spMkLst>
        </pc:spChg>
        <pc:spChg chg="add">
          <ac:chgData name="Ragnvald Holst-Larsen" userId="a9209175-9fff-4820-b0c2-77ad65e07761" providerId="ADAL" clId="{3B2556DA-12D3-4A70-ABB5-2E3976277228}" dt="2023-02-13T22:08:09.402" v="4732" actId="26606"/>
          <ac:spMkLst>
            <pc:docMk/>
            <pc:sldMk cId="2847653612" sldId="277"/>
            <ac:spMk id="21" creationId="{081E4A58-353D-44AE-B2FC-2A74E2E400F7}"/>
          </ac:spMkLst>
        </pc:spChg>
      </pc:sldChg>
      <pc:sldChg chg="addSp delSp modSp mod setBg">
        <pc:chgData name="Ragnvald Holst-Larsen" userId="a9209175-9fff-4820-b0c2-77ad65e07761" providerId="ADAL" clId="{3B2556DA-12D3-4A70-ABB5-2E3976277228}" dt="2023-02-13T21:30:10.327" v="3353" actId="26606"/>
        <pc:sldMkLst>
          <pc:docMk/>
          <pc:sldMk cId="281086856" sldId="278"/>
        </pc:sldMkLst>
        <pc:spChg chg="mod">
          <ac:chgData name="Ragnvald Holst-Larsen" userId="a9209175-9fff-4820-b0c2-77ad65e07761" providerId="ADAL" clId="{3B2556DA-12D3-4A70-ABB5-2E3976277228}" dt="2023-02-13T21:30:10.327" v="3353" actId="26606"/>
          <ac:spMkLst>
            <pc:docMk/>
            <pc:sldMk cId="281086856" sldId="278"/>
            <ac:spMk id="2" creationId="{505A455E-0FA6-915E-C251-D97D941AA70C}"/>
          </ac:spMkLst>
        </pc:spChg>
        <pc:spChg chg="mod">
          <ac:chgData name="Ragnvald Holst-Larsen" userId="a9209175-9fff-4820-b0c2-77ad65e07761" providerId="ADAL" clId="{3B2556DA-12D3-4A70-ABB5-2E3976277228}" dt="2023-02-13T21:30:10.327" v="3353" actId="26606"/>
          <ac:spMkLst>
            <pc:docMk/>
            <pc:sldMk cId="281086856" sldId="278"/>
            <ac:spMk id="3" creationId="{A05F526B-0506-56B0-469F-E6851FBDD388}"/>
          </ac:spMkLst>
        </pc:spChg>
        <pc:spChg chg="add del">
          <ac:chgData name="Ragnvald Holst-Larsen" userId="a9209175-9fff-4820-b0c2-77ad65e07761" providerId="ADAL" clId="{3B2556DA-12D3-4A70-ABB5-2E3976277228}" dt="2023-02-13T21:30:10.327" v="3353" actId="26606"/>
          <ac:spMkLst>
            <pc:docMk/>
            <pc:sldMk cId="281086856" sldId="278"/>
            <ac:spMk id="8" creationId="{E92FEB64-6EEA-4759-B4A4-BD2C1E660BA8}"/>
          </ac:spMkLst>
        </pc:spChg>
        <pc:spChg chg="add del">
          <ac:chgData name="Ragnvald Holst-Larsen" userId="a9209175-9fff-4820-b0c2-77ad65e07761" providerId="ADAL" clId="{3B2556DA-12D3-4A70-ABB5-2E3976277228}" dt="2023-02-13T21:30:10.327" v="3353" actId="26606"/>
          <ac:spMkLst>
            <pc:docMk/>
            <pc:sldMk cId="281086856" sldId="278"/>
            <ac:spMk id="10" creationId="{B10BB131-AC8E-4A8E-A5D1-36260F720C3B}"/>
          </ac:spMkLst>
        </pc:spChg>
        <pc:spChg chg="add del">
          <ac:chgData name="Ragnvald Holst-Larsen" userId="a9209175-9fff-4820-b0c2-77ad65e07761" providerId="ADAL" clId="{3B2556DA-12D3-4A70-ABB5-2E3976277228}" dt="2023-02-13T21:30:10.327" v="3353" actId="26606"/>
          <ac:spMkLst>
            <pc:docMk/>
            <pc:sldMk cId="281086856" sldId="278"/>
            <ac:spMk id="12" creationId="{14847E93-7DC1-4D4B-8829-B19AA7137C50}"/>
          </ac:spMkLst>
        </pc:spChg>
        <pc:spChg chg="add del">
          <ac:chgData name="Ragnvald Holst-Larsen" userId="a9209175-9fff-4820-b0c2-77ad65e07761" providerId="ADAL" clId="{3B2556DA-12D3-4A70-ABB5-2E3976277228}" dt="2023-02-13T21:30:10.327" v="3353" actId="26606"/>
          <ac:spMkLst>
            <pc:docMk/>
            <pc:sldMk cId="281086856" sldId="278"/>
            <ac:spMk id="14" creationId="{5566D6E1-03A1-4D73-A4E0-35D74D568A04}"/>
          </ac:spMkLst>
        </pc:spChg>
        <pc:spChg chg="add del">
          <ac:chgData name="Ragnvald Holst-Larsen" userId="a9209175-9fff-4820-b0c2-77ad65e07761" providerId="ADAL" clId="{3B2556DA-12D3-4A70-ABB5-2E3976277228}" dt="2023-02-13T21:30:10.327" v="3353" actId="26606"/>
          <ac:spMkLst>
            <pc:docMk/>
            <pc:sldMk cId="281086856" sldId="278"/>
            <ac:spMk id="16" creationId="{9F835A99-04AC-494A-A572-AFE8413CC938}"/>
          </ac:spMkLst>
        </pc:spChg>
        <pc:spChg chg="add del">
          <ac:chgData name="Ragnvald Holst-Larsen" userId="a9209175-9fff-4820-b0c2-77ad65e07761" providerId="ADAL" clId="{3B2556DA-12D3-4A70-ABB5-2E3976277228}" dt="2023-02-13T21:30:10.327" v="3353" actId="26606"/>
          <ac:spMkLst>
            <pc:docMk/>
            <pc:sldMk cId="281086856" sldId="278"/>
            <ac:spMk id="18" creationId="{7B786209-1B0B-4CA9-9BDD-F7327066A84D}"/>
          </ac:spMkLst>
        </pc:spChg>
        <pc:spChg chg="add del">
          <ac:chgData name="Ragnvald Holst-Larsen" userId="a9209175-9fff-4820-b0c2-77ad65e07761" providerId="ADAL" clId="{3B2556DA-12D3-4A70-ABB5-2E3976277228}" dt="2023-02-13T21:30:10.327" v="3353" actId="26606"/>
          <ac:spMkLst>
            <pc:docMk/>
            <pc:sldMk cId="281086856" sldId="278"/>
            <ac:spMk id="20" creationId="{2D2964BB-484D-45AE-AD66-D407D0629652}"/>
          </ac:spMkLst>
        </pc:spChg>
        <pc:spChg chg="add del">
          <ac:chgData name="Ragnvald Holst-Larsen" userId="a9209175-9fff-4820-b0c2-77ad65e07761" providerId="ADAL" clId="{3B2556DA-12D3-4A70-ABB5-2E3976277228}" dt="2023-02-13T21:30:10.327" v="3353" actId="26606"/>
          <ac:spMkLst>
            <pc:docMk/>
            <pc:sldMk cId="281086856" sldId="278"/>
            <ac:spMk id="22" creationId="{6691AC69-A76E-4DAB-B565-468B6B87ACF3}"/>
          </ac:spMkLst>
        </pc:spChg>
        <pc:spChg chg="add">
          <ac:chgData name="Ragnvald Holst-Larsen" userId="a9209175-9fff-4820-b0c2-77ad65e07761" providerId="ADAL" clId="{3B2556DA-12D3-4A70-ABB5-2E3976277228}" dt="2023-02-13T21:30:10.327" v="3353" actId="26606"/>
          <ac:spMkLst>
            <pc:docMk/>
            <pc:sldMk cId="281086856" sldId="278"/>
            <ac:spMk id="27" creationId="{907EF6B7-1338-4443-8C46-6A318D952DFD}"/>
          </ac:spMkLst>
        </pc:spChg>
        <pc:spChg chg="add">
          <ac:chgData name="Ragnvald Holst-Larsen" userId="a9209175-9fff-4820-b0c2-77ad65e07761" providerId="ADAL" clId="{3B2556DA-12D3-4A70-ABB5-2E3976277228}" dt="2023-02-13T21:30:10.327" v="3353" actId="26606"/>
          <ac:spMkLst>
            <pc:docMk/>
            <pc:sldMk cId="281086856" sldId="278"/>
            <ac:spMk id="29" creationId="{DAAE4CDD-124C-4DCF-9584-B6033B545DD5}"/>
          </ac:spMkLst>
        </pc:spChg>
        <pc:spChg chg="add">
          <ac:chgData name="Ragnvald Holst-Larsen" userId="a9209175-9fff-4820-b0c2-77ad65e07761" providerId="ADAL" clId="{3B2556DA-12D3-4A70-ABB5-2E3976277228}" dt="2023-02-13T21:30:10.327" v="3353" actId="26606"/>
          <ac:spMkLst>
            <pc:docMk/>
            <pc:sldMk cId="281086856" sldId="278"/>
            <ac:spMk id="31" creationId="{081E4A58-353D-44AE-B2FC-2A74E2E400F7}"/>
          </ac:spMkLst>
        </pc:spChg>
      </pc:sldChg>
      <pc:sldChg chg="addSp modSp mod setBg">
        <pc:chgData name="Ragnvald Holst-Larsen" userId="a9209175-9fff-4820-b0c2-77ad65e07761" providerId="ADAL" clId="{3B2556DA-12D3-4A70-ABB5-2E3976277228}" dt="2023-02-13T21:28:13.262" v="3337" actId="26606"/>
        <pc:sldMkLst>
          <pc:docMk/>
          <pc:sldMk cId="234447237" sldId="279"/>
        </pc:sldMkLst>
        <pc:spChg chg="mod">
          <ac:chgData name="Ragnvald Holst-Larsen" userId="a9209175-9fff-4820-b0c2-77ad65e07761" providerId="ADAL" clId="{3B2556DA-12D3-4A70-ABB5-2E3976277228}" dt="2023-02-13T21:28:13.262" v="3337" actId="26606"/>
          <ac:spMkLst>
            <pc:docMk/>
            <pc:sldMk cId="234447237" sldId="279"/>
            <ac:spMk id="2" creationId="{9C95A0CA-8801-C530-C0CD-9D2713734E58}"/>
          </ac:spMkLst>
        </pc:spChg>
        <pc:spChg chg="mod">
          <ac:chgData name="Ragnvald Holst-Larsen" userId="a9209175-9fff-4820-b0c2-77ad65e07761" providerId="ADAL" clId="{3B2556DA-12D3-4A70-ABB5-2E3976277228}" dt="2023-02-13T21:28:13.262" v="3337" actId="26606"/>
          <ac:spMkLst>
            <pc:docMk/>
            <pc:sldMk cId="234447237" sldId="279"/>
            <ac:spMk id="3" creationId="{1B0AA52E-42A5-CFC1-679C-F60052621713}"/>
          </ac:spMkLst>
        </pc:spChg>
        <pc:spChg chg="add">
          <ac:chgData name="Ragnvald Holst-Larsen" userId="a9209175-9fff-4820-b0c2-77ad65e07761" providerId="ADAL" clId="{3B2556DA-12D3-4A70-ABB5-2E3976277228}" dt="2023-02-13T21:28:13.262" v="3337" actId="26606"/>
          <ac:spMkLst>
            <pc:docMk/>
            <pc:sldMk cId="234447237" sldId="279"/>
            <ac:spMk id="8" creationId="{C2554CA6-288E-4202-BC52-2E5A8F0C0AED}"/>
          </ac:spMkLst>
        </pc:spChg>
        <pc:spChg chg="add">
          <ac:chgData name="Ragnvald Holst-Larsen" userId="a9209175-9fff-4820-b0c2-77ad65e07761" providerId="ADAL" clId="{3B2556DA-12D3-4A70-ABB5-2E3976277228}" dt="2023-02-13T21:28:13.262" v="3337" actId="26606"/>
          <ac:spMkLst>
            <pc:docMk/>
            <pc:sldMk cId="234447237" sldId="279"/>
            <ac:spMk id="10" creationId="{B10BB131-AC8E-4A8E-A5D1-36260F720C3B}"/>
          </ac:spMkLst>
        </pc:spChg>
        <pc:spChg chg="add">
          <ac:chgData name="Ragnvald Holst-Larsen" userId="a9209175-9fff-4820-b0c2-77ad65e07761" providerId="ADAL" clId="{3B2556DA-12D3-4A70-ABB5-2E3976277228}" dt="2023-02-13T21:28:13.262" v="3337" actId="26606"/>
          <ac:spMkLst>
            <pc:docMk/>
            <pc:sldMk cId="234447237" sldId="279"/>
            <ac:spMk id="12" creationId="{5B7778FC-632E-4DCA-A7CB-0D7731CCF970}"/>
          </ac:spMkLst>
        </pc:spChg>
        <pc:spChg chg="add">
          <ac:chgData name="Ragnvald Holst-Larsen" userId="a9209175-9fff-4820-b0c2-77ad65e07761" providerId="ADAL" clId="{3B2556DA-12D3-4A70-ABB5-2E3976277228}" dt="2023-02-13T21:28:13.262" v="3337" actId="26606"/>
          <ac:spMkLst>
            <pc:docMk/>
            <pc:sldMk cId="234447237" sldId="279"/>
            <ac:spMk id="14" creationId="{FA23A907-97FB-4A8F-880A-DD77401C4296}"/>
          </ac:spMkLst>
        </pc:spChg>
      </pc:sldChg>
      <pc:sldChg chg="del">
        <pc:chgData name="Ragnvald Holst-Larsen" userId="a9209175-9fff-4820-b0c2-77ad65e07761" providerId="ADAL" clId="{3B2556DA-12D3-4A70-ABB5-2E3976277228}" dt="2023-02-11T22:46:17.906" v="2" actId="47"/>
        <pc:sldMkLst>
          <pc:docMk/>
          <pc:sldMk cId="696793900" sldId="283"/>
        </pc:sldMkLst>
      </pc:sldChg>
      <pc:sldChg chg="del">
        <pc:chgData name="Ragnvald Holst-Larsen" userId="a9209175-9fff-4820-b0c2-77ad65e07761" providerId="ADAL" clId="{3B2556DA-12D3-4A70-ABB5-2E3976277228}" dt="2023-02-11T22:46:20.520" v="3" actId="47"/>
        <pc:sldMkLst>
          <pc:docMk/>
          <pc:sldMk cId="1577068281" sldId="284"/>
        </pc:sldMkLst>
      </pc:sldChg>
      <pc:sldChg chg="del">
        <pc:chgData name="Ragnvald Holst-Larsen" userId="a9209175-9fff-4820-b0c2-77ad65e07761" providerId="ADAL" clId="{3B2556DA-12D3-4A70-ABB5-2E3976277228}" dt="2023-02-11T22:46:23.427" v="5" actId="47"/>
        <pc:sldMkLst>
          <pc:docMk/>
          <pc:sldMk cId="3611260571" sldId="285"/>
        </pc:sldMkLst>
      </pc:sldChg>
      <pc:sldChg chg="del">
        <pc:chgData name="Ragnvald Holst-Larsen" userId="a9209175-9fff-4820-b0c2-77ad65e07761" providerId="ADAL" clId="{3B2556DA-12D3-4A70-ABB5-2E3976277228}" dt="2023-02-11T22:46:26.723" v="7" actId="47"/>
        <pc:sldMkLst>
          <pc:docMk/>
          <pc:sldMk cId="2744648460" sldId="286"/>
        </pc:sldMkLst>
      </pc:sldChg>
      <pc:sldChg chg="addSp delSp modSp mod setBg setClrOvrMap">
        <pc:chgData name="Ragnvald Holst-Larsen" userId="a9209175-9fff-4820-b0c2-77ad65e07761" providerId="ADAL" clId="{3B2556DA-12D3-4A70-ABB5-2E3976277228}" dt="2023-02-13T18:33:11.677" v="340" actId="20577"/>
        <pc:sldMkLst>
          <pc:docMk/>
          <pc:sldMk cId="1658279010" sldId="288"/>
        </pc:sldMkLst>
        <pc:spChg chg="mod">
          <ac:chgData name="Ragnvald Holst-Larsen" userId="a9209175-9fff-4820-b0c2-77ad65e07761" providerId="ADAL" clId="{3B2556DA-12D3-4A70-ABB5-2E3976277228}" dt="2023-02-13T18:33:11.677" v="340" actId="20577"/>
          <ac:spMkLst>
            <pc:docMk/>
            <pc:sldMk cId="1658279010" sldId="288"/>
            <ac:spMk id="2" creationId="{A7F9F148-D443-9F5B-19FF-6995CFF4B94E}"/>
          </ac:spMkLst>
        </pc:spChg>
        <pc:spChg chg="add del">
          <ac:chgData name="Ragnvald Holst-Larsen" userId="a9209175-9fff-4820-b0c2-77ad65e07761" providerId="ADAL" clId="{3B2556DA-12D3-4A70-ABB5-2E3976277228}" dt="2023-02-13T18:13:16.643" v="25" actId="26606"/>
          <ac:spMkLst>
            <pc:docMk/>
            <pc:sldMk cId="1658279010" sldId="288"/>
            <ac:spMk id="3" creationId="{6838C3AB-CBBA-EC7D-19D2-7C2451472BDB}"/>
          </ac:spMkLst>
        </pc:spChg>
        <pc:spChg chg="add">
          <ac:chgData name="Ragnvald Holst-Larsen" userId="a9209175-9fff-4820-b0c2-77ad65e07761" providerId="ADAL" clId="{3B2556DA-12D3-4A70-ABB5-2E3976277228}" dt="2023-02-13T18:13:16.643" v="25" actId="26606"/>
          <ac:spMkLst>
            <pc:docMk/>
            <pc:sldMk cId="1658279010" sldId="288"/>
            <ac:spMk id="9" creationId="{53B021B3-DE93-4AB7-8A18-CF5F1CED88B8}"/>
          </ac:spMkLst>
        </pc:spChg>
        <pc:spChg chg="add del">
          <ac:chgData name="Ragnvald Holst-Larsen" userId="a9209175-9fff-4820-b0c2-77ad65e07761" providerId="ADAL" clId="{3B2556DA-12D3-4A70-ABB5-2E3976277228}" dt="2023-02-13T18:13:16.610" v="24" actId="26606"/>
          <ac:spMkLst>
            <pc:docMk/>
            <pc:sldMk cId="1658279010" sldId="288"/>
            <ac:spMk id="10" creationId="{9228552E-C8B1-4A80-8448-0787CE0FC704}"/>
          </ac:spMkLst>
        </pc:spChg>
        <pc:spChg chg="add">
          <ac:chgData name="Ragnvald Holst-Larsen" userId="a9209175-9fff-4820-b0c2-77ad65e07761" providerId="ADAL" clId="{3B2556DA-12D3-4A70-ABB5-2E3976277228}" dt="2023-02-13T18:13:16.643" v="25" actId="26606"/>
          <ac:spMkLst>
            <pc:docMk/>
            <pc:sldMk cId="1658279010" sldId="288"/>
            <ac:spMk id="11" creationId="{52D502E5-F6B4-4D58-B4AE-FC466FF15EE8}"/>
          </ac:spMkLst>
        </pc:spChg>
        <pc:spChg chg="add">
          <ac:chgData name="Ragnvald Holst-Larsen" userId="a9209175-9fff-4820-b0c2-77ad65e07761" providerId="ADAL" clId="{3B2556DA-12D3-4A70-ABB5-2E3976277228}" dt="2023-02-13T18:13:16.643" v="25" actId="26606"/>
          <ac:spMkLst>
            <pc:docMk/>
            <pc:sldMk cId="1658279010" sldId="288"/>
            <ac:spMk id="13" creationId="{9DECDBF4-02B6-4BB4-B65B-B8107AD6A9E8}"/>
          </ac:spMkLst>
        </pc:spChg>
        <pc:graphicFrameChg chg="add del">
          <ac:chgData name="Ragnvald Holst-Larsen" userId="a9209175-9fff-4820-b0c2-77ad65e07761" providerId="ADAL" clId="{3B2556DA-12D3-4A70-ABB5-2E3976277228}" dt="2023-02-13T18:13:16.610" v="24" actId="26606"/>
          <ac:graphicFrameMkLst>
            <pc:docMk/>
            <pc:sldMk cId="1658279010" sldId="288"/>
            <ac:graphicFrameMk id="5" creationId="{868C8487-8E99-B25E-52AE-A4730E54EFEE}"/>
          </ac:graphicFrameMkLst>
        </pc:graphicFrameChg>
        <pc:graphicFrameChg chg="add">
          <ac:chgData name="Ragnvald Holst-Larsen" userId="a9209175-9fff-4820-b0c2-77ad65e07761" providerId="ADAL" clId="{3B2556DA-12D3-4A70-ABB5-2E3976277228}" dt="2023-02-13T18:13:16.643" v="25" actId="26606"/>
          <ac:graphicFrameMkLst>
            <pc:docMk/>
            <pc:sldMk cId="1658279010" sldId="288"/>
            <ac:graphicFrameMk id="12" creationId="{A3DF2FAA-D592-E2EC-319E-C305FAC30F60}"/>
          </ac:graphicFrameMkLst>
        </pc:graphicFrameChg>
        <pc:picChg chg="add del">
          <ac:chgData name="Ragnvald Holst-Larsen" userId="a9209175-9fff-4820-b0c2-77ad65e07761" providerId="ADAL" clId="{3B2556DA-12D3-4A70-ABB5-2E3976277228}" dt="2023-02-13T18:13:16.610" v="24" actId="26606"/>
          <ac:picMkLst>
            <pc:docMk/>
            <pc:sldMk cId="1658279010" sldId="288"/>
            <ac:picMk id="6" creationId="{507327E1-A68E-BB71-0E05-436FCE403989}"/>
          </ac:picMkLst>
        </pc:picChg>
      </pc:sldChg>
      <pc:sldChg chg="del">
        <pc:chgData name="Ragnvald Holst-Larsen" userId="a9209175-9fff-4820-b0c2-77ad65e07761" providerId="ADAL" clId="{3B2556DA-12D3-4A70-ABB5-2E3976277228}" dt="2023-02-11T22:46:14.068" v="1" actId="47"/>
        <pc:sldMkLst>
          <pc:docMk/>
          <pc:sldMk cId="2145487037" sldId="289"/>
        </pc:sldMkLst>
      </pc:sldChg>
      <pc:sldChg chg="del">
        <pc:chgData name="Ragnvald Holst-Larsen" userId="a9209175-9fff-4820-b0c2-77ad65e07761" providerId="ADAL" clId="{3B2556DA-12D3-4A70-ABB5-2E3976277228}" dt="2023-02-11T22:46:21.398" v="4" actId="47"/>
        <pc:sldMkLst>
          <pc:docMk/>
          <pc:sldMk cId="2706325713" sldId="290"/>
        </pc:sldMkLst>
      </pc:sldChg>
      <pc:sldChg chg="del">
        <pc:chgData name="Ragnvald Holst-Larsen" userId="a9209175-9fff-4820-b0c2-77ad65e07761" providerId="ADAL" clId="{3B2556DA-12D3-4A70-ABB5-2E3976277228}" dt="2023-02-11T22:46:25.572" v="6" actId="47"/>
        <pc:sldMkLst>
          <pc:docMk/>
          <pc:sldMk cId="1679597291" sldId="291"/>
        </pc:sldMkLst>
      </pc:sldChg>
      <pc:sldChg chg="del">
        <pc:chgData name="Ragnvald Holst-Larsen" userId="a9209175-9fff-4820-b0c2-77ad65e07761" providerId="ADAL" clId="{3B2556DA-12D3-4A70-ABB5-2E3976277228}" dt="2023-02-11T22:47:17.391" v="8" actId="47"/>
        <pc:sldMkLst>
          <pc:docMk/>
          <pc:sldMk cId="967612503" sldId="292"/>
        </pc:sldMkLst>
      </pc:sldChg>
      <pc:sldChg chg="del">
        <pc:chgData name="Ragnvald Holst-Larsen" userId="a9209175-9fff-4820-b0c2-77ad65e07761" providerId="ADAL" clId="{3B2556DA-12D3-4A70-ABB5-2E3976277228}" dt="2023-02-11T22:47:18.435" v="9" actId="47"/>
        <pc:sldMkLst>
          <pc:docMk/>
          <pc:sldMk cId="4087633674" sldId="293"/>
        </pc:sldMkLst>
      </pc:sldChg>
      <pc:sldChg chg="addSp delSp modSp mod">
        <pc:chgData name="Ragnvald Holst-Larsen" userId="a9209175-9fff-4820-b0c2-77ad65e07761" providerId="ADAL" clId="{3B2556DA-12D3-4A70-ABB5-2E3976277228}" dt="2023-02-13T18:31:49.912" v="320"/>
        <pc:sldMkLst>
          <pc:docMk/>
          <pc:sldMk cId="1962643850" sldId="294"/>
        </pc:sldMkLst>
        <pc:spChg chg="del">
          <ac:chgData name="Ragnvald Holst-Larsen" userId="a9209175-9fff-4820-b0c2-77ad65e07761" providerId="ADAL" clId="{3B2556DA-12D3-4A70-ABB5-2E3976277228}" dt="2023-02-13T18:13:40.534" v="26" actId="26606"/>
          <ac:spMkLst>
            <pc:docMk/>
            <pc:sldMk cId="1962643850" sldId="294"/>
            <ac:spMk id="3" creationId="{F4442922-14E2-985C-94D4-43AE34550650}"/>
          </ac:spMkLst>
        </pc:spChg>
        <pc:graphicFrameChg chg="add mod modGraphic">
          <ac:chgData name="Ragnvald Holst-Larsen" userId="a9209175-9fff-4820-b0c2-77ad65e07761" providerId="ADAL" clId="{3B2556DA-12D3-4A70-ABB5-2E3976277228}" dt="2023-02-13T18:31:49.912" v="320"/>
          <ac:graphicFrameMkLst>
            <pc:docMk/>
            <pc:sldMk cId="1962643850" sldId="294"/>
            <ac:graphicFrameMk id="5" creationId="{6C120563-B372-6951-9E7D-556A686CD611}"/>
          </ac:graphicFrameMkLst>
        </pc:graphicFrameChg>
      </pc:sldChg>
      <pc:sldChg chg="addSp delSp modSp mod setBg">
        <pc:chgData name="Ragnvald Holst-Larsen" userId="a9209175-9fff-4820-b0c2-77ad65e07761" providerId="ADAL" clId="{3B2556DA-12D3-4A70-ABB5-2E3976277228}" dt="2023-02-13T18:36:19.350" v="376" actId="404"/>
        <pc:sldMkLst>
          <pc:docMk/>
          <pc:sldMk cId="2076199562" sldId="295"/>
        </pc:sldMkLst>
        <pc:spChg chg="mod">
          <ac:chgData name="Ragnvald Holst-Larsen" userId="a9209175-9fff-4820-b0c2-77ad65e07761" providerId="ADAL" clId="{3B2556DA-12D3-4A70-ABB5-2E3976277228}" dt="2023-02-13T18:23:20.761" v="144" actId="20577"/>
          <ac:spMkLst>
            <pc:docMk/>
            <pc:sldMk cId="2076199562" sldId="295"/>
            <ac:spMk id="2" creationId="{04ED8130-5CAE-528D-BFFC-AB22A19C62E2}"/>
          </ac:spMkLst>
        </pc:spChg>
        <pc:spChg chg="del">
          <ac:chgData name="Ragnvald Holst-Larsen" userId="a9209175-9fff-4820-b0c2-77ad65e07761" providerId="ADAL" clId="{3B2556DA-12D3-4A70-ABB5-2E3976277228}" dt="2023-02-13T18:14:51.266" v="27" actId="26606"/>
          <ac:spMkLst>
            <pc:docMk/>
            <pc:sldMk cId="2076199562" sldId="295"/>
            <ac:spMk id="3" creationId="{88E77461-08E8-F1AC-B1F4-9AE248690E22}"/>
          </ac:spMkLst>
        </pc:spChg>
        <pc:spChg chg="add">
          <ac:chgData name="Ragnvald Holst-Larsen" userId="a9209175-9fff-4820-b0c2-77ad65e07761" providerId="ADAL" clId="{3B2556DA-12D3-4A70-ABB5-2E3976277228}" dt="2023-02-13T18:14:51.266" v="27" actId="26606"/>
          <ac:spMkLst>
            <pc:docMk/>
            <pc:sldMk cId="2076199562" sldId="295"/>
            <ac:spMk id="9" creationId="{CB49665F-0298-4449-8D2D-209989CB9EE3}"/>
          </ac:spMkLst>
        </pc:spChg>
        <pc:spChg chg="add">
          <ac:chgData name="Ragnvald Holst-Larsen" userId="a9209175-9fff-4820-b0c2-77ad65e07761" providerId="ADAL" clId="{3B2556DA-12D3-4A70-ABB5-2E3976277228}" dt="2023-02-13T18:14:51.266" v="27" actId="26606"/>
          <ac:spMkLst>
            <pc:docMk/>
            <pc:sldMk cId="2076199562" sldId="295"/>
            <ac:spMk id="11" creationId="{A71EEC14-174A-46FA-B046-474750457130}"/>
          </ac:spMkLst>
        </pc:spChg>
        <pc:grpChg chg="add">
          <ac:chgData name="Ragnvald Holst-Larsen" userId="a9209175-9fff-4820-b0c2-77ad65e07761" providerId="ADAL" clId="{3B2556DA-12D3-4A70-ABB5-2E3976277228}" dt="2023-02-13T18:14:51.266" v="27" actId="26606"/>
          <ac:grpSpMkLst>
            <pc:docMk/>
            <pc:sldMk cId="2076199562" sldId="295"/>
            <ac:grpSpMk id="13" creationId="{EEB6CB95-E653-4C6C-AE51-62FD848E8D5B}"/>
          </ac:grpSpMkLst>
        </pc:grpChg>
        <pc:grpChg chg="add">
          <ac:chgData name="Ragnvald Holst-Larsen" userId="a9209175-9fff-4820-b0c2-77ad65e07761" providerId="ADAL" clId="{3B2556DA-12D3-4A70-ABB5-2E3976277228}" dt="2023-02-13T18:14:51.266" v="27" actId="26606"/>
          <ac:grpSpMkLst>
            <pc:docMk/>
            <pc:sldMk cId="2076199562" sldId="295"/>
            <ac:grpSpMk id="17" creationId="{43F5E015-E085-4624-B431-B42414448684}"/>
          </ac:grpSpMkLst>
        </pc:grpChg>
        <pc:graphicFrameChg chg="add mod modGraphic">
          <ac:chgData name="Ragnvald Holst-Larsen" userId="a9209175-9fff-4820-b0c2-77ad65e07761" providerId="ADAL" clId="{3B2556DA-12D3-4A70-ABB5-2E3976277228}" dt="2023-02-13T18:36:19.350" v="376" actId="404"/>
          <ac:graphicFrameMkLst>
            <pc:docMk/>
            <pc:sldMk cId="2076199562" sldId="295"/>
            <ac:graphicFrameMk id="5" creationId="{B9BEDAFB-D0D7-CB71-0052-96FD2C3F5AB9}"/>
          </ac:graphicFrameMkLst>
        </pc:graphicFrameChg>
      </pc:sldChg>
      <pc:sldChg chg="addSp delSp modSp mod setBg">
        <pc:chgData name="Ragnvald Holst-Larsen" userId="a9209175-9fff-4820-b0c2-77ad65e07761" providerId="ADAL" clId="{3B2556DA-12D3-4A70-ABB5-2E3976277228}" dt="2023-02-13T18:40:05.226" v="377" actId="26606"/>
        <pc:sldMkLst>
          <pc:docMk/>
          <pc:sldMk cId="3869748238" sldId="296"/>
        </pc:sldMkLst>
        <pc:spChg chg="mod">
          <ac:chgData name="Ragnvald Holst-Larsen" userId="a9209175-9fff-4820-b0c2-77ad65e07761" providerId="ADAL" clId="{3B2556DA-12D3-4A70-ABB5-2E3976277228}" dt="2023-02-13T18:40:05.226" v="377" actId="26606"/>
          <ac:spMkLst>
            <pc:docMk/>
            <pc:sldMk cId="3869748238" sldId="296"/>
            <ac:spMk id="2" creationId="{6A511634-055C-7B11-F727-632D47622342}"/>
          </ac:spMkLst>
        </pc:spChg>
        <pc:spChg chg="del">
          <ac:chgData name="Ragnvald Holst-Larsen" userId="a9209175-9fff-4820-b0c2-77ad65e07761" providerId="ADAL" clId="{3B2556DA-12D3-4A70-ABB5-2E3976277228}" dt="2023-02-13T18:40:05.226" v="377" actId="26606"/>
          <ac:spMkLst>
            <pc:docMk/>
            <pc:sldMk cId="3869748238" sldId="296"/>
            <ac:spMk id="3" creationId="{EFCAC69A-04EC-4CB3-6D3E-17244B97E8E4}"/>
          </ac:spMkLst>
        </pc:spChg>
        <pc:spChg chg="add">
          <ac:chgData name="Ragnvald Holst-Larsen" userId="a9209175-9fff-4820-b0c2-77ad65e07761" providerId="ADAL" clId="{3B2556DA-12D3-4A70-ABB5-2E3976277228}" dt="2023-02-13T18:40:05.226" v="377" actId="26606"/>
          <ac:spMkLst>
            <pc:docMk/>
            <pc:sldMk cId="3869748238" sldId="296"/>
            <ac:spMk id="9" creationId="{56E9B3E6-E277-4D68-BA48-9CB43FFBD6E2}"/>
          </ac:spMkLst>
        </pc:spChg>
        <pc:spChg chg="add">
          <ac:chgData name="Ragnvald Holst-Larsen" userId="a9209175-9fff-4820-b0c2-77ad65e07761" providerId="ADAL" clId="{3B2556DA-12D3-4A70-ABB5-2E3976277228}" dt="2023-02-13T18:40:05.226" v="377" actId="26606"/>
          <ac:spMkLst>
            <pc:docMk/>
            <pc:sldMk cId="3869748238" sldId="296"/>
            <ac:spMk id="16" creationId="{D5B0017B-2ECA-49AF-B397-DC140825DF8D}"/>
          </ac:spMkLst>
        </pc:spChg>
        <pc:grpChg chg="add">
          <ac:chgData name="Ragnvald Holst-Larsen" userId="a9209175-9fff-4820-b0c2-77ad65e07761" providerId="ADAL" clId="{3B2556DA-12D3-4A70-ABB5-2E3976277228}" dt="2023-02-13T18:40:05.226" v="377" actId="26606"/>
          <ac:grpSpMkLst>
            <pc:docMk/>
            <pc:sldMk cId="3869748238" sldId="296"/>
            <ac:grpSpMk id="11" creationId="{AE1C45F0-260A-458C-96ED-C1F6D2151219}"/>
          </ac:grpSpMkLst>
        </pc:grpChg>
        <pc:graphicFrameChg chg="add">
          <ac:chgData name="Ragnvald Holst-Larsen" userId="a9209175-9fff-4820-b0c2-77ad65e07761" providerId="ADAL" clId="{3B2556DA-12D3-4A70-ABB5-2E3976277228}" dt="2023-02-13T18:40:05.226" v="377" actId="26606"/>
          <ac:graphicFrameMkLst>
            <pc:docMk/>
            <pc:sldMk cId="3869748238" sldId="296"/>
            <ac:graphicFrameMk id="5" creationId="{149C4E13-55C8-5139-932D-880472B62C4B}"/>
          </ac:graphicFrameMkLst>
        </pc:graphicFrameChg>
        <pc:cxnChg chg="add">
          <ac:chgData name="Ragnvald Holst-Larsen" userId="a9209175-9fff-4820-b0c2-77ad65e07761" providerId="ADAL" clId="{3B2556DA-12D3-4A70-ABB5-2E3976277228}" dt="2023-02-13T18:40:05.226" v="377" actId="26606"/>
          <ac:cxnSpMkLst>
            <pc:docMk/>
            <pc:sldMk cId="3869748238" sldId="296"/>
            <ac:cxnSpMk id="18" creationId="{6CF1BAF6-AD41-4082-B212-8A1F9A2E8779}"/>
          </ac:cxnSpMkLst>
        </pc:cxnChg>
      </pc:sldChg>
      <pc:sldChg chg="addSp delSp mod">
        <pc:chgData name="Ragnvald Holst-Larsen" userId="a9209175-9fff-4820-b0c2-77ad65e07761" providerId="ADAL" clId="{3B2556DA-12D3-4A70-ABB5-2E3976277228}" dt="2023-02-13T18:40:31.962" v="378" actId="26606"/>
        <pc:sldMkLst>
          <pc:docMk/>
          <pc:sldMk cId="3560786485" sldId="297"/>
        </pc:sldMkLst>
        <pc:spChg chg="del">
          <ac:chgData name="Ragnvald Holst-Larsen" userId="a9209175-9fff-4820-b0c2-77ad65e07761" providerId="ADAL" clId="{3B2556DA-12D3-4A70-ABB5-2E3976277228}" dt="2023-02-13T18:40:31.962" v="378" actId="26606"/>
          <ac:spMkLst>
            <pc:docMk/>
            <pc:sldMk cId="3560786485" sldId="297"/>
            <ac:spMk id="3" creationId="{3862AEC9-4D82-8B17-0153-CA5C060288A7}"/>
          </ac:spMkLst>
        </pc:spChg>
        <pc:graphicFrameChg chg="add">
          <ac:chgData name="Ragnvald Holst-Larsen" userId="a9209175-9fff-4820-b0c2-77ad65e07761" providerId="ADAL" clId="{3B2556DA-12D3-4A70-ABB5-2E3976277228}" dt="2023-02-13T18:40:31.962" v="378" actId="26606"/>
          <ac:graphicFrameMkLst>
            <pc:docMk/>
            <pc:sldMk cId="3560786485" sldId="297"/>
            <ac:graphicFrameMk id="5" creationId="{62639C5A-1C23-DB13-DAB6-FF2FFAD2386E}"/>
          </ac:graphicFrameMkLst>
        </pc:graphicFrameChg>
      </pc:sldChg>
      <pc:sldChg chg="addSp delSp modSp mod setBg">
        <pc:chgData name="Ragnvald Holst-Larsen" userId="a9209175-9fff-4820-b0c2-77ad65e07761" providerId="ADAL" clId="{3B2556DA-12D3-4A70-ABB5-2E3976277228}" dt="2023-02-13T18:49:11.061" v="409" actId="26606"/>
        <pc:sldMkLst>
          <pc:docMk/>
          <pc:sldMk cId="1509559345" sldId="298"/>
        </pc:sldMkLst>
        <pc:spChg chg="mod">
          <ac:chgData name="Ragnvald Holst-Larsen" userId="a9209175-9fff-4820-b0c2-77ad65e07761" providerId="ADAL" clId="{3B2556DA-12D3-4A70-ABB5-2E3976277228}" dt="2023-02-13T18:49:11.061" v="409" actId="26606"/>
          <ac:spMkLst>
            <pc:docMk/>
            <pc:sldMk cId="1509559345" sldId="298"/>
            <ac:spMk id="2" creationId="{9D69A4D2-2AC8-3283-D199-46F4939486E7}"/>
          </ac:spMkLst>
        </pc:spChg>
        <pc:spChg chg="del">
          <ac:chgData name="Ragnvald Holst-Larsen" userId="a9209175-9fff-4820-b0c2-77ad65e07761" providerId="ADAL" clId="{3B2556DA-12D3-4A70-ABB5-2E3976277228}" dt="2023-02-13T18:49:11.061" v="409" actId="26606"/>
          <ac:spMkLst>
            <pc:docMk/>
            <pc:sldMk cId="1509559345" sldId="298"/>
            <ac:spMk id="3" creationId="{C1A2474F-1AFE-1284-DEDC-267B5727C41A}"/>
          </ac:spMkLst>
        </pc:spChg>
        <pc:spChg chg="add">
          <ac:chgData name="Ragnvald Holst-Larsen" userId="a9209175-9fff-4820-b0c2-77ad65e07761" providerId="ADAL" clId="{3B2556DA-12D3-4A70-ABB5-2E3976277228}" dt="2023-02-13T18:49:11.061" v="409" actId="26606"/>
          <ac:spMkLst>
            <pc:docMk/>
            <pc:sldMk cId="1509559345" sldId="298"/>
            <ac:spMk id="9" creationId="{53B021B3-DE93-4AB7-8A18-CF5F1CED88B8}"/>
          </ac:spMkLst>
        </pc:spChg>
        <pc:spChg chg="add">
          <ac:chgData name="Ragnvald Holst-Larsen" userId="a9209175-9fff-4820-b0c2-77ad65e07761" providerId="ADAL" clId="{3B2556DA-12D3-4A70-ABB5-2E3976277228}" dt="2023-02-13T18:49:11.061" v="409" actId="26606"/>
          <ac:spMkLst>
            <pc:docMk/>
            <pc:sldMk cId="1509559345" sldId="298"/>
            <ac:spMk id="11" creationId="{52D502E5-F6B4-4D58-B4AE-FC466FF15EE8}"/>
          </ac:spMkLst>
        </pc:spChg>
        <pc:spChg chg="add">
          <ac:chgData name="Ragnvald Holst-Larsen" userId="a9209175-9fff-4820-b0c2-77ad65e07761" providerId="ADAL" clId="{3B2556DA-12D3-4A70-ABB5-2E3976277228}" dt="2023-02-13T18:49:11.061" v="409" actId="26606"/>
          <ac:spMkLst>
            <pc:docMk/>
            <pc:sldMk cId="1509559345" sldId="298"/>
            <ac:spMk id="13" creationId="{9DECDBF4-02B6-4BB4-B65B-B8107AD6A9E8}"/>
          </ac:spMkLst>
        </pc:spChg>
        <pc:graphicFrameChg chg="add">
          <ac:chgData name="Ragnvald Holst-Larsen" userId="a9209175-9fff-4820-b0c2-77ad65e07761" providerId="ADAL" clId="{3B2556DA-12D3-4A70-ABB5-2E3976277228}" dt="2023-02-13T18:49:11.061" v="409" actId="26606"/>
          <ac:graphicFrameMkLst>
            <pc:docMk/>
            <pc:sldMk cId="1509559345" sldId="298"/>
            <ac:graphicFrameMk id="5" creationId="{AC01CED6-6937-33BA-2524-8FF7E63DEE16}"/>
          </ac:graphicFrameMkLst>
        </pc:graphicFrameChg>
      </pc:sldChg>
      <pc:sldChg chg="addSp delSp modSp mod setBg">
        <pc:chgData name="Ragnvald Holst-Larsen" userId="a9209175-9fff-4820-b0c2-77ad65e07761" providerId="ADAL" clId="{3B2556DA-12D3-4A70-ABB5-2E3976277228}" dt="2023-02-13T18:47:05.280" v="408" actId="26606"/>
        <pc:sldMkLst>
          <pc:docMk/>
          <pc:sldMk cId="1897317581" sldId="299"/>
        </pc:sldMkLst>
        <pc:spChg chg="mod">
          <ac:chgData name="Ragnvald Holst-Larsen" userId="a9209175-9fff-4820-b0c2-77ad65e07761" providerId="ADAL" clId="{3B2556DA-12D3-4A70-ABB5-2E3976277228}" dt="2023-02-13T18:47:05.280" v="408" actId="26606"/>
          <ac:spMkLst>
            <pc:docMk/>
            <pc:sldMk cId="1897317581" sldId="299"/>
            <ac:spMk id="2" creationId="{A85A3283-552D-7E4F-25C5-C040DBA9FF83}"/>
          </ac:spMkLst>
        </pc:spChg>
        <pc:spChg chg="add del">
          <ac:chgData name="Ragnvald Holst-Larsen" userId="a9209175-9fff-4820-b0c2-77ad65e07761" providerId="ADAL" clId="{3B2556DA-12D3-4A70-ABB5-2E3976277228}" dt="2023-02-13T18:47:05.280" v="408" actId="26606"/>
          <ac:spMkLst>
            <pc:docMk/>
            <pc:sldMk cId="1897317581" sldId="299"/>
            <ac:spMk id="3" creationId="{54CC4042-92E9-A621-540B-5FCFBC2FF366}"/>
          </ac:spMkLst>
        </pc:spChg>
        <pc:spChg chg="add del">
          <ac:chgData name="Ragnvald Holst-Larsen" userId="a9209175-9fff-4820-b0c2-77ad65e07761" providerId="ADAL" clId="{3B2556DA-12D3-4A70-ABB5-2E3976277228}" dt="2023-02-13T18:47:05.267" v="407" actId="26606"/>
          <ac:spMkLst>
            <pc:docMk/>
            <pc:sldMk cId="1897317581" sldId="299"/>
            <ac:spMk id="7" creationId="{54CC4042-92E9-A621-540B-5FCFBC2FF366}"/>
          </ac:spMkLst>
        </pc:spChg>
        <pc:spChg chg="add del">
          <ac:chgData name="Ragnvald Holst-Larsen" userId="a9209175-9fff-4820-b0c2-77ad65e07761" providerId="ADAL" clId="{3B2556DA-12D3-4A70-ABB5-2E3976277228}" dt="2023-02-13T18:47:05.267" v="407" actId="26606"/>
          <ac:spMkLst>
            <pc:docMk/>
            <pc:sldMk cId="1897317581" sldId="299"/>
            <ac:spMk id="8" creationId="{DBF61EA3-B236-439E-9C0B-340980D56BEE}"/>
          </ac:spMkLst>
        </pc:spChg>
        <pc:spChg chg="add del">
          <ac:chgData name="Ragnvald Holst-Larsen" userId="a9209175-9fff-4820-b0c2-77ad65e07761" providerId="ADAL" clId="{3B2556DA-12D3-4A70-ABB5-2E3976277228}" dt="2023-02-13T18:47:05.267" v="407" actId="26606"/>
          <ac:spMkLst>
            <pc:docMk/>
            <pc:sldMk cId="1897317581" sldId="299"/>
            <ac:spMk id="14" creationId="{E659831F-0D9A-4C63-9EBB-8435B85A440F}"/>
          </ac:spMkLst>
        </pc:spChg>
        <pc:spChg chg="add">
          <ac:chgData name="Ragnvald Holst-Larsen" userId="a9209175-9fff-4820-b0c2-77ad65e07761" providerId="ADAL" clId="{3B2556DA-12D3-4A70-ABB5-2E3976277228}" dt="2023-02-13T18:47:05.280" v="408" actId="26606"/>
          <ac:spMkLst>
            <pc:docMk/>
            <pc:sldMk cId="1897317581" sldId="299"/>
            <ac:spMk id="16" creationId="{907EF6B7-1338-4443-8C46-6A318D952DFD}"/>
          </ac:spMkLst>
        </pc:spChg>
        <pc:spChg chg="add">
          <ac:chgData name="Ragnvald Holst-Larsen" userId="a9209175-9fff-4820-b0c2-77ad65e07761" providerId="ADAL" clId="{3B2556DA-12D3-4A70-ABB5-2E3976277228}" dt="2023-02-13T18:47:05.280" v="408" actId="26606"/>
          <ac:spMkLst>
            <pc:docMk/>
            <pc:sldMk cId="1897317581" sldId="299"/>
            <ac:spMk id="17" creationId="{DAAE4CDD-124C-4DCF-9584-B6033B545DD5}"/>
          </ac:spMkLst>
        </pc:spChg>
        <pc:spChg chg="add">
          <ac:chgData name="Ragnvald Holst-Larsen" userId="a9209175-9fff-4820-b0c2-77ad65e07761" providerId="ADAL" clId="{3B2556DA-12D3-4A70-ABB5-2E3976277228}" dt="2023-02-13T18:47:05.280" v="408" actId="26606"/>
          <ac:spMkLst>
            <pc:docMk/>
            <pc:sldMk cId="1897317581" sldId="299"/>
            <ac:spMk id="18" creationId="{081E4A58-353D-44AE-B2FC-2A74E2E400F7}"/>
          </ac:spMkLst>
        </pc:spChg>
        <pc:spChg chg="add">
          <ac:chgData name="Ragnvald Holst-Larsen" userId="a9209175-9fff-4820-b0c2-77ad65e07761" providerId="ADAL" clId="{3B2556DA-12D3-4A70-ABB5-2E3976277228}" dt="2023-02-13T18:47:05.280" v="408" actId="26606"/>
          <ac:spMkLst>
            <pc:docMk/>
            <pc:sldMk cId="1897317581" sldId="299"/>
            <ac:spMk id="19" creationId="{54CC4042-92E9-A621-540B-5FCFBC2FF366}"/>
          </ac:spMkLst>
        </pc:spChg>
        <pc:grpChg chg="add del">
          <ac:chgData name="Ragnvald Holst-Larsen" userId="a9209175-9fff-4820-b0c2-77ad65e07761" providerId="ADAL" clId="{3B2556DA-12D3-4A70-ABB5-2E3976277228}" dt="2023-02-13T18:47:05.267" v="407" actId="26606"/>
          <ac:grpSpMkLst>
            <pc:docMk/>
            <pc:sldMk cId="1897317581" sldId="299"/>
            <ac:grpSpMk id="10" creationId="{28FAF094-D087-493F-8DF9-A486C2D6BBAA}"/>
          </ac:grpSpMkLst>
        </pc:grpChg>
        <pc:graphicFrameChg chg="add del">
          <ac:chgData name="Ragnvald Holst-Larsen" userId="a9209175-9fff-4820-b0c2-77ad65e07761" providerId="ADAL" clId="{3B2556DA-12D3-4A70-ABB5-2E3976277228}" dt="2023-02-13T18:47:02.549" v="405" actId="26606"/>
          <ac:graphicFrameMkLst>
            <pc:docMk/>
            <pc:sldMk cId="1897317581" sldId="299"/>
            <ac:graphicFrameMk id="5" creationId="{B5D310C2-B1CF-1A8E-3096-C8D3A1AB771D}"/>
          </ac:graphicFrameMkLst>
        </pc:graphicFrameChg>
      </pc:sldChg>
      <pc:sldChg chg="addSp delSp modSp mod setBg">
        <pc:chgData name="Ragnvald Holst-Larsen" userId="a9209175-9fff-4820-b0c2-77ad65e07761" providerId="ADAL" clId="{3B2556DA-12D3-4A70-ABB5-2E3976277228}" dt="2023-02-13T18:44:09.937" v="403" actId="26606"/>
        <pc:sldMkLst>
          <pc:docMk/>
          <pc:sldMk cId="3199398306" sldId="300"/>
        </pc:sldMkLst>
        <pc:spChg chg="mod">
          <ac:chgData name="Ragnvald Holst-Larsen" userId="a9209175-9fff-4820-b0c2-77ad65e07761" providerId="ADAL" clId="{3B2556DA-12D3-4A70-ABB5-2E3976277228}" dt="2023-02-13T18:44:09.937" v="403" actId="26606"/>
          <ac:spMkLst>
            <pc:docMk/>
            <pc:sldMk cId="3199398306" sldId="300"/>
            <ac:spMk id="2" creationId="{84D0F9F0-7283-9CB4-3A8F-94B995E10F7F}"/>
          </ac:spMkLst>
        </pc:spChg>
        <pc:spChg chg="mod ord">
          <ac:chgData name="Ragnvald Holst-Larsen" userId="a9209175-9fff-4820-b0c2-77ad65e07761" providerId="ADAL" clId="{3B2556DA-12D3-4A70-ABB5-2E3976277228}" dt="2023-02-13T18:44:09.937" v="403" actId="26606"/>
          <ac:spMkLst>
            <pc:docMk/>
            <pc:sldMk cId="3199398306" sldId="300"/>
            <ac:spMk id="3" creationId="{BE133601-465B-8CAF-D165-0F5F7985F188}"/>
          </ac:spMkLst>
        </pc:spChg>
        <pc:spChg chg="add del">
          <ac:chgData name="Ragnvald Holst-Larsen" userId="a9209175-9fff-4820-b0c2-77ad65e07761" providerId="ADAL" clId="{3B2556DA-12D3-4A70-ABB5-2E3976277228}" dt="2023-02-13T18:42:52.008" v="391" actId="26606"/>
          <ac:spMkLst>
            <pc:docMk/>
            <pc:sldMk cId="3199398306" sldId="300"/>
            <ac:spMk id="8" creationId="{DBF61EA3-B236-439E-9C0B-340980D56BEE}"/>
          </ac:spMkLst>
        </pc:spChg>
        <pc:spChg chg="add del">
          <ac:chgData name="Ragnvald Holst-Larsen" userId="a9209175-9fff-4820-b0c2-77ad65e07761" providerId="ADAL" clId="{3B2556DA-12D3-4A70-ABB5-2E3976277228}" dt="2023-02-13T18:42:47.065" v="389" actId="26606"/>
          <ac:spMkLst>
            <pc:docMk/>
            <pc:sldMk cId="3199398306" sldId="300"/>
            <ac:spMk id="11" creationId="{D1EA859B-E555-4109-94F3-6700E046E008}"/>
          </ac:spMkLst>
        </pc:spChg>
        <pc:spChg chg="add del">
          <ac:chgData name="Ragnvald Holst-Larsen" userId="a9209175-9fff-4820-b0c2-77ad65e07761" providerId="ADAL" clId="{3B2556DA-12D3-4A70-ABB5-2E3976277228}" dt="2023-02-13T18:42:47.065" v="389" actId="26606"/>
          <ac:spMkLst>
            <pc:docMk/>
            <pc:sldMk cId="3199398306" sldId="300"/>
            <ac:spMk id="12" creationId="{04812C46-200A-4DEB-A05E-3ED6C68C2387}"/>
          </ac:spMkLst>
        </pc:spChg>
        <pc:spChg chg="add del">
          <ac:chgData name="Ragnvald Holst-Larsen" userId="a9209175-9fff-4820-b0c2-77ad65e07761" providerId="ADAL" clId="{3B2556DA-12D3-4A70-ABB5-2E3976277228}" dt="2023-02-13T18:42:52.008" v="391" actId="26606"/>
          <ac:spMkLst>
            <pc:docMk/>
            <pc:sldMk cId="3199398306" sldId="300"/>
            <ac:spMk id="14" creationId="{E659831F-0D9A-4C63-9EBB-8435B85A440F}"/>
          </ac:spMkLst>
        </pc:spChg>
        <pc:spChg chg="add del">
          <ac:chgData name="Ragnvald Holst-Larsen" userId="a9209175-9fff-4820-b0c2-77ad65e07761" providerId="ADAL" clId="{3B2556DA-12D3-4A70-ABB5-2E3976277228}" dt="2023-02-13T18:43:22.749" v="394" actId="26606"/>
          <ac:spMkLst>
            <pc:docMk/>
            <pc:sldMk cId="3199398306" sldId="300"/>
            <ac:spMk id="24" creationId="{73C994B4-9721-4148-9EEC-6793CECDE8DD}"/>
          </ac:spMkLst>
        </pc:spChg>
        <pc:spChg chg="add del">
          <ac:chgData name="Ragnvald Holst-Larsen" userId="a9209175-9fff-4820-b0c2-77ad65e07761" providerId="ADAL" clId="{3B2556DA-12D3-4A70-ABB5-2E3976277228}" dt="2023-02-13T18:43:22.749" v="394" actId="26606"/>
          <ac:spMkLst>
            <pc:docMk/>
            <pc:sldMk cId="3199398306" sldId="300"/>
            <ac:spMk id="26" creationId="{F9D95E49-763A-4886-B038-82F734740554}"/>
          </ac:spMkLst>
        </pc:spChg>
        <pc:spChg chg="add del">
          <ac:chgData name="Ragnvald Holst-Larsen" userId="a9209175-9fff-4820-b0c2-77ad65e07761" providerId="ADAL" clId="{3B2556DA-12D3-4A70-ABB5-2E3976277228}" dt="2023-02-13T18:43:22.749" v="394" actId="26606"/>
          <ac:spMkLst>
            <pc:docMk/>
            <pc:sldMk cId="3199398306" sldId="300"/>
            <ac:spMk id="28" creationId="{CC9201A9-0BDD-4980-9442-7A5E65D8CD29}"/>
          </ac:spMkLst>
        </pc:spChg>
        <pc:spChg chg="add del">
          <ac:chgData name="Ragnvald Holst-Larsen" userId="a9209175-9fff-4820-b0c2-77ad65e07761" providerId="ADAL" clId="{3B2556DA-12D3-4A70-ABB5-2E3976277228}" dt="2023-02-13T18:43:22.749" v="394" actId="26606"/>
          <ac:spMkLst>
            <pc:docMk/>
            <pc:sldMk cId="3199398306" sldId="300"/>
            <ac:spMk id="30" creationId="{3C509F8B-A503-4AAA-B645-BDD27440E14D}"/>
          </ac:spMkLst>
        </pc:spChg>
        <pc:spChg chg="add del">
          <ac:chgData name="Ragnvald Holst-Larsen" userId="a9209175-9fff-4820-b0c2-77ad65e07761" providerId="ADAL" clId="{3B2556DA-12D3-4A70-ABB5-2E3976277228}" dt="2023-02-13T18:43:31.922" v="396" actId="26606"/>
          <ac:spMkLst>
            <pc:docMk/>
            <pc:sldMk cId="3199398306" sldId="300"/>
            <ac:spMk id="36" creationId="{201CC55D-ED54-4C5C-95E6-10947BD1103B}"/>
          </ac:spMkLst>
        </pc:spChg>
        <pc:spChg chg="add del">
          <ac:chgData name="Ragnvald Holst-Larsen" userId="a9209175-9fff-4820-b0c2-77ad65e07761" providerId="ADAL" clId="{3B2556DA-12D3-4A70-ABB5-2E3976277228}" dt="2023-02-13T18:43:31.922" v="396" actId="26606"/>
          <ac:spMkLst>
            <pc:docMk/>
            <pc:sldMk cId="3199398306" sldId="300"/>
            <ac:spMk id="39" creationId="{3873B707-463F-40B0-8227-E8CC6C67EB25}"/>
          </ac:spMkLst>
        </pc:spChg>
        <pc:spChg chg="add del">
          <ac:chgData name="Ragnvald Holst-Larsen" userId="a9209175-9fff-4820-b0c2-77ad65e07761" providerId="ADAL" clId="{3B2556DA-12D3-4A70-ABB5-2E3976277228}" dt="2023-02-13T18:43:31.922" v="396" actId="26606"/>
          <ac:spMkLst>
            <pc:docMk/>
            <pc:sldMk cId="3199398306" sldId="300"/>
            <ac:spMk id="40" creationId="{C13237C8-E62C-4F0D-A318-BD6FB6C2D138}"/>
          </ac:spMkLst>
        </pc:spChg>
        <pc:spChg chg="add del">
          <ac:chgData name="Ragnvald Holst-Larsen" userId="a9209175-9fff-4820-b0c2-77ad65e07761" providerId="ADAL" clId="{3B2556DA-12D3-4A70-ABB5-2E3976277228}" dt="2023-02-13T18:43:31.922" v="396" actId="26606"/>
          <ac:spMkLst>
            <pc:docMk/>
            <pc:sldMk cId="3199398306" sldId="300"/>
            <ac:spMk id="41" creationId="{19C9EAEA-39D0-4B0E-A0EB-51E7B26740B1}"/>
          </ac:spMkLst>
        </pc:spChg>
        <pc:spChg chg="add del">
          <ac:chgData name="Ragnvald Holst-Larsen" userId="a9209175-9fff-4820-b0c2-77ad65e07761" providerId="ADAL" clId="{3B2556DA-12D3-4A70-ABB5-2E3976277228}" dt="2023-02-13T18:43:37.945" v="398" actId="26606"/>
          <ac:spMkLst>
            <pc:docMk/>
            <pc:sldMk cId="3199398306" sldId="300"/>
            <ac:spMk id="43" creationId="{73C994B4-9721-4148-9EEC-6793CECDE8DD}"/>
          </ac:spMkLst>
        </pc:spChg>
        <pc:spChg chg="add del">
          <ac:chgData name="Ragnvald Holst-Larsen" userId="a9209175-9fff-4820-b0c2-77ad65e07761" providerId="ADAL" clId="{3B2556DA-12D3-4A70-ABB5-2E3976277228}" dt="2023-02-13T18:43:37.945" v="398" actId="26606"/>
          <ac:spMkLst>
            <pc:docMk/>
            <pc:sldMk cId="3199398306" sldId="300"/>
            <ac:spMk id="44" creationId="{F9D95E49-763A-4886-B038-82F734740554}"/>
          </ac:spMkLst>
        </pc:spChg>
        <pc:spChg chg="add del">
          <ac:chgData name="Ragnvald Holst-Larsen" userId="a9209175-9fff-4820-b0c2-77ad65e07761" providerId="ADAL" clId="{3B2556DA-12D3-4A70-ABB5-2E3976277228}" dt="2023-02-13T18:43:37.945" v="398" actId="26606"/>
          <ac:spMkLst>
            <pc:docMk/>
            <pc:sldMk cId="3199398306" sldId="300"/>
            <ac:spMk id="45" creationId="{CC9201A9-0BDD-4980-9442-7A5E65D8CD29}"/>
          </ac:spMkLst>
        </pc:spChg>
        <pc:spChg chg="add del">
          <ac:chgData name="Ragnvald Holst-Larsen" userId="a9209175-9fff-4820-b0c2-77ad65e07761" providerId="ADAL" clId="{3B2556DA-12D3-4A70-ABB5-2E3976277228}" dt="2023-02-13T18:43:37.945" v="398" actId="26606"/>
          <ac:spMkLst>
            <pc:docMk/>
            <pc:sldMk cId="3199398306" sldId="300"/>
            <ac:spMk id="46" creationId="{3C509F8B-A503-4AAA-B645-BDD27440E14D}"/>
          </ac:spMkLst>
        </pc:spChg>
        <pc:spChg chg="add del">
          <ac:chgData name="Ragnvald Holst-Larsen" userId="a9209175-9fff-4820-b0c2-77ad65e07761" providerId="ADAL" clId="{3B2556DA-12D3-4A70-ABB5-2E3976277228}" dt="2023-02-13T18:43:40.359" v="400" actId="26606"/>
          <ac:spMkLst>
            <pc:docMk/>
            <pc:sldMk cId="3199398306" sldId="300"/>
            <ac:spMk id="50" creationId="{CEB41C5C-0F34-4DDA-9D7C-5E717F35F60C}"/>
          </ac:spMkLst>
        </pc:spChg>
        <pc:spChg chg="add del">
          <ac:chgData name="Ragnvald Holst-Larsen" userId="a9209175-9fff-4820-b0c2-77ad65e07761" providerId="ADAL" clId="{3B2556DA-12D3-4A70-ABB5-2E3976277228}" dt="2023-02-13T18:44:09.919" v="402" actId="26606"/>
          <ac:spMkLst>
            <pc:docMk/>
            <pc:sldMk cId="3199398306" sldId="300"/>
            <ac:spMk id="52" creationId="{A9E881A4-A468-403A-9941-F8FFD5C68144}"/>
          </ac:spMkLst>
        </pc:spChg>
        <pc:spChg chg="add del">
          <ac:chgData name="Ragnvald Holst-Larsen" userId="a9209175-9fff-4820-b0c2-77ad65e07761" providerId="ADAL" clId="{3B2556DA-12D3-4A70-ABB5-2E3976277228}" dt="2023-02-13T18:44:09.919" v="402" actId="26606"/>
          <ac:spMkLst>
            <pc:docMk/>
            <pc:sldMk cId="3199398306" sldId="300"/>
            <ac:spMk id="53" creationId="{6F168544-607B-491A-8601-3087D0FCE1DD}"/>
          </ac:spMkLst>
        </pc:spChg>
        <pc:spChg chg="add">
          <ac:chgData name="Ragnvald Holst-Larsen" userId="a9209175-9fff-4820-b0c2-77ad65e07761" providerId="ADAL" clId="{3B2556DA-12D3-4A70-ABB5-2E3976277228}" dt="2023-02-13T18:44:09.937" v="403" actId="26606"/>
          <ac:spMkLst>
            <pc:docMk/>
            <pc:sldMk cId="3199398306" sldId="300"/>
            <ac:spMk id="55" creationId="{201CC55D-ED54-4C5C-95E6-10947BD1103B}"/>
          </ac:spMkLst>
        </pc:spChg>
        <pc:spChg chg="add">
          <ac:chgData name="Ragnvald Holst-Larsen" userId="a9209175-9fff-4820-b0c2-77ad65e07761" providerId="ADAL" clId="{3B2556DA-12D3-4A70-ABB5-2E3976277228}" dt="2023-02-13T18:44:09.937" v="403" actId="26606"/>
          <ac:spMkLst>
            <pc:docMk/>
            <pc:sldMk cId="3199398306" sldId="300"/>
            <ac:spMk id="58" creationId="{3873B707-463F-40B0-8227-E8CC6C67EB25}"/>
          </ac:spMkLst>
        </pc:spChg>
        <pc:spChg chg="add">
          <ac:chgData name="Ragnvald Holst-Larsen" userId="a9209175-9fff-4820-b0c2-77ad65e07761" providerId="ADAL" clId="{3B2556DA-12D3-4A70-ABB5-2E3976277228}" dt="2023-02-13T18:44:09.937" v="403" actId="26606"/>
          <ac:spMkLst>
            <pc:docMk/>
            <pc:sldMk cId="3199398306" sldId="300"/>
            <ac:spMk id="59" creationId="{C13237C8-E62C-4F0D-A318-BD6FB6C2D138}"/>
          </ac:spMkLst>
        </pc:spChg>
        <pc:spChg chg="add">
          <ac:chgData name="Ragnvald Holst-Larsen" userId="a9209175-9fff-4820-b0c2-77ad65e07761" providerId="ADAL" clId="{3B2556DA-12D3-4A70-ABB5-2E3976277228}" dt="2023-02-13T18:44:09.937" v="403" actId="26606"/>
          <ac:spMkLst>
            <pc:docMk/>
            <pc:sldMk cId="3199398306" sldId="300"/>
            <ac:spMk id="60" creationId="{19C9EAEA-39D0-4B0E-A0EB-51E7B26740B1}"/>
          </ac:spMkLst>
        </pc:spChg>
        <pc:grpChg chg="add del">
          <ac:chgData name="Ragnvald Holst-Larsen" userId="a9209175-9fff-4820-b0c2-77ad65e07761" providerId="ADAL" clId="{3B2556DA-12D3-4A70-ABB5-2E3976277228}" dt="2023-02-13T18:42:52.008" v="391" actId="26606"/>
          <ac:grpSpMkLst>
            <pc:docMk/>
            <pc:sldMk cId="3199398306" sldId="300"/>
            <ac:grpSpMk id="10" creationId="{28FAF094-D087-493F-8DF9-A486C2D6BBAA}"/>
          </ac:grpSpMkLst>
        </pc:grpChg>
        <pc:grpChg chg="add del">
          <ac:chgData name="Ragnvald Holst-Larsen" userId="a9209175-9fff-4820-b0c2-77ad65e07761" providerId="ADAL" clId="{3B2556DA-12D3-4A70-ABB5-2E3976277228}" dt="2023-02-13T18:43:31.922" v="396" actId="26606"/>
          <ac:grpSpMkLst>
            <pc:docMk/>
            <pc:sldMk cId="3199398306" sldId="300"/>
            <ac:grpSpMk id="37" creationId="{1DE889C7-FAD6-4397-98E2-05D503484459}"/>
          </ac:grpSpMkLst>
        </pc:grpChg>
        <pc:grpChg chg="add">
          <ac:chgData name="Ragnvald Holst-Larsen" userId="a9209175-9fff-4820-b0c2-77ad65e07761" providerId="ADAL" clId="{3B2556DA-12D3-4A70-ABB5-2E3976277228}" dt="2023-02-13T18:44:09.937" v="403" actId="26606"/>
          <ac:grpSpMkLst>
            <pc:docMk/>
            <pc:sldMk cId="3199398306" sldId="300"/>
            <ac:grpSpMk id="56" creationId="{1DE889C7-FAD6-4397-98E2-05D503484459}"/>
          </ac:grpSpMkLst>
        </pc:grpChg>
        <pc:picChg chg="add del">
          <ac:chgData name="Ragnvald Holst-Larsen" userId="a9209175-9fff-4820-b0c2-77ad65e07761" providerId="ADAL" clId="{3B2556DA-12D3-4A70-ABB5-2E3976277228}" dt="2023-02-13T18:42:43.014" v="387" actId="26606"/>
          <ac:picMkLst>
            <pc:docMk/>
            <pc:sldMk cId="3199398306" sldId="300"/>
            <ac:picMk id="5" creationId="{0F4A928E-577D-009B-17AA-5BCE565427F9}"/>
          </ac:picMkLst>
        </pc:picChg>
        <pc:picChg chg="add del">
          <ac:chgData name="Ragnvald Holst-Larsen" userId="a9209175-9fff-4820-b0c2-77ad65e07761" providerId="ADAL" clId="{3B2556DA-12D3-4A70-ABB5-2E3976277228}" dt="2023-02-13T18:42:47.065" v="389" actId="26606"/>
          <ac:picMkLst>
            <pc:docMk/>
            <pc:sldMk cId="3199398306" sldId="300"/>
            <ac:picMk id="13" creationId="{8536D779-E8A5-616B-FB10-D3839855A3FF}"/>
          </ac:picMkLst>
        </pc:picChg>
        <pc:picChg chg="add mod ord">
          <ac:chgData name="Ragnvald Holst-Larsen" userId="a9209175-9fff-4820-b0c2-77ad65e07761" providerId="ADAL" clId="{3B2556DA-12D3-4A70-ABB5-2E3976277228}" dt="2023-02-13T18:44:09.937" v="403" actId="26606"/>
          <ac:picMkLst>
            <pc:docMk/>
            <pc:sldMk cId="3199398306" sldId="300"/>
            <ac:picMk id="18" creationId="{0F4A928E-577D-009B-17AA-5BCE565427F9}"/>
          </ac:picMkLst>
        </pc:picChg>
        <pc:cxnChg chg="add del">
          <ac:chgData name="Ragnvald Holst-Larsen" userId="a9209175-9fff-4820-b0c2-77ad65e07761" providerId="ADAL" clId="{3B2556DA-12D3-4A70-ABB5-2E3976277228}" dt="2023-02-13T18:42:43.014" v="387" actId="26606"/>
          <ac:cxnSpMkLst>
            <pc:docMk/>
            <pc:sldMk cId="3199398306" sldId="300"/>
            <ac:cxnSpMk id="9" creationId="{A7F400EE-A8A5-48AF-B4D6-291B52C6F0B0}"/>
          </ac:cxnSpMkLst>
        </pc:cxnChg>
        <pc:cxnChg chg="add del">
          <ac:chgData name="Ragnvald Holst-Larsen" userId="a9209175-9fff-4820-b0c2-77ad65e07761" providerId="ADAL" clId="{3B2556DA-12D3-4A70-ABB5-2E3976277228}" dt="2023-02-13T18:44:09.937" v="403" actId="26606"/>
          <ac:cxnSpMkLst>
            <pc:docMk/>
            <pc:sldMk cId="3199398306" sldId="300"/>
            <ac:cxnSpMk id="19" creationId="{A7F400EE-A8A5-48AF-B4D6-291B52C6F0B0}"/>
          </ac:cxnSpMkLst>
        </pc:cxnChg>
        <pc:cxnChg chg="add del">
          <ac:chgData name="Ragnvald Holst-Larsen" userId="a9209175-9fff-4820-b0c2-77ad65e07761" providerId="ADAL" clId="{3B2556DA-12D3-4A70-ABB5-2E3976277228}" dt="2023-02-13T18:43:22.749" v="394" actId="26606"/>
          <ac:cxnSpMkLst>
            <pc:docMk/>
            <pc:sldMk cId="3199398306" sldId="300"/>
            <ac:cxnSpMk id="32" creationId="{F085D7B9-E066-4923-8CB7-294BF306296A}"/>
          </ac:cxnSpMkLst>
        </pc:cxnChg>
        <pc:cxnChg chg="add del">
          <ac:chgData name="Ragnvald Holst-Larsen" userId="a9209175-9fff-4820-b0c2-77ad65e07761" providerId="ADAL" clId="{3B2556DA-12D3-4A70-ABB5-2E3976277228}" dt="2023-02-13T18:43:22.749" v="394" actId="26606"/>
          <ac:cxnSpMkLst>
            <pc:docMk/>
            <pc:sldMk cId="3199398306" sldId="300"/>
            <ac:cxnSpMk id="34" creationId="{25443840-A796-4C43-8DC1-1B738EFEC522}"/>
          </ac:cxnSpMkLst>
        </pc:cxnChg>
        <pc:cxnChg chg="add del">
          <ac:chgData name="Ragnvald Holst-Larsen" userId="a9209175-9fff-4820-b0c2-77ad65e07761" providerId="ADAL" clId="{3B2556DA-12D3-4A70-ABB5-2E3976277228}" dt="2023-02-13T18:43:37.945" v="398" actId="26606"/>
          <ac:cxnSpMkLst>
            <pc:docMk/>
            <pc:sldMk cId="3199398306" sldId="300"/>
            <ac:cxnSpMk id="47" creationId="{F085D7B9-E066-4923-8CB7-294BF306296A}"/>
          </ac:cxnSpMkLst>
        </pc:cxnChg>
        <pc:cxnChg chg="add del">
          <ac:chgData name="Ragnvald Holst-Larsen" userId="a9209175-9fff-4820-b0c2-77ad65e07761" providerId="ADAL" clId="{3B2556DA-12D3-4A70-ABB5-2E3976277228}" dt="2023-02-13T18:43:37.945" v="398" actId="26606"/>
          <ac:cxnSpMkLst>
            <pc:docMk/>
            <pc:sldMk cId="3199398306" sldId="300"/>
            <ac:cxnSpMk id="48" creationId="{25443840-A796-4C43-8DC1-1B738EFEC522}"/>
          </ac:cxnSpMkLst>
        </pc:cxnChg>
      </pc:sldChg>
      <pc:sldChg chg="addSp delSp modSp mod setBg">
        <pc:chgData name="Ragnvald Holst-Larsen" userId="a9209175-9fff-4820-b0c2-77ad65e07761" providerId="ADAL" clId="{3B2556DA-12D3-4A70-ABB5-2E3976277228}" dt="2023-02-13T18:41:05.060" v="381" actId="26606"/>
        <pc:sldMkLst>
          <pc:docMk/>
          <pc:sldMk cId="1091733153" sldId="301"/>
        </pc:sldMkLst>
        <pc:spChg chg="mod">
          <ac:chgData name="Ragnvald Holst-Larsen" userId="a9209175-9fff-4820-b0c2-77ad65e07761" providerId="ADAL" clId="{3B2556DA-12D3-4A70-ABB5-2E3976277228}" dt="2023-02-13T18:41:05.060" v="381" actId="26606"/>
          <ac:spMkLst>
            <pc:docMk/>
            <pc:sldMk cId="1091733153" sldId="301"/>
            <ac:spMk id="2" creationId="{1A4F2E84-B189-FD29-FCCD-B74C3E0B2A81}"/>
          </ac:spMkLst>
        </pc:spChg>
        <pc:spChg chg="mod">
          <ac:chgData name="Ragnvald Holst-Larsen" userId="a9209175-9fff-4820-b0c2-77ad65e07761" providerId="ADAL" clId="{3B2556DA-12D3-4A70-ABB5-2E3976277228}" dt="2023-02-13T18:41:05.060" v="381" actId="26606"/>
          <ac:spMkLst>
            <pc:docMk/>
            <pc:sldMk cId="1091733153" sldId="301"/>
            <ac:spMk id="3" creationId="{DDC09608-73C5-0363-18AA-2C68230B36AA}"/>
          </ac:spMkLst>
        </pc:spChg>
        <pc:spChg chg="add del">
          <ac:chgData name="Ragnvald Holst-Larsen" userId="a9209175-9fff-4820-b0c2-77ad65e07761" providerId="ADAL" clId="{3B2556DA-12D3-4A70-ABB5-2E3976277228}" dt="2023-02-13T18:41:05.051" v="380" actId="26606"/>
          <ac:spMkLst>
            <pc:docMk/>
            <pc:sldMk cId="1091733153" sldId="301"/>
            <ac:spMk id="8" creationId="{7CB4857B-ED7C-444D-9F04-2F885114A1C2}"/>
          </ac:spMkLst>
        </pc:spChg>
        <pc:spChg chg="add del">
          <ac:chgData name="Ragnvald Holst-Larsen" userId="a9209175-9fff-4820-b0c2-77ad65e07761" providerId="ADAL" clId="{3B2556DA-12D3-4A70-ABB5-2E3976277228}" dt="2023-02-13T18:41:05.051" v="380" actId="26606"/>
          <ac:spMkLst>
            <pc:docMk/>
            <pc:sldMk cId="1091733153" sldId="301"/>
            <ac:spMk id="10" creationId="{D18046FB-44EA-4FD8-A585-EA09A319B2D0}"/>
          </ac:spMkLst>
        </pc:spChg>
        <pc:spChg chg="add del">
          <ac:chgData name="Ragnvald Holst-Larsen" userId="a9209175-9fff-4820-b0c2-77ad65e07761" providerId="ADAL" clId="{3B2556DA-12D3-4A70-ABB5-2E3976277228}" dt="2023-02-13T18:41:05.051" v="380" actId="26606"/>
          <ac:spMkLst>
            <pc:docMk/>
            <pc:sldMk cId="1091733153" sldId="301"/>
            <ac:spMk id="12" creationId="{479F5F2B-8B58-4140-AE6A-51F6C67B18D9}"/>
          </ac:spMkLst>
        </pc:spChg>
        <pc:spChg chg="add">
          <ac:chgData name="Ragnvald Holst-Larsen" userId="a9209175-9fff-4820-b0c2-77ad65e07761" providerId="ADAL" clId="{3B2556DA-12D3-4A70-ABB5-2E3976277228}" dt="2023-02-13T18:41:05.060" v="381" actId="26606"/>
          <ac:spMkLst>
            <pc:docMk/>
            <pc:sldMk cId="1091733153" sldId="301"/>
            <ac:spMk id="14" creationId="{E659831F-0D9A-4C63-9EBB-8435B85A440F}"/>
          </ac:spMkLst>
        </pc:spChg>
        <pc:spChg chg="add">
          <ac:chgData name="Ragnvald Holst-Larsen" userId="a9209175-9fff-4820-b0c2-77ad65e07761" providerId="ADAL" clId="{3B2556DA-12D3-4A70-ABB5-2E3976277228}" dt="2023-02-13T18:41:05.060" v="381" actId="26606"/>
          <ac:spMkLst>
            <pc:docMk/>
            <pc:sldMk cId="1091733153" sldId="301"/>
            <ac:spMk id="15" creationId="{DBF61EA3-B236-439E-9C0B-340980D56BEE}"/>
          </ac:spMkLst>
        </pc:spChg>
        <pc:grpChg chg="add">
          <ac:chgData name="Ragnvald Holst-Larsen" userId="a9209175-9fff-4820-b0c2-77ad65e07761" providerId="ADAL" clId="{3B2556DA-12D3-4A70-ABB5-2E3976277228}" dt="2023-02-13T18:41:05.060" v="381" actId="26606"/>
          <ac:grpSpMkLst>
            <pc:docMk/>
            <pc:sldMk cId="1091733153" sldId="301"/>
            <ac:grpSpMk id="16" creationId="{28FAF094-D087-493F-8DF9-A486C2D6BBAA}"/>
          </ac:grpSpMkLst>
        </pc:grpChg>
      </pc:sldChg>
      <pc:sldChg chg="addSp delSp modSp mod setBg">
        <pc:chgData name="Ragnvald Holst-Larsen" userId="a9209175-9fff-4820-b0c2-77ad65e07761" providerId="ADAL" clId="{3B2556DA-12D3-4A70-ABB5-2E3976277228}" dt="2023-02-13T18:42:09.966" v="385" actId="26606"/>
        <pc:sldMkLst>
          <pc:docMk/>
          <pc:sldMk cId="3737711357" sldId="302"/>
        </pc:sldMkLst>
        <pc:spChg chg="mod">
          <ac:chgData name="Ragnvald Holst-Larsen" userId="a9209175-9fff-4820-b0c2-77ad65e07761" providerId="ADAL" clId="{3B2556DA-12D3-4A70-ABB5-2E3976277228}" dt="2023-02-13T18:42:09.966" v="385" actId="26606"/>
          <ac:spMkLst>
            <pc:docMk/>
            <pc:sldMk cId="3737711357" sldId="302"/>
            <ac:spMk id="2" creationId="{46C9E21A-51ED-9120-D28B-B0F6D41F7A55}"/>
          </ac:spMkLst>
        </pc:spChg>
        <pc:spChg chg="del">
          <ac:chgData name="Ragnvald Holst-Larsen" userId="a9209175-9fff-4820-b0c2-77ad65e07761" providerId="ADAL" clId="{3B2556DA-12D3-4A70-ABB5-2E3976277228}" dt="2023-02-13T18:42:09.966" v="385" actId="26606"/>
          <ac:spMkLst>
            <pc:docMk/>
            <pc:sldMk cId="3737711357" sldId="302"/>
            <ac:spMk id="3" creationId="{05A3FCED-A7E9-ED0F-456D-FF2D1834956C}"/>
          </ac:spMkLst>
        </pc:spChg>
        <pc:spChg chg="add">
          <ac:chgData name="Ragnvald Holst-Larsen" userId="a9209175-9fff-4820-b0c2-77ad65e07761" providerId="ADAL" clId="{3B2556DA-12D3-4A70-ABB5-2E3976277228}" dt="2023-02-13T18:42:09.966" v="385" actId="26606"/>
          <ac:spMkLst>
            <pc:docMk/>
            <pc:sldMk cId="3737711357" sldId="302"/>
            <ac:spMk id="9" creationId="{C5278130-DFE0-457B-8698-88DF69019DDE}"/>
          </ac:spMkLst>
        </pc:spChg>
        <pc:spChg chg="add">
          <ac:chgData name="Ragnvald Holst-Larsen" userId="a9209175-9fff-4820-b0c2-77ad65e07761" providerId="ADAL" clId="{3B2556DA-12D3-4A70-ABB5-2E3976277228}" dt="2023-02-13T18:42:09.966" v="385" actId="26606"/>
          <ac:spMkLst>
            <pc:docMk/>
            <pc:sldMk cId="3737711357" sldId="302"/>
            <ac:spMk id="11" creationId="{2F99531B-1681-4D6E-BECB-18325B33A618}"/>
          </ac:spMkLst>
        </pc:spChg>
        <pc:spChg chg="add">
          <ac:chgData name="Ragnvald Holst-Larsen" userId="a9209175-9fff-4820-b0c2-77ad65e07761" providerId="ADAL" clId="{3B2556DA-12D3-4A70-ABB5-2E3976277228}" dt="2023-02-13T18:42:09.966" v="385" actId="26606"/>
          <ac:spMkLst>
            <pc:docMk/>
            <pc:sldMk cId="3737711357" sldId="302"/>
            <ac:spMk id="13" creationId="{20344094-430A-400B-804B-910E696A1A90}"/>
          </ac:spMkLst>
        </pc:spChg>
        <pc:spChg chg="add">
          <ac:chgData name="Ragnvald Holst-Larsen" userId="a9209175-9fff-4820-b0c2-77ad65e07761" providerId="ADAL" clId="{3B2556DA-12D3-4A70-ABB5-2E3976277228}" dt="2023-02-13T18:42:09.966" v="385" actId="26606"/>
          <ac:spMkLst>
            <pc:docMk/>
            <pc:sldMk cId="3737711357" sldId="302"/>
            <ac:spMk id="15" creationId="{453C67DF-7782-4E57-AB9B-F1B4811AD8FE}"/>
          </ac:spMkLst>
        </pc:spChg>
        <pc:graphicFrameChg chg="add">
          <ac:chgData name="Ragnvald Holst-Larsen" userId="a9209175-9fff-4820-b0c2-77ad65e07761" providerId="ADAL" clId="{3B2556DA-12D3-4A70-ABB5-2E3976277228}" dt="2023-02-13T18:42:09.966" v="385" actId="26606"/>
          <ac:graphicFrameMkLst>
            <pc:docMk/>
            <pc:sldMk cId="3737711357" sldId="302"/>
            <ac:graphicFrameMk id="5" creationId="{857C3262-5F7F-CC81-9731-7CD0176ACF66}"/>
          </ac:graphicFrameMkLst>
        </pc:graphicFrameChg>
        <pc:cxnChg chg="add">
          <ac:chgData name="Ragnvald Holst-Larsen" userId="a9209175-9fff-4820-b0c2-77ad65e07761" providerId="ADAL" clId="{3B2556DA-12D3-4A70-ABB5-2E3976277228}" dt="2023-02-13T18:42:09.966" v="385" actId="26606"/>
          <ac:cxnSpMkLst>
            <pc:docMk/>
            <pc:sldMk cId="3737711357" sldId="302"/>
            <ac:cxnSpMk id="17" creationId="{B03A5AE3-BD30-455C-842B-7626C8BEF097}"/>
          </ac:cxnSpMkLst>
        </pc:cxnChg>
        <pc:cxnChg chg="add">
          <ac:chgData name="Ragnvald Holst-Larsen" userId="a9209175-9fff-4820-b0c2-77ad65e07761" providerId="ADAL" clId="{3B2556DA-12D3-4A70-ABB5-2E3976277228}" dt="2023-02-13T18:42:09.966" v="385" actId="26606"/>
          <ac:cxnSpMkLst>
            <pc:docMk/>
            <pc:sldMk cId="3737711357" sldId="302"/>
            <ac:cxnSpMk id="19" creationId="{2DBECAA5-1F2D-470D-875C-8F2C2CA3E54B}"/>
          </ac:cxnSpMkLst>
        </pc:cxnChg>
      </pc:sldChg>
      <pc:sldChg chg="addSp delSp mod">
        <pc:chgData name="Ragnvald Holst-Larsen" userId="a9209175-9fff-4820-b0c2-77ad65e07761" providerId="ADAL" clId="{3B2556DA-12D3-4A70-ABB5-2E3976277228}" dt="2023-02-13T18:41:38.650" v="384" actId="26606"/>
        <pc:sldMkLst>
          <pc:docMk/>
          <pc:sldMk cId="645703028" sldId="303"/>
        </pc:sldMkLst>
        <pc:spChg chg="add del">
          <ac:chgData name="Ragnvald Holst-Larsen" userId="a9209175-9fff-4820-b0c2-77ad65e07761" providerId="ADAL" clId="{3B2556DA-12D3-4A70-ABB5-2E3976277228}" dt="2023-02-13T18:41:38.650" v="384" actId="26606"/>
          <ac:spMkLst>
            <pc:docMk/>
            <pc:sldMk cId="645703028" sldId="303"/>
            <ac:spMk id="3" creationId="{24C18FED-052E-8E58-B37E-4B19E3467FC2}"/>
          </ac:spMkLst>
        </pc:spChg>
        <pc:graphicFrameChg chg="add del">
          <ac:chgData name="Ragnvald Holst-Larsen" userId="a9209175-9fff-4820-b0c2-77ad65e07761" providerId="ADAL" clId="{3B2556DA-12D3-4A70-ABB5-2E3976277228}" dt="2023-02-13T18:41:38.615" v="383" actId="26606"/>
          <ac:graphicFrameMkLst>
            <pc:docMk/>
            <pc:sldMk cId="645703028" sldId="303"/>
            <ac:graphicFrameMk id="5" creationId="{CD781E28-ECDC-A48D-E47F-8E38613070A8}"/>
          </ac:graphicFrameMkLst>
        </pc:graphicFrameChg>
        <pc:graphicFrameChg chg="add">
          <ac:chgData name="Ragnvald Holst-Larsen" userId="a9209175-9fff-4820-b0c2-77ad65e07761" providerId="ADAL" clId="{3B2556DA-12D3-4A70-ABB5-2E3976277228}" dt="2023-02-13T18:41:38.650" v="384" actId="26606"/>
          <ac:graphicFrameMkLst>
            <pc:docMk/>
            <pc:sldMk cId="645703028" sldId="303"/>
            <ac:graphicFrameMk id="7" creationId="{58AC45C8-7E09-C19A-0245-B9C2657C817A}"/>
          </ac:graphicFrameMkLst>
        </pc:graphicFrameChg>
      </pc:sldChg>
      <pc:sldChg chg="addSp modSp mod setBg">
        <pc:chgData name="Ragnvald Holst-Larsen" userId="a9209175-9fff-4820-b0c2-77ad65e07761" providerId="ADAL" clId="{3B2556DA-12D3-4A70-ABB5-2E3976277228}" dt="2023-02-13T19:06:06.355" v="739" actId="26606"/>
        <pc:sldMkLst>
          <pc:docMk/>
          <pc:sldMk cId="2341169059" sldId="304"/>
        </pc:sldMkLst>
        <pc:spChg chg="mod">
          <ac:chgData name="Ragnvald Holst-Larsen" userId="a9209175-9fff-4820-b0c2-77ad65e07761" providerId="ADAL" clId="{3B2556DA-12D3-4A70-ABB5-2E3976277228}" dt="2023-02-13T19:06:06.355" v="739" actId="26606"/>
          <ac:spMkLst>
            <pc:docMk/>
            <pc:sldMk cId="2341169059" sldId="304"/>
            <ac:spMk id="2" creationId="{3C6B7194-DB00-7A48-96E1-F9C4173CF768}"/>
          </ac:spMkLst>
        </pc:spChg>
        <pc:spChg chg="mod">
          <ac:chgData name="Ragnvald Holst-Larsen" userId="a9209175-9fff-4820-b0c2-77ad65e07761" providerId="ADAL" clId="{3B2556DA-12D3-4A70-ABB5-2E3976277228}" dt="2023-02-13T19:06:06.355" v="739" actId="26606"/>
          <ac:spMkLst>
            <pc:docMk/>
            <pc:sldMk cId="2341169059" sldId="304"/>
            <ac:spMk id="3" creationId="{9EBF5740-3029-CF82-1B18-E83EA9412697}"/>
          </ac:spMkLst>
        </pc:spChg>
        <pc:spChg chg="add">
          <ac:chgData name="Ragnvald Holst-Larsen" userId="a9209175-9fff-4820-b0c2-77ad65e07761" providerId="ADAL" clId="{3B2556DA-12D3-4A70-ABB5-2E3976277228}" dt="2023-02-13T19:06:06.355" v="739" actId="26606"/>
          <ac:spMkLst>
            <pc:docMk/>
            <pc:sldMk cId="2341169059" sldId="304"/>
            <ac:spMk id="8" creationId="{B775CD93-9DF2-48CB-9F57-1BCA9A46C7FA}"/>
          </ac:spMkLst>
        </pc:spChg>
        <pc:spChg chg="add">
          <ac:chgData name="Ragnvald Holst-Larsen" userId="a9209175-9fff-4820-b0c2-77ad65e07761" providerId="ADAL" clId="{3B2556DA-12D3-4A70-ABB5-2E3976277228}" dt="2023-02-13T19:06:06.355" v="739" actId="26606"/>
          <ac:spMkLst>
            <pc:docMk/>
            <pc:sldMk cId="2341169059" sldId="304"/>
            <ac:spMk id="10" creationId="{6166C6D1-23AC-49C4-BA07-238E4E9F8CEB}"/>
          </ac:spMkLst>
        </pc:spChg>
        <pc:spChg chg="add">
          <ac:chgData name="Ragnvald Holst-Larsen" userId="a9209175-9fff-4820-b0c2-77ad65e07761" providerId="ADAL" clId="{3B2556DA-12D3-4A70-ABB5-2E3976277228}" dt="2023-02-13T19:06:06.355" v="739" actId="26606"/>
          <ac:spMkLst>
            <pc:docMk/>
            <pc:sldMk cId="2341169059" sldId="304"/>
            <ac:spMk id="12" creationId="{1C091803-41C2-48E0-9228-5148460C7479}"/>
          </ac:spMkLst>
        </pc:spChg>
      </pc:sldChg>
      <pc:sldChg chg="addSp delSp modSp mod setBg">
        <pc:chgData name="Ragnvald Holst-Larsen" userId="a9209175-9fff-4820-b0c2-77ad65e07761" providerId="ADAL" clId="{3B2556DA-12D3-4A70-ABB5-2E3976277228}" dt="2023-02-13T22:41:07.398" v="6384" actId="26606"/>
        <pc:sldMkLst>
          <pc:docMk/>
          <pc:sldMk cId="3936926427" sldId="305"/>
        </pc:sldMkLst>
        <pc:spChg chg="mod">
          <ac:chgData name="Ragnvald Holst-Larsen" userId="a9209175-9fff-4820-b0c2-77ad65e07761" providerId="ADAL" clId="{3B2556DA-12D3-4A70-ABB5-2E3976277228}" dt="2023-02-13T22:41:07.398" v="6384" actId="26606"/>
          <ac:spMkLst>
            <pc:docMk/>
            <pc:sldMk cId="3936926427" sldId="305"/>
            <ac:spMk id="2" creationId="{B4F8C168-7925-78BF-0BB2-45CB8CD979E1}"/>
          </ac:spMkLst>
        </pc:spChg>
        <pc:spChg chg="del">
          <ac:chgData name="Ragnvald Holst-Larsen" userId="a9209175-9fff-4820-b0c2-77ad65e07761" providerId="ADAL" clId="{3B2556DA-12D3-4A70-ABB5-2E3976277228}" dt="2023-02-13T19:07:14.901" v="742" actId="26606"/>
          <ac:spMkLst>
            <pc:docMk/>
            <pc:sldMk cId="3936926427" sldId="305"/>
            <ac:spMk id="3" creationId="{3F7974C6-1043-92BD-1E0D-43D040FD9357}"/>
          </ac:spMkLst>
        </pc:spChg>
        <pc:spChg chg="add del">
          <ac:chgData name="Ragnvald Holst-Larsen" userId="a9209175-9fff-4820-b0c2-77ad65e07761" providerId="ADAL" clId="{3B2556DA-12D3-4A70-ABB5-2E3976277228}" dt="2023-02-13T22:41:07.398" v="6384" actId="26606"/>
          <ac:spMkLst>
            <pc:docMk/>
            <pc:sldMk cId="3936926427" sldId="305"/>
            <ac:spMk id="9" creationId="{5C8908E2-EE49-44D2-9428-A28D2312A8D5}"/>
          </ac:spMkLst>
        </pc:spChg>
        <pc:spChg chg="add del">
          <ac:chgData name="Ragnvald Holst-Larsen" userId="a9209175-9fff-4820-b0c2-77ad65e07761" providerId="ADAL" clId="{3B2556DA-12D3-4A70-ABB5-2E3976277228}" dt="2023-02-13T22:41:07.398" v="6384" actId="26606"/>
          <ac:spMkLst>
            <pc:docMk/>
            <pc:sldMk cId="3936926427" sldId="305"/>
            <ac:spMk id="15" creationId="{7449A6C7-D15F-4AA5-BFA5-71A404B47016}"/>
          </ac:spMkLst>
        </pc:spChg>
        <pc:spChg chg="add del">
          <ac:chgData name="Ragnvald Holst-Larsen" userId="a9209175-9fff-4820-b0c2-77ad65e07761" providerId="ADAL" clId="{3B2556DA-12D3-4A70-ABB5-2E3976277228}" dt="2023-02-13T22:41:07.398" v="6384" actId="26606"/>
          <ac:spMkLst>
            <pc:docMk/>
            <pc:sldMk cId="3936926427" sldId="305"/>
            <ac:spMk id="17" creationId="{ED888B23-07FA-482A-96DF-47E31AF1A603}"/>
          </ac:spMkLst>
        </pc:spChg>
        <pc:spChg chg="add">
          <ac:chgData name="Ragnvald Holst-Larsen" userId="a9209175-9fff-4820-b0c2-77ad65e07761" providerId="ADAL" clId="{3B2556DA-12D3-4A70-ABB5-2E3976277228}" dt="2023-02-13T22:41:07.398" v="6384" actId="26606"/>
          <ac:spMkLst>
            <pc:docMk/>
            <pc:sldMk cId="3936926427" sldId="305"/>
            <ac:spMk id="22" creationId="{955A2079-FA98-4876-80F0-72364A7D2EA4}"/>
          </ac:spMkLst>
        </pc:spChg>
        <pc:grpChg chg="add del">
          <ac:chgData name="Ragnvald Holst-Larsen" userId="a9209175-9fff-4820-b0c2-77ad65e07761" providerId="ADAL" clId="{3B2556DA-12D3-4A70-ABB5-2E3976277228}" dt="2023-02-13T22:41:07.398" v="6384" actId="26606"/>
          <ac:grpSpMkLst>
            <pc:docMk/>
            <pc:sldMk cId="3936926427" sldId="305"/>
            <ac:grpSpMk id="11" creationId="{05314994-6337-4875-8CF5-652CAFE8342C}"/>
          </ac:grpSpMkLst>
        </pc:grpChg>
        <pc:graphicFrameChg chg="add mod modGraphic">
          <ac:chgData name="Ragnvald Holst-Larsen" userId="a9209175-9fff-4820-b0c2-77ad65e07761" providerId="ADAL" clId="{3B2556DA-12D3-4A70-ABB5-2E3976277228}" dt="2023-02-13T22:41:07.398" v="6384" actId="26606"/>
          <ac:graphicFrameMkLst>
            <pc:docMk/>
            <pc:sldMk cId="3936926427" sldId="305"/>
            <ac:graphicFrameMk id="5" creationId="{5E5E0B21-5E71-64F6-A82C-32B2B5C78C53}"/>
          </ac:graphicFrameMkLst>
        </pc:graphicFrameChg>
      </pc:sldChg>
      <pc:sldChg chg="addSp delSp modSp mod setBg">
        <pc:chgData name="Ragnvald Holst-Larsen" userId="a9209175-9fff-4820-b0c2-77ad65e07761" providerId="ADAL" clId="{3B2556DA-12D3-4A70-ABB5-2E3976277228}" dt="2023-02-13T21:26:11.963" v="3328" actId="26606"/>
        <pc:sldMkLst>
          <pc:docMk/>
          <pc:sldMk cId="1981947962" sldId="306"/>
        </pc:sldMkLst>
        <pc:spChg chg="mod">
          <ac:chgData name="Ragnvald Holst-Larsen" userId="a9209175-9fff-4820-b0c2-77ad65e07761" providerId="ADAL" clId="{3B2556DA-12D3-4A70-ABB5-2E3976277228}" dt="2023-02-13T21:26:11.963" v="3328" actId="26606"/>
          <ac:spMkLst>
            <pc:docMk/>
            <pc:sldMk cId="1981947962" sldId="306"/>
            <ac:spMk id="2" creationId="{E0795C19-20EC-1DB5-ADD0-1A9388EC4BF3}"/>
          </ac:spMkLst>
        </pc:spChg>
        <pc:spChg chg="mod">
          <ac:chgData name="Ragnvald Holst-Larsen" userId="a9209175-9fff-4820-b0c2-77ad65e07761" providerId="ADAL" clId="{3B2556DA-12D3-4A70-ABB5-2E3976277228}" dt="2023-02-13T21:26:11.963" v="3328" actId="26606"/>
          <ac:spMkLst>
            <pc:docMk/>
            <pc:sldMk cId="1981947962" sldId="306"/>
            <ac:spMk id="3" creationId="{E160840D-D0EE-E3D6-D21B-ACA40F723C9D}"/>
          </ac:spMkLst>
        </pc:spChg>
        <pc:spChg chg="add del">
          <ac:chgData name="Ragnvald Holst-Larsen" userId="a9209175-9fff-4820-b0c2-77ad65e07761" providerId="ADAL" clId="{3B2556DA-12D3-4A70-ABB5-2E3976277228}" dt="2023-02-13T21:26:11.944" v="3327" actId="26606"/>
          <ac:spMkLst>
            <pc:docMk/>
            <pc:sldMk cId="1981947962" sldId="306"/>
            <ac:spMk id="8" creationId="{4DA718D0-4865-4629-8134-44F68D41D574}"/>
          </ac:spMkLst>
        </pc:spChg>
        <pc:spChg chg="add del">
          <ac:chgData name="Ragnvald Holst-Larsen" userId="a9209175-9fff-4820-b0c2-77ad65e07761" providerId="ADAL" clId="{3B2556DA-12D3-4A70-ABB5-2E3976277228}" dt="2023-02-13T21:26:11.944" v="3327" actId="26606"/>
          <ac:spMkLst>
            <pc:docMk/>
            <pc:sldMk cId="1981947962" sldId="306"/>
            <ac:spMk id="14" creationId="{CBC4F608-B4B8-48C3-9572-C0F061B1CD99}"/>
          </ac:spMkLst>
        </pc:spChg>
        <pc:spChg chg="add">
          <ac:chgData name="Ragnvald Holst-Larsen" userId="a9209175-9fff-4820-b0c2-77ad65e07761" providerId="ADAL" clId="{3B2556DA-12D3-4A70-ABB5-2E3976277228}" dt="2023-02-13T21:26:11.963" v="3328" actId="26606"/>
          <ac:spMkLst>
            <pc:docMk/>
            <pc:sldMk cId="1981947962" sldId="306"/>
            <ac:spMk id="16" creationId="{C2554CA6-288E-4202-BC52-2E5A8F0C0AED}"/>
          </ac:spMkLst>
        </pc:spChg>
        <pc:spChg chg="add">
          <ac:chgData name="Ragnvald Holst-Larsen" userId="a9209175-9fff-4820-b0c2-77ad65e07761" providerId="ADAL" clId="{3B2556DA-12D3-4A70-ABB5-2E3976277228}" dt="2023-02-13T21:26:11.963" v="3328" actId="26606"/>
          <ac:spMkLst>
            <pc:docMk/>
            <pc:sldMk cId="1981947962" sldId="306"/>
            <ac:spMk id="17" creationId="{B10BB131-AC8E-4A8E-A5D1-36260F720C3B}"/>
          </ac:spMkLst>
        </pc:spChg>
        <pc:spChg chg="add">
          <ac:chgData name="Ragnvald Holst-Larsen" userId="a9209175-9fff-4820-b0c2-77ad65e07761" providerId="ADAL" clId="{3B2556DA-12D3-4A70-ABB5-2E3976277228}" dt="2023-02-13T21:26:11.963" v="3328" actId="26606"/>
          <ac:spMkLst>
            <pc:docMk/>
            <pc:sldMk cId="1981947962" sldId="306"/>
            <ac:spMk id="18" creationId="{5B7778FC-632E-4DCA-A7CB-0D7731CCF970}"/>
          </ac:spMkLst>
        </pc:spChg>
        <pc:spChg chg="add">
          <ac:chgData name="Ragnvald Holst-Larsen" userId="a9209175-9fff-4820-b0c2-77ad65e07761" providerId="ADAL" clId="{3B2556DA-12D3-4A70-ABB5-2E3976277228}" dt="2023-02-13T21:26:11.963" v="3328" actId="26606"/>
          <ac:spMkLst>
            <pc:docMk/>
            <pc:sldMk cId="1981947962" sldId="306"/>
            <ac:spMk id="19" creationId="{FA23A907-97FB-4A8F-880A-DD77401C4296}"/>
          </ac:spMkLst>
        </pc:spChg>
        <pc:grpChg chg="add del">
          <ac:chgData name="Ragnvald Holst-Larsen" userId="a9209175-9fff-4820-b0c2-77ad65e07761" providerId="ADAL" clId="{3B2556DA-12D3-4A70-ABB5-2E3976277228}" dt="2023-02-13T21:26:11.944" v="3327" actId="26606"/>
          <ac:grpSpMkLst>
            <pc:docMk/>
            <pc:sldMk cId="1981947962" sldId="306"/>
            <ac:grpSpMk id="10" creationId="{65167ED7-6315-43AB-B1B6-C326D5FD8F84}"/>
          </ac:grpSpMkLst>
        </pc:grpChg>
      </pc:sldChg>
      <pc:sldChg chg="addSp delSp modSp mod setBg">
        <pc:chgData name="Ragnvald Holst-Larsen" userId="a9209175-9fff-4820-b0c2-77ad65e07761" providerId="ADAL" clId="{3B2556DA-12D3-4A70-ABB5-2E3976277228}" dt="2023-02-13T22:00:38.356" v="4725" actId="20577"/>
        <pc:sldMkLst>
          <pc:docMk/>
          <pc:sldMk cId="801232050" sldId="310"/>
        </pc:sldMkLst>
        <pc:spChg chg="mod">
          <ac:chgData name="Ragnvald Holst-Larsen" userId="a9209175-9fff-4820-b0c2-77ad65e07761" providerId="ADAL" clId="{3B2556DA-12D3-4A70-ABB5-2E3976277228}" dt="2023-02-13T21:59:43.006" v="4680" actId="20577"/>
          <ac:spMkLst>
            <pc:docMk/>
            <pc:sldMk cId="801232050" sldId="310"/>
            <ac:spMk id="2" creationId="{4943028C-730E-9089-909F-0D9054AA0F64}"/>
          </ac:spMkLst>
        </pc:spChg>
        <pc:spChg chg="mod">
          <ac:chgData name="Ragnvald Holst-Larsen" userId="a9209175-9fff-4820-b0c2-77ad65e07761" providerId="ADAL" clId="{3B2556DA-12D3-4A70-ABB5-2E3976277228}" dt="2023-02-13T22:00:38.356" v="4725" actId="20577"/>
          <ac:spMkLst>
            <pc:docMk/>
            <pc:sldMk cId="801232050" sldId="310"/>
            <ac:spMk id="3" creationId="{8EF87A9D-763B-A8D8-6050-B53E88FD5D3D}"/>
          </ac:spMkLst>
        </pc:spChg>
        <pc:spChg chg="add del">
          <ac:chgData name="Ragnvald Holst-Larsen" userId="a9209175-9fff-4820-b0c2-77ad65e07761" providerId="ADAL" clId="{3B2556DA-12D3-4A70-ABB5-2E3976277228}" dt="2023-02-13T21:26:21.664" v="3330" actId="26606"/>
          <ac:spMkLst>
            <pc:docMk/>
            <pc:sldMk cId="801232050" sldId="310"/>
            <ac:spMk id="8" creationId="{907EF6B7-1338-4443-8C46-6A318D952DFD}"/>
          </ac:spMkLst>
        </pc:spChg>
        <pc:spChg chg="add del">
          <ac:chgData name="Ragnvald Holst-Larsen" userId="a9209175-9fff-4820-b0c2-77ad65e07761" providerId="ADAL" clId="{3B2556DA-12D3-4A70-ABB5-2E3976277228}" dt="2023-02-13T21:26:21.664" v="3330" actId="26606"/>
          <ac:spMkLst>
            <pc:docMk/>
            <pc:sldMk cId="801232050" sldId="310"/>
            <ac:spMk id="10" creationId="{DAAE4CDD-124C-4DCF-9584-B6033B545DD5}"/>
          </ac:spMkLst>
        </pc:spChg>
        <pc:spChg chg="add del">
          <ac:chgData name="Ragnvald Holst-Larsen" userId="a9209175-9fff-4820-b0c2-77ad65e07761" providerId="ADAL" clId="{3B2556DA-12D3-4A70-ABB5-2E3976277228}" dt="2023-02-13T21:26:21.664" v="3330" actId="26606"/>
          <ac:spMkLst>
            <pc:docMk/>
            <pc:sldMk cId="801232050" sldId="310"/>
            <ac:spMk id="12" creationId="{081E4A58-353D-44AE-B2FC-2A74E2E400F7}"/>
          </ac:spMkLst>
        </pc:spChg>
        <pc:spChg chg="add del">
          <ac:chgData name="Ragnvald Holst-Larsen" userId="a9209175-9fff-4820-b0c2-77ad65e07761" providerId="ADAL" clId="{3B2556DA-12D3-4A70-ABB5-2E3976277228}" dt="2023-02-13T21:59:00.575" v="4646" actId="26606"/>
          <ac:spMkLst>
            <pc:docMk/>
            <pc:sldMk cId="801232050" sldId="310"/>
            <ac:spMk id="14" creationId="{FA23A907-97FB-4A8F-880A-DD77401C4296}"/>
          </ac:spMkLst>
        </pc:spChg>
        <pc:spChg chg="add del">
          <ac:chgData name="Ragnvald Holst-Larsen" userId="a9209175-9fff-4820-b0c2-77ad65e07761" providerId="ADAL" clId="{3B2556DA-12D3-4A70-ABB5-2E3976277228}" dt="2023-02-13T21:59:00.575" v="4646" actId="26606"/>
          <ac:spMkLst>
            <pc:docMk/>
            <pc:sldMk cId="801232050" sldId="310"/>
            <ac:spMk id="15" creationId="{C2554CA6-288E-4202-BC52-2E5A8F0C0AED}"/>
          </ac:spMkLst>
        </pc:spChg>
        <pc:spChg chg="add del">
          <ac:chgData name="Ragnvald Holst-Larsen" userId="a9209175-9fff-4820-b0c2-77ad65e07761" providerId="ADAL" clId="{3B2556DA-12D3-4A70-ABB5-2E3976277228}" dt="2023-02-13T21:59:00.575" v="4646" actId="26606"/>
          <ac:spMkLst>
            <pc:docMk/>
            <pc:sldMk cId="801232050" sldId="310"/>
            <ac:spMk id="16" creationId="{B10BB131-AC8E-4A8E-A5D1-36260F720C3B}"/>
          </ac:spMkLst>
        </pc:spChg>
        <pc:spChg chg="add del">
          <ac:chgData name="Ragnvald Holst-Larsen" userId="a9209175-9fff-4820-b0c2-77ad65e07761" providerId="ADAL" clId="{3B2556DA-12D3-4A70-ABB5-2E3976277228}" dt="2023-02-13T21:59:00.575" v="4646" actId="26606"/>
          <ac:spMkLst>
            <pc:docMk/>
            <pc:sldMk cId="801232050" sldId="310"/>
            <ac:spMk id="17" creationId="{5B7778FC-632E-4DCA-A7CB-0D7731CCF970}"/>
          </ac:spMkLst>
        </pc:spChg>
        <pc:spChg chg="add">
          <ac:chgData name="Ragnvald Holst-Larsen" userId="a9209175-9fff-4820-b0c2-77ad65e07761" providerId="ADAL" clId="{3B2556DA-12D3-4A70-ABB5-2E3976277228}" dt="2023-02-13T21:59:00.575" v="4646" actId="26606"/>
          <ac:spMkLst>
            <pc:docMk/>
            <pc:sldMk cId="801232050" sldId="310"/>
            <ac:spMk id="22" creationId="{907EF6B7-1338-4443-8C46-6A318D952DFD}"/>
          </ac:spMkLst>
        </pc:spChg>
        <pc:spChg chg="add">
          <ac:chgData name="Ragnvald Holst-Larsen" userId="a9209175-9fff-4820-b0c2-77ad65e07761" providerId="ADAL" clId="{3B2556DA-12D3-4A70-ABB5-2E3976277228}" dt="2023-02-13T21:59:00.575" v="4646" actId="26606"/>
          <ac:spMkLst>
            <pc:docMk/>
            <pc:sldMk cId="801232050" sldId="310"/>
            <ac:spMk id="24" creationId="{DAAE4CDD-124C-4DCF-9584-B6033B545DD5}"/>
          </ac:spMkLst>
        </pc:spChg>
        <pc:spChg chg="add">
          <ac:chgData name="Ragnvald Holst-Larsen" userId="a9209175-9fff-4820-b0c2-77ad65e07761" providerId="ADAL" clId="{3B2556DA-12D3-4A70-ABB5-2E3976277228}" dt="2023-02-13T21:59:00.575" v="4646" actId="26606"/>
          <ac:spMkLst>
            <pc:docMk/>
            <pc:sldMk cId="801232050" sldId="310"/>
            <ac:spMk id="26" creationId="{081E4A58-353D-44AE-B2FC-2A74E2E400F7}"/>
          </ac:spMkLst>
        </pc:spChg>
      </pc:sldChg>
      <pc:sldChg chg="addSp modSp mod setBg setClrOvrMap">
        <pc:chgData name="Ragnvald Holst-Larsen" userId="a9209175-9fff-4820-b0c2-77ad65e07761" providerId="ADAL" clId="{3B2556DA-12D3-4A70-ABB5-2E3976277228}" dt="2023-02-13T21:54:20.290" v="4553" actId="26606"/>
        <pc:sldMkLst>
          <pc:docMk/>
          <pc:sldMk cId="4108316706" sldId="311"/>
        </pc:sldMkLst>
        <pc:spChg chg="mod">
          <ac:chgData name="Ragnvald Holst-Larsen" userId="a9209175-9fff-4820-b0c2-77ad65e07761" providerId="ADAL" clId="{3B2556DA-12D3-4A70-ABB5-2E3976277228}" dt="2023-02-13T21:54:20.290" v="4553" actId="26606"/>
          <ac:spMkLst>
            <pc:docMk/>
            <pc:sldMk cId="4108316706" sldId="311"/>
            <ac:spMk id="2" creationId="{86A59347-1605-FA56-1C60-EB963A944F7F}"/>
          </ac:spMkLst>
        </pc:spChg>
        <pc:spChg chg="mod">
          <ac:chgData name="Ragnvald Holst-Larsen" userId="a9209175-9fff-4820-b0c2-77ad65e07761" providerId="ADAL" clId="{3B2556DA-12D3-4A70-ABB5-2E3976277228}" dt="2023-02-13T21:54:20.290" v="4553" actId="26606"/>
          <ac:spMkLst>
            <pc:docMk/>
            <pc:sldMk cId="4108316706" sldId="311"/>
            <ac:spMk id="3" creationId="{C921944E-21D8-A7D7-C061-B8F54D48650F}"/>
          </ac:spMkLst>
        </pc:spChg>
        <pc:spChg chg="add">
          <ac:chgData name="Ragnvald Holst-Larsen" userId="a9209175-9fff-4820-b0c2-77ad65e07761" providerId="ADAL" clId="{3B2556DA-12D3-4A70-ABB5-2E3976277228}" dt="2023-02-13T21:54:20.290" v="4553" actId="26606"/>
          <ac:spMkLst>
            <pc:docMk/>
            <pc:sldMk cId="4108316706" sldId="311"/>
            <ac:spMk id="9" creationId="{C5E6CFF1-2F42-4E10-9A97-F116F46F53FE}"/>
          </ac:spMkLst>
        </pc:spChg>
        <pc:picChg chg="add">
          <ac:chgData name="Ragnvald Holst-Larsen" userId="a9209175-9fff-4820-b0c2-77ad65e07761" providerId="ADAL" clId="{3B2556DA-12D3-4A70-ABB5-2E3976277228}" dt="2023-02-13T21:54:20.290" v="4553" actId="26606"/>
          <ac:picMkLst>
            <pc:docMk/>
            <pc:sldMk cId="4108316706" sldId="311"/>
            <ac:picMk id="5" creationId="{AAE0967C-F07D-588D-A4AA-9D3492E6FF86}"/>
          </ac:picMkLst>
        </pc:picChg>
        <pc:cxnChg chg="add">
          <ac:chgData name="Ragnvald Holst-Larsen" userId="a9209175-9fff-4820-b0c2-77ad65e07761" providerId="ADAL" clId="{3B2556DA-12D3-4A70-ABB5-2E3976277228}" dt="2023-02-13T21:54:20.290" v="4553" actId="26606"/>
          <ac:cxnSpMkLst>
            <pc:docMk/>
            <pc:sldMk cId="4108316706" sldId="311"/>
            <ac:cxnSpMk id="11" creationId="{96A8629B-8289-498B-939B-1CA0C106182C}"/>
          </ac:cxnSpMkLst>
        </pc:cxnChg>
      </pc:sldChg>
      <pc:sldChg chg="addSp delSp modSp mod setBg">
        <pc:chgData name="Ragnvald Holst-Larsen" userId="a9209175-9fff-4820-b0c2-77ad65e07761" providerId="ADAL" clId="{3B2556DA-12D3-4A70-ABB5-2E3976277228}" dt="2023-02-13T22:58:36.940" v="7013" actId="20577"/>
        <pc:sldMkLst>
          <pc:docMk/>
          <pc:sldMk cId="1376234007" sldId="312"/>
        </pc:sldMkLst>
        <pc:spChg chg="mod ord">
          <ac:chgData name="Ragnvald Holst-Larsen" userId="a9209175-9fff-4820-b0c2-77ad65e07761" providerId="ADAL" clId="{3B2556DA-12D3-4A70-ABB5-2E3976277228}" dt="2023-02-13T22:58:36.940" v="7013" actId="20577"/>
          <ac:spMkLst>
            <pc:docMk/>
            <pc:sldMk cId="1376234007" sldId="312"/>
            <ac:spMk id="2" creationId="{CCBB0BED-2B37-EB19-CA61-1EE65B22B439}"/>
          </ac:spMkLst>
        </pc:spChg>
        <pc:spChg chg="del mod">
          <ac:chgData name="Ragnvald Holst-Larsen" userId="a9209175-9fff-4820-b0c2-77ad65e07761" providerId="ADAL" clId="{3B2556DA-12D3-4A70-ABB5-2E3976277228}" dt="2023-02-13T18:59:06.975" v="447"/>
          <ac:spMkLst>
            <pc:docMk/>
            <pc:sldMk cId="1376234007" sldId="312"/>
            <ac:spMk id="3" creationId="{DD97288C-4099-17E8-EDD5-03E62FD2B25B}"/>
          </ac:spMkLst>
        </pc:spChg>
        <pc:spChg chg="add">
          <ac:chgData name="Ragnvald Holst-Larsen" userId="a9209175-9fff-4820-b0c2-77ad65e07761" providerId="ADAL" clId="{3B2556DA-12D3-4A70-ABB5-2E3976277228}" dt="2023-02-13T18:59:32.023" v="451" actId="22"/>
          <ac:spMkLst>
            <pc:docMk/>
            <pc:sldMk cId="1376234007" sldId="312"/>
            <ac:spMk id="8" creationId="{F039D1FA-FF5C-7BD2-EE65-9506B8D7EBFC}"/>
          </ac:spMkLst>
        </pc:spChg>
        <pc:spChg chg="add del">
          <ac:chgData name="Ragnvald Holst-Larsen" userId="a9209175-9fff-4820-b0c2-77ad65e07761" providerId="ADAL" clId="{3B2556DA-12D3-4A70-ABB5-2E3976277228}" dt="2023-02-13T18:59:10.489" v="450" actId="26606"/>
          <ac:spMkLst>
            <pc:docMk/>
            <pc:sldMk cId="1376234007" sldId="312"/>
            <ac:spMk id="9" creationId="{C1DD1A8A-57D5-4A81-AD04-532B043C5611}"/>
          </ac:spMkLst>
        </pc:spChg>
        <pc:spChg chg="add del">
          <ac:chgData name="Ragnvald Holst-Larsen" userId="a9209175-9fff-4820-b0c2-77ad65e07761" providerId="ADAL" clId="{3B2556DA-12D3-4A70-ABB5-2E3976277228}" dt="2023-02-13T18:59:10.489" v="450" actId="26606"/>
          <ac:spMkLst>
            <pc:docMk/>
            <pc:sldMk cId="1376234007" sldId="312"/>
            <ac:spMk id="11" creationId="{007891EC-4501-44ED-A8C8-B11B6DB767AB}"/>
          </ac:spMkLst>
        </pc:spChg>
        <pc:spChg chg="add">
          <ac:chgData name="Ragnvald Holst-Larsen" userId="a9209175-9fff-4820-b0c2-77ad65e07761" providerId="ADAL" clId="{3B2556DA-12D3-4A70-ABB5-2E3976277228}" dt="2023-02-13T18:59:10.489" v="450" actId="26606"/>
          <ac:spMkLst>
            <pc:docMk/>
            <pc:sldMk cId="1376234007" sldId="312"/>
            <ac:spMk id="16" creationId="{A5711A0E-A428-4ED1-96CB-33D69FD842E4}"/>
          </ac:spMkLst>
        </pc:spChg>
        <pc:picChg chg="add mod">
          <ac:chgData name="Ragnvald Holst-Larsen" userId="a9209175-9fff-4820-b0c2-77ad65e07761" providerId="ADAL" clId="{3B2556DA-12D3-4A70-ABB5-2E3976277228}" dt="2023-02-13T18:59:38.707" v="452" actId="1076"/>
          <ac:picMkLst>
            <pc:docMk/>
            <pc:sldMk cId="1376234007" sldId="312"/>
            <ac:picMk id="5" creationId="{49D09740-AC2A-E0AB-1DD8-490EAD4BA5CC}"/>
          </ac:picMkLst>
        </pc:picChg>
        <pc:picChg chg="add mod">
          <ac:chgData name="Ragnvald Holst-Larsen" userId="a9209175-9fff-4820-b0c2-77ad65e07761" providerId="ADAL" clId="{3B2556DA-12D3-4A70-ABB5-2E3976277228}" dt="2023-02-13T18:59:10.489" v="450" actId="26606"/>
          <ac:picMkLst>
            <pc:docMk/>
            <pc:sldMk cId="1376234007" sldId="312"/>
            <ac:picMk id="6" creationId="{A5F88C87-D68D-8E6F-C62C-1E28D83FCF97}"/>
          </ac:picMkLst>
        </pc:picChg>
      </pc:sldChg>
      <pc:sldChg chg="addSp delSp modSp new mod setBg">
        <pc:chgData name="Ragnvald Holst-Larsen" userId="a9209175-9fff-4820-b0c2-77ad65e07761" providerId="ADAL" clId="{3B2556DA-12D3-4A70-ABB5-2E3976277228}" dt="2023-02-13T22:56:06.823" v="6969" actId="26606"/>
        <pc:sldMkLst>
          <pc:docMk/>
          <pc:sldMk cId="3507446142" sldId="313"/>
        </pc:sldMkLst>
        <pc:spChg chg="mod">
          <ac:chgData name="Ragnvald Holst-Larsen" userId="a9209175-9fff-4820-b0c2-77ad65e07761" providerId="ADAL" clId="{3B2556DA-12D3-4A70-ABB5-2E3976277228}" dt="2023-02-13T22:56:06.823" v="6969" actId="26606"/>
          <ac:spMkLst>
            <pc:docMk/>
            <pc:sldMk cId="3507446142" sldId="313"/>
            <ac:spMk id="2" creationId="{AB203580-EF79-EA72-2264-37360F6E5ED6}"/>
          </ac:spMkLst>
        </pc:spChg>
        <pc:spChg chg="mod">
          <ac:chgData name="Ragnvald Holst-Larsen" userId="a9209175-9fff-4820-b0c2-77ad65e07761" providerId="ADAL" clId="{3B2556DA-12D3-4A70-ABB5-2E3976277228}" dt="2023-02-13T22:56:06.823" v="6969" actId="26606"/>
          <ac:spMkLst>
            <pc:docMk/>
            <pc:sldMk cId="3507446142" sldId="313"/>
            <ac:spMk id="3" creationId="{326008ED-9BBF-6CBD-92EF-3DD47102A670}"/>
          </ac:spMkLst>
        </pc:spChg>
        <pc:spChg chg="add del">
          <ac:chgData name="Ragnvald Holst-Larsen" userId="a9209175-9fff-4820-b0c2-77ad65e07761" providerId="ADAL" clId="{3B2556DA-12D3-4A70-ABB5-2E3976277228}" dt="2023-02-13T22:54:32.258" v="6903" actId="26606"/>
          <ac:spMkLst>
            <pc:docMk/>
            <pc:sldMk cId="3507446142" sldId="313"/>
            <ac:spMk id="8" creationId="{E92FEB64-6EEA-4759-B4A4-BD2C1E660BA8}"/>
          </ac:spMkLst>
        </pc:spChg>
        <pc:spChg chg="add del">
          <ac:chgData name="Ragnvald Holst-Larsen" userId="a9209175-9fff-4820-b0c2-77ad65e07761" providerId="ADAL" clId="{3B2556DA-12D3-4A70-ABB5-2E3976277228}" dt="2023-02-13T22:54:32.258" v="6903" actId="26606"/>
          <ac:spMkLst>
            <pc:docMk/>
            <pc:sldMk cId="3507446142" sldId="313"/>
            <ac:spMk id="10" creationId="{B10BB131-AC8E-4A8E-A5D1-36260F720C3B}"/>
          </ac:spMkLst>
        </pc:spChg>
        <pc:spChg chg="add del">
          <ac:chgData name="Ragnvald Holst-Larsen" userId="a9209175-9fff-4820-b0c2-77ad65e07761" providerId="ADAL" clId="{3B2556DA-12D3-4A70-ABB5-2E3976277228}" dt="2023-02-13T22:54:32.258" v="6903" actId="26606"/>
          <ac:spMkLst>
            <pc:docMk/>
            <pc:sldMk cId="3507446142" sldId="313"/>
            <ac:spMk id="12" creationId="{14847E93-7DC1-4D4B-8829-B19AA7137C50}"/>
          </ac:spMkLst>
        </pc:spChg>
        <pc:spChg chg="add del">
          <ac:chgData name="Ragnvald Holst-Larsen" userId="a9209175-9fff-4820-b0c2-77ad65e07761" providerId="ADAL" clId="{3B2556DA-12D3-4A70-ABB5-2E3976277228}" dt="2023-02-13T22:54:32.258" v="6903" actId="26606"/>
          <ac:spMkLst>
            <pc:docMk/>
            <pc:sldMk cId="3507446142" sldId="313"/>
            <ac:spMk id="14" creationId="{5566D6E1-03A1-4D73-A4E0-35D74D568A04}"/>
          </ac:spMkLst>
        </pc:spChg>
        <pc:spChg chg="add del">
          <ac:chgData name="Ragnvald Holst-Larsen" userId="a9209175-9fff-4820-b0c2-77ad65e07761" providerId="ADAL" clId="{3B2556DA-12D3-4A70-ABB5-2E3976277228}" dt="2023-02-13T22:54:32.258" v="6903" actId="26606"/>
          <ac:spMkLst>
            <pc:docMk/>
            <pc:sldMk cId="3507446142" sldId="313"/>
            <ac:spMk id="16" creationId="{9F835A99-04AC-494A-A572-AFE8413CC938}"/>
          </ac:spMkLst>
        </pc:spChg>
        <pc:spChg chg="add del">
          <ac:chgData name="Ragnvald Holst-Larsen" userId="a9209175-9fff-4820-b0c2-77ad65e07761" providerId="ADAL" clId="{3B2556DA-12D3-4A70-ABB5-2E3976277228}" dt="2023-02-13T22:54:32.258" v="6903" actId="26606"/>
          <ac:spMkLst>
            <pc:docMk/>
            <pc:sldMk cId="3507446142" sldId="313"/>
            <ac:spMk id="18" creationId="{7B786209-1B0B-4CA9-9BDD-F7327066A84D}"/>
          </ac:spMkLst>
        </pc:spChg>
        <pc:spChg chg="add del">
          <ac:chgData name="Ragnvald Holst-Larsen" userId="a9209175-9fff-4820-b0c2-77ad65e07761" providerId="ADAL" clId="{3B2556DA-12D3-4A70-ABB5-2E3976277228}" dt="2023-02-13T22:54:32.258" v="6903" actId="26606"/>
          <ac:spMkLst>
            <pc:docMk/>
            <pc:sldMk cId="3507446142" sldId="313"/>
            <ac:spMk id="20" creationId="{2D2964BB-484D-45AE-AD66-D407D0629652}"/>
          </ac:spMkLst>
        </pc:spChg>
        <pc:spChg chg="add del">
          <ac:chgData name="Ragnvald Holst-Larsen" userId="a9209175-9fff-4820-b0c2-77ad65e07761" providerId="ADAL" clId="{3B2556DA-12D3-4A70-ABB5-2E3976277228}" dt="2023-02-13T22:54:32.258" v="6903" actId="26606"/>
          <ac:spMkLst>
            <pc:docMk/>
            <pc:sldMk cId="3507446142" sldId="313"/>
            <ac:spMk id="22" creationId="{6691AC69-A76E-4DAB-B565-468B6B87ACF3}"/>
          </ac:spMkLst>
        </pc:spChg>
        <pc:spChg chg="add del">
          <ac:chgData name="Ragnvald Holst-Larsen" userId="a9209175-9fff-4820-b0c2-77ad65e07761" providerId="ADAL" clId="{3B2556DA-12D3-4A70-ABB5-2E3976277228}" dt="2023-02-13T22:56:06.823" v="6969" actId="26606"/>
          <ac:spMkLst>
            <pc:docMk/>
            <pc:sldMk cId="3507446142" sldId="313"/>
            <ac:spMk id="27" creationId="{46D6306C-ED4F-4AAE-B4A5-EEA6AFAD726E}"/>
          </ac:spMkLst>
        </pc:spChg>
        <pc:spChg chg="add del">
          <ac:chgData name="Ragnvald Holst-Larsen" userId="a9209175-9fff-4820-b0c2-77ad65e07761" providerId="ADAL" clId="{3B2556DA-12D3-4A70-ABB5-2E3976277228}" dt="2023-02-13T22:56:06.823" v="6969" actId="26606"/>
          <ac:spMkLst>
            <pc:docMk/>
            <pc:sldMk cId="3507446142" sldId="313"/>
            <ac:spMk id="29" creationId="{0EC5361D-F897-4856-B945-0455A365EB24}"/>
          </ac:spMkLst>
        </pc:spChg>
        <pc:spChg chg="add del">
          <ac:chgData name="Ragnvald Holst-Larsen" userId="a9209175-9fff-4820-b0c2-77ad65e07761" providerId="ADAL" clId="{3B2556DA-12D3-4A70-ABB5-2E3976277228}" dt="2023-02-13T22:56:06.823" v="6969" actId="26606"/>
          <ac:spMkLst>
            <pc:docMk/>
            <pc:sldMk cId="3507446142" sldId="313"/>
            <ac:spMk id="31" creationId="{4508C0C5-2268-42B5-B3C8-4D0899E05F8C}"/>
          </ac:spMkLst>
        </pc:spChg>
        <pc:spChg chg="add del">
          <ac:chgData name="Ragnvald Holst-Larsen" userId="a9209175-9fff-4820-b0c2-77ad65e07761" providerId="ADAL" clId="{3B2556DA-12D3-4A70-ABB5-2E3976277228}" dt="2023-02-13T22:56:06.823" v="6969" actId="26606"/>
          <ac:spMkLst>
            <pc:docMk/>
            <pc:sldMk cId="3507446142" sldId="313"/>
            <ac:spMk id="33" creationId="{141ACBDB-38F8-4B34-8183-BD95B4E55A62}"/>
          </ac:spMkLst>
        </pc:spChg>
        <pc:spChg chg="add del">
          <ac:chgData name="Ragnvald Holst-Larsen" userId="a9209175-9fff-4820-b0c2-77ad65e07761" providerId="ADAL" clId="{3B2556DA-12D3-4A70-ABB5-2E3976277228}" dt="2023-02-13T22:56:06.823" v="6969" actId="26606"/>
          <ac:spMkLst>
            <pc:docMk/>
            <pc:sldMk cId="3507446142" sldId="313"/>
            <ac:spMk id="35" creationId="{DE00DB52-3455-4E2F-867B-A6D0516E175B}"/>
          </ac:spMkLst>
        </pc:spChg>
        <pc:spChg chg="add del">
          <ac:chgData name="Ragnvald Holst-Larsen" userId="a9209175-9fff-4820-b0c2-77ad65e07761" providerId="ADAL" clId="{3B2556DA-12D3-4A70-ABB5-2E3976277228}" dt="2023-02-13T22:56:06.823" v="6969" actId="26606"/>
          <ac:spMkLst>
            <pc:docMk/>
            <pc:sldMk cId="3507446142" sldId="313"/>
            <ac:spMk id="37" creationId="{9E914C83-E0D8-4953-92D5-169D28CB43AE}"/>
          </ac:spMkLst>
        </pc:spChg>
        <pc:spChg chg="add del">
          <ac:chgData name="Ragnvald Holst-Larsen" userId="a9209175-9fff-4820-b0c2-77ad65e07761" providerId="ADAL" clId="{3B2556DA-12D3-4A70-ABB5-2E3976277228}" dt="2023-02-13T22:56:06.823" v="6969" actId="26606"/>
          <ac:spMkLst>
            <pc:docMk/>
            <pc:sldMk cId="3507446142" sldId="313"/>
            <ac:spMk id="39" creationId="{3512E083-F550-46AF-8490-767ECFD00CB7}"/>
          </ac:spMkLst>
        </pc:spChg>
        <pc:spChg chg="add">
          <ac:chgData name="Ragnvald Holst-Larsen" userId="a9209175-9fff-4820-b0c2-77ad65e07761" providerId="ADAL" clId="{3B2556DA-12D3-4A70-ABB5-2E3976277228}" dt="2023-02-13T22:56:06.823" v="6969" actId="26606"/>
          <ac:spMkLst>
            <pc:docMk/>
            <pc:sldMk cId="3507446142" sldId="313"/>
            <ac:spMk id="44" creationId="{33CD251C-A887-4D2F-925B-FC097198538B}"/>
          </ac:spMkLst>
        </pc:spChg>
        <pc:spChg chg="add">
          <ac:chgData name="Ragnvald Holst-Larsen" userId="a9209175-9fff-4820-b0c2-77ad65e07761" providerId="ADAL" clId="{3B2556DA-12D3-4A70-ABB5-2E3976277228}" dt="2023-02-13T22:56:06.823" v="6969" actId="26606"/>
          <ac:spMkLst>
            <pc:docMk/>
            <pc:sldMk cId="3507446142" sldId="313"/>
            <ac:spMk id="50" creationId="{662A3FAA-D056-4098-8115-EA61EAF068CF}"/>
          </ac:spMkLst>
        </pc:spChg>
        <pc:grpChg chg="add">
          <ac:chgData name="Ragnvald Holst-Larsen" userId="a9209175-9fff-4820-b0c2-77ad65e07761" providerId="ADAL" clId="{3B2556DA-12D3-4A70-ABB5-2E3976277228}" dt="2023-02-13T22:56:06.823" v="6969" actId="26606"/>
          <ac:grpSpMkLst>
            <pc:docMk/>
            <pc:sldMk cId="3507446142" sldId="313"/>
            <ac:grpSpMk id="46" creationId="{2C3846A5-A498-4C9E-B4DC-13532657D717}"/>
          </ac:grpSpMkLst>
        </pc:grpChg>
      </pc:sldChg>
      <pc:sldChg chg="addSp delSp modSp new mod setBg modClrScheme chgLayout">
        <pc:chgData name="Ragnvald Holst-Larsen" userId="a9209175-9fff-4820-b0c2-77ad65e07761" providerId="ADAL" clId="{3B2556DA-12D3-4A70-ABB5-2E3976277228}" dt="2023-02-13T22:55:05.771" v="6928" actId="20577"/>
        <pc:sldMkLst>
          <pc:docMk/>
          <pc:sldMk cId="770738230" sldId="314"/>
        </pc:sldMkLst>
        <pc:spChg chg="del mod ord">
          <ac:chgData name="Ragnvald Holst-Larsen" userId="a9209175-9fff-4820-b0c2-77ad65e07761" providerId="ADAL" clId="{3B2556DA-12D3-4A70-ABB5-2E3976277228}" dt="2023-02-13T18:19:36.707" v="57" actId="700"/>
          <ac:spMkLst>
            <pc:docMk/>
            <pc:sldMk cId="770738230" sldId="314"/>
            <ac:spMk id="2" creationId="{742E896C-DCEF-81B1-4AFB-F865180F1C52}"/>
          </ac:spMkLst>
        </pc:spChg>
        <pc:spChg chg="del mod ord">
          <ac:chgData name="Ragnvald Holst-Larsen" userId="a9209175-9fff-4820-b0c2-77ad65e07761" providerId="ADAL" clId="{3B2556DA-12D3-4A70-ABB5-2E3976277228}" dt="2023-02-13T18:19:36.707" v="57" actId="700"/>
          <ac:spMkLst>
            <pc:docMk/>
            <pc:sldMk cId="770738230" sldId="314"/>
            <ac:spMk id="3" creationId="{A8637065-12C7-2EE0-05C6-DB1DCD5211EF}"/>
          </ac:spMkLst>
        </pc:spChg>
        <pc:spChg chg="add mod ord">
          <ac:chgData name="Ragnvald Holst-Larsen" userId="a9209175-9fff-4820-b0c2-77ad65e07761" providerId="ADAL" clId="{3B2556DA-12D3-4A70-ABB5-2E3976277228}" dt="2023-02-13T22:55:05.771" v="6928" actId="20577"/>
          <ac:spMkLst>
            <pc:docMk/>
            <pc:sldMk cId="770738230" sldId="314"/>
            <ac:spMk id="4" creationId="{964C5385-28EF-46FB-1C22-91B8ADE136A5}"/>
          </ac:spMkLst>
        </pc:spChg>
        <pc:spChg chg="add mod ord">
          <ac:chgData name="Ragnvald Holst-Larsen" userId="a9209175-9fff-4820-b0c2-77ad65e07761" providerId="ADAL" clId="{3B2556DA-12D3-4A70-ABB5-2E3976277228}" dt="2023-02-13T18:24:01.346" v="196" actId="26606"/>
          <ac:spMkLst>
            <pc:docMk/>
            <pc:sldMk cId="770738230" sldId="314"/>
            <ac:spMk id="5" creationId="{6321F207-C3E4-E9B6-7464-D403DE6FE9A9}"/>
          </ac:spMkLst>
        </pc:spChg>
        <pc:spChg chg="add del">
          <ac:chgData name="Ragnvald Holst-Larsen" userId="a9209175-9fff-4820-b0c2-77ad65e07761" providerId="ADAL" clId="{3B2556DA-12D3-4A70-ABB5-2E3976277228}" dt="2023-02-13T18:24:01.346" v="196" actId="26606"/>
          <ac:spMkLst>
            <pc:docMk/>
            <pc:sldMk cId="770738230" sldId="314"/>
            <ac:spMk id="10" creationId="{88294908-8B00-4F58-BBBA-20F71A40AA9E}"/>
          </ac:spMkLst>
        </pc:spChg>
        <pc:spChg chg="add del">
          <ac:chgData name="Ragnvald Holst-Larsen" userId="a9209175-9fff-4820-b0c2-77ad65e07761" providerId="ADAL" clId="{3B2556DA-12D3-4A70-ABB5-2E3976277228}" dt="2023-02-13T18:24:01.346" v="196" actId="26606"/>
          <ac:spMkLst>
            <pc:docMk/>
            <pc:sldMk cId="770738230" sldId="314"/>
            <ac:spMk id="12" creationId="{4364C879-1404-4203-8E9D-CC5DE0A621A2}"/>
          </ac:spMkLst>
        </pc:spChg>
        <pc:spChg chg="add del">
          <ac:chgData name="Ragnvald Holst-Larsen" userId="a9209175-9fff-4820-b0c2-77ad65e07761" providerId="ADAL" clId="{3B2556DA-12D3-4A70-ABB5-2E3976277228}" dt="2023-02-13T18:24:01.346" v="196" actId="26606"/>
          <ac:spMkLst>
            <pc:docMk/>
            <pc:sldMk cId="770738230" sldId="314"/>
            <ac:spMk id="14" creationId="{84617302-4B0D-4351-A6BB-6F0930D943AC}"/>
          </ac:spMkLst>
        </pc:spChg>
        <pc:spChg chg="add del">
          <ac:chgData name="Ragnvald Holst-Larsen" userId="a9209175-9fff-4820-b0c2-77ad65e07761" providerId="ADAL" clId="{3B2556DA-12D3-4A70-ABB5-2E3976277228}" dt="2023-02-13T18:24:01.346" v="196" actId="26606"/>
          <ac:spMkLst>
            <pc:docMk/>
            <pc:sldMk cId="770738230" sldId="314"/>
            <ac:spMk id="16" creationId="{DA2C7802-C2E0-4218-8F89-8DD7CCD2CD1C}"/>
          </ac:spMkLst>
        </pc:spChg>
        <pc:spChg chg="add del">
          <ac:chgData name="Ragnvald Holst-Larsen" userId="a9209175-9fff-4820-b0c2-77ad65e07761" providerId="ADAL" clId="{3B2556DA-12D3-4A70-ABB5-2E3976277228}" dt="2023-02-13T18:24:01.346" v="196" actId="26606"/>
          <ac:spMkLst>
            <pc:docMk/>
            <pc:sldMk cId="770738230" sldId="314"/>
            <ac:spMk id="18" creationId="{A6D7111A-21E5-4EE9-8A78-10E5530F0116}"/>
          </ac:spMkLst>
        </pc:spChg>
        <pc:spChg chg="add del">
          <ac:chgData name="Ragnvald Holst-Larsen" userId="a9209175-9fff-4820-b0c2-77ad65e07761" providerId="ADAL" clId="{3B2556DA-12D3-4A70-ABB5-2E3976277228}" dt="2023-02-13T18:24:01.346" v="196" actId="26606"/>
          <ac:spMkLst>
            <pc:docMk/>
            <pc:sldMk cId="770738230" sldId="314"/>
            <ac:spMk id="20" creationId="{A3969E80-A77B-49FC-9122-D89AFD5EE118}"/>
          </ac:spMkLst>
        </pc:spChg>
        <pc:spChg chg="add del">
          <ac:chgData name="Ragnvald Holst-Larsen" userId="a9209175-9fff-4820-b0c2-77ad65e07761" providerId="ADAL" clId="{3B2556DA-12D3-4A70-ABB5-2E3976277228}" dt="2023-02-13T18:24:01.346" v="196" actId="26606"/>
          <ac:spMkLst>
            <pc:docMk/>
            <pc:sldMk cId="770738230" sldId="314"/>
            <ac:spMk id="22" creationId="{1849CA57-76BD-4CF2-80BA-D7A46A01B7B1}"/>
          </ac:spMkLst>
        </pc:spChg>
        <pc:spChg chg="add del">
          <ac:chgData name="Ragnvald Holst-Larsen" userId="a9209175-9fff-4820-b0c2-77ad65e07761" providerId="ADAL" clId="{3B2556DA-12D3-4A70-ABB5-2E3976277228}" dt="2023-02-13T18:24:01.346" v="196" actId="26606"/>
          <ac:spMkLst>
            <pc:docMk/>
            <pc:sldMk cId="770738230" sldId="314"/>
            <ac:spMk id="24" creationId="{35E9085E-E730-4768-83D4-6CB7E9897153}"/>
          </ac:spMkLst>
        </pc:spChg>
        <pc:spChg chg="add del">
          <ac:chgData name="Ragnvald Holst-Larsen" userId="a9209175-9fff-4820-b0c2-77ad65e07761" providerId="ADAL" clId="{3B2556DA-12D3-4A70-ABB5-2E3976277228}" dt="2023-02-13T18:24:01.346" v="196" actId="26606"/>
          <ac:spMkLst>
            <pc:docMk/>
            <pc:sldMk cId="770738230" sldId="314"/>
            <ac:spMk id="26" creationId="{973272FE-A474-4CAE-8CA2-BCC8B476C3F4}"/>
          </ac:spMkLst>
        </pc:spChg>
        <pc:spChg chg="add del">
          <ac:chgData name="Ragnvald Holst-Larsen" userId="a9209175-9fff-4820-b0c2-77ad65e07761" providerId="ADAL" clId="{3B2556DA-12D3-4A70-ABB5-2E3976277228}" dt="2023-02-13T18:24:01.346" v="196" actId="26606"/>
          <ac:spMkLst>
            <pc:docMk/>
            <pc:sldMk cId="770738230" sldId="314"/>
            <ac:spMk id="28" creationId="{E07981EA-05A6-437C-88D7-B377B92B031D}"/>
          </ac:spMkLst>
        </pc:spChg>
        <pc:spChg chg="add del">
          <ac:chgData name="Ragnvald Holst-Larsen" userId="a9209175-9fff-4820-b0c2-77ad65e07761" providerId="ADAL" clId="{3B2556DA-12D3-4A70-ABB5-2E3976277228}" dt="2023-02-13T18:24:01.346" v="196" actId="26606"/>
          <ac:spMkLst>
            <pc:docMk/>
            <pc:sldMk cId="770738230" sldId="314"/>
            <ac:spMk id="30" creationId="{15E3C750-986E-4769-B1AE-49289FBEE757}"/>
          </ac:spMkLst>
        </pc:spChg>
        <pc:spChg chg="add">
          <ac:chgData name="Ragnvald Holst-Larsen" userId="a9209175-9fff-4820-b0c2-77ad65e07761" providerId="ADAL" clId="{3B2556DA-12D3-4A70-ABB5-2E3976277228}" dt="2023-02-13T18:24:01.346" v="196" actId="26606"/>
          <ac:spMkLst>
            <pc:docMk/>
            <pc:sldMk cId="770738230" sldId="314"/>
            <ac:spMk id="35" creationId="{4E1BEB12-92AF-4445-98AD-4C7756E7C93B}"/>
          </ac:spMkLst>
        </pc:spChg>
        <pc:spChg chg="add">
          <ac:chgData name="Ragnvald Holst-Larsen" userId="a9209175-9fff-4820-b0c2-77ad65e07761" providerId="ADAL" clId="{3B2556DA-12D3-4A70-ABB5-2E3976277228}" dt="2023-02-13T18:24:01.346" v="196" actId="26606"/>
          <ac:spMkLst>
            <pc:docMk/>
            <pc:sldMk cId="770738230" sldId="314"/>
            <ac:spMk id="37" creationId="{D0522C2C-7B5C-48A7-A969-03941E5D2E76}"/>
          </ac:spMkLst>
        </pc:spChg>
        <pc:spChg chg="add">
          <ac:chgData name="Ragnvald Holst-Larsen" userId="a9209175-9fff-4820-b0c2-77ad65e07761" providerId="ADAL" clId="{3B2556DA-12D3-4A70-ABB5-2E3976277228}" dt="2023-02-13T18:24:01.346" v="196" actId="26606"/>
          <ac:spMkLst>
            <pc:docMk/>
            <pc:sldMk cId="770738230" sldId="314"/>
            <ac:spMk id="39" creationId="{9C682A1A-5B2D-4111-BBD6-620165633E5B}"/>
          </ac:spMkLst>
        </pc:spChg>
        <pc:spChg chg="add">
          <ac:chgData name="Ragnvald Holst-Larsen" userId="a9209175-9fff-4820-b0c2-77ad65e07761" providerId="ADAL" clId="{3B2556DA-12D3-4A70-ABB5-2E3976277228}" dt="2023-02-13T18:24:01.346" v="196" actId="26606"/>
          <ac:spMkLst>
            <pc:docMk/>
            <pc:sldMk cId="770738230" sldId="314"/>
            <ac:spMk id="41" creationId="{D6EE29F2-D77F-4BD0-A20B-334D316A1C9D}"/>
          </ac:spMkLst>
        </pc:spChg>
        <pc:spChg chg="add">
          <ac:chgData name="Ragnvald Holst-Larsen" userId="a9209175-9fff-4820-b0c2-77ad65e07761" providerId="ADAL" clId="{3B2556DA-12D3-4A70-ABB5-2E3976277228}" dt="2023-02-13T18:24:01.346" v="196" actId="26606"/>
          <ac:spMkLst>
            <pc:docMk/>
            <pc:sldMk cId="770738230" sldId="314"/>
            <ac:spMk id="43" creationId="{22D09ED2-868F-42C6-866E-F92E0CEF314F}"/>
          </ac:spMkLst>
        </pc:spChg>
      </pc:sldChg>
      <pc:sldChg chg="modSp new mod">
        <pc:chgData name="Ragnvald Holst-Larsen" userId="a9209175-9fff-4820-b0c2-77ad65e07761" providerId="ADAL" clId="{3B2556DA-12D3-4A70-ABB5-2E3976277228}" dt="2023-02-13T23:08:49.406" v="7309" actId="20577"/>
        <pc:sldMkLst>
          <pc:docMk/>
          <pc:sldMk cId="4164935886" sldId="315"/>
        </pc:sldMkLst>
        <pc:spChg chg="mod">
          <ac:chgData name="Ragnvald Holst-Larsen" userId="a9209175-9fff-4820-b0c2-77ad65e07761" providerId="ADAL" clId="{3B2556DA-12D3-4A70-ABB5-2E3976277228}" dt="2023-02-13T19:00:16.740" v="476" actId="20577"/>
          <ac:spMkLst>
            <pc:docMk/>
            <pc:sldMk cId="4164935886" sldId="315"/>
            <ac:spMk id="2" creationId="{C23B3049-DED6-3342-61B0-6B69448FA125}"/>
          </ac:spMkLst>
        </pc:spChg>
        <pc:spChg chg="mod">
          <ac:chgData name="Ragnvald Holst-Larsen" userId="a9209175-9fff-4820-b0c2-77ad65e07761" providerId="ADAL" clId="{3B2556DA-12D3-4A70-ABB5-2E3976277228}" dt="2023-02-13T23:08:49.406" v="7309" actId="20577"/>
          <ac:spMkLst>
            <pc:docMk/>
            <pc:sldMk cId="4164935886" sldId="315"/>
            <ac:spMk id="3" creationId="{B86A23F1-0E7E-9759-9CBF-79127B7AB9FC}"/>
          </ac:spMkLst>
        </pc:spChg>
      </pc:sldChg>
      <pc:sldChg chg="addSp delSp modSp new mod setBg">
        <pc:chgData name="Ragnvald Holst-Larsen" userId="a9209175-9fff-4820-b0c2-77ad65e07761" providerId="ADAL" clId="{3B2556DA-12D3-4A70-ABB5-2E3976277228}" dt="2023-02-13T21:09:24.724" v="2580" actId="26606"/>
        <pc:sldMkLst>
          <pc:docMk/>
          <pc:sldMk cId="3597735963" sldId="316"/>
        </pc:sldMkLst>
        <pc:spChg chg="mod">
          <ac:chgData name="Ragnvald Holst-Larsen" userId="a9209175-9fff-4820-b0c2-77ad65e07761" providerId="ADAL" clId="{3B2556DA-12D3-4A70-ABB5-2E3976277228}" dt="2023-02-13T21:09:24.724" v="2580" actId="26606"/>
          <ac:spMkLst>
            <pc:docMk/>
            <pc:sldMk cId="3597735963" sldId="316"/>
            <ac:spMk id="2" creationId="{CC56ACA8-BDE4-79CF-D787-5B477958B699}"/>
          </ac:spMkLst>
        </pc:spChg>
        <pc:spChg chg="del">
          <ac:chgData name="Ragnvald Holst-Larsen" userId="a9209175-9fff-4820-b0c2-77ad65e07761" providerId="ADAL" clId="{3B2556DA-12D3-4A70-ABB5-2E3976277228}" dt="2023-02-13T21:09:24.724" v="2580" actId="26606"/>
          <ac:spMkLst>
            <pc:docMk/>
            <pc:sldMk cId="3597735963" sldId="316"/>
            <ac:spMk id="3" creationId="{60591DB2-1F77-9A0A-A65A-CB83AC4F97B1}"/>
          </ac:spMkLst>
        </pc:spChg>
        <pc:spChg chg="add">
          <ac:chgData name="Ragnvald Holst-Larsen" userId="a9209175-9fff-4820-b0c2-77ad65e07761" providerId="ADAL" clId="{3B2556DA-12D3-4A70-ABB5-2E3976277228}" dt="2023-02-13T21:09:24.724" v="2580" actId="26606"/>
          <ac:spMkLst>
            <pc:docMk/>
            <pc:sldMk cId="3597735963" sldId="316"/>
            <ac:spMk id="8" creationId="{1ACA2EA0-FFD3-42EC-9406-B595015ED96E}"/>
          </ac:spMkLst>
        </pc:spChg>
        <pc:spChg chg="add">
          <ac:chgData name="Ragnvald Holst-Larsen" userId="a9209175-9fff-4820-b0c2-77ad65e07761" providerId="ADAL" clId="{3B2556DA-12D3-4A70-ABB5-2E3976277228}" dt="2023-02-13T21:09:24.724" v="2580" actId="26606"/>
          <ac:spMkLst>
            <pc:docMk/>
            <pc:sldMk cId="3597735963" sldId="316"/>
            <ac:spMk id="10" creationId="{D5288BCE-665C-472A-8C43-664BCFA31E43}"/>
          </ac:spMkLst>
        </pc:spChg>
        <pc:spChg chg="add">
          <ac:chgData name="Ragnvald Holst-Larsen" userId="a9209175-9fff-4820-b0c2-77ad65e07761" providerId="ADAL" clId="{3B2556DA-12D3-4A70-ABB5-2E3976277228}" dt="2023-02-13T21:09:24.724" v="2580" actId="26606"/>
          <ac:spMkLst>
            <pc:docMk/>
            <pc:sldMk cId="3597735963" sldId="316"/>
            <ac:spMk id="12" creationId="{46C57131-53A7-4C1A-BEA8-25F06A06AD29}"/>
          </ac:spMkLst>
        </pc:spChg>
      </pc:sldChg>
      <pc:sldChg chg="addSp delSp modSp new mod ord setBg">
        <pc:chgData name="Ragnvald Holst-Larsen" userId="a9209175-9fff-4820-b0c2-77ad65e07761" providerId="ADAL" clId="{3B2556DA-12D3-4A70-ABB5-2E3976277228}" dt="2023-02-13T21:10:40.447" v="2587" actId="26606"/>
        <pc:sldMkLst>
          <pc:docMk/>
          <pc:sldMk cId="3853973427" sldId="317"/>
        </pc:sldMkLst>
        <pc:spChg chg="mod">
          <ac:chgData name="Ragnvald Holst-Larsen" userId="a9209175-9fff-4820-b0c2-77ad65e07761" providerId="ADAL" clId="{3B2556DA-12D3-4A70-ABB5-2E3976277228}" dt="2023-02-13T21:10:40.433" v="2586" actId="26606"/>
          <ac:spMkLst>
            <pc:docMk/>
            <pc:sldMk cId="3853973427" sldId="317"/>
            <ac:spMk id="2" creationId="{1F044FA8-F843-E379-3A36-05356A313AB3}"/>
          </ac:spMkLst>
        </pc:spChg>
        <pc:spChg chg="add del mod">
          <ac:chgData name="Ragnvald Holst-Larsen" userId="a9209175-9fff-4820-b0c2-77ad65e07761" providerId="ADAL" clId="{3B2556DA-12D3-4A70-ABB5-2E3976277228}" dt="2023-02-13T21:10:40.447" v="2587" actId="26606"/>
          <ac:spMkLst>
            <pc:docMk/>
            <pc:sldMk cId="3853973427" sldId="317"/>
            <ac:spMk id="3" creationId="{5C4060D5-833A-5037-A69C-E257FC1AA6AA}"/>
          </ac:spMkLst>
        </pc:spChg>
        <pc:spChg chg="add del">
          <ac:chgData name="Ragnvald Holst-Larsen" userId="a9209175-9fff-4820-b0c2-77ad65e07761" providerId="ADAL" clId="{3B2556DA-12D3-4A70-ABB5-2E3976277228}" dt="2023-02-13T21:10:31.890" v="2584" actId="26606"/>
          <ac:spMkLst>
            <pc:docMk/>
            <pc:sldMk cId="3853973427" sldId="317"/>
            <ac:spMk id="8" creationId="{CB299CAB-C506-454B-90FC-4065728297D3}"/>
          </ac:spMkLst>
        </pc:spChg>
        <pc:spChg chg="add del">
          <ac:chgData name="Ragnvald Holst-Larsen" userId="a9209175-9fff-4820-b0c2-77ad65e07761" providerId="ADAL" clId="{3B2556DA-12D3-4A70-ABB5-2E3976277228}" dt="2023-02-13T21:10:29.068" v="2582" actId="26606"/>
          <ac:spMkLst>
            <pc:docMk/>
            <pc:sldMk cId="3853973427" sldId="317"/>
            <ac:spMk id="9" creationId="{5C8908E2-EE49-44D2-9428-A28D2312A8D5}"/>
          </ac:spMkLst>
        </pc:spChg>
        <pc:spChg chg="add del">
          <ac:chgData name="Ragnvald Holst-Larsen" userId="a9209175-9fff-4820-b0c2-77ad65e07761" providerId="ADAL" clId="{3B2556DA-12D3-4A70-ABB5-2E3976277228}" dt="2023-02-13T21:10:31.890" v="2584" actId="26606"/>
          <ac:spMkLst>
            <pc:docMk/>
            <pc:sldMk cId="3853973427" sldId="317"/>
            <ac:spMk id="10" creationId="{C8D99311-F254-40F1-8AB5-EE3E7B9B6872}"/>
          </ac:spMkLst>
        </pc:spChg>
        <pc:spChg chg="add del">
          <ac:chgData name="Ragnvald Holst-Larsen" userId="a9209175-9fff-4820-b0c2-77ad65e07761" providerId="ADAL" clId="{3B2556DA-12D3-4A70-ABB5-2E3976277228}" dt="2023-02-13T21:10:40.433" v="2586" actId="26606"/>
          <ac:spMkLst>
            <pc:docMk/>
            <pc:sldMk cId="3853973427" sldId="317"/>
            <ac:spMk id="12" creationId="{8E0105E7-23DB-4CF2-8258-FF47C7620F6E}"/>
          </ac:spMkLst>
        </pc:spChg>
        <pc:spChg chg="add del">
          <ac:chgData name="Ragnvald Holst-Larsen" userId="a9209175-9fff-4820-b0c2-77ad65e07761" providerId="ADAL" clId="{3B2556DA-12D3-4A70-ABB5-2E3976277228}" dt="2023-02-13T21:10:40.433" v="2586" actId="26606"/>
          <ac:spMkLst>
            <pc:docMk/>
            <pc:sldMk cId="3853973427" sldId="317"/>
            <ac:spMk id="14" creationId="{074B4F7D-14B2-478B-8BF5-01E4E0C5D263}"/>
          </ac:spMkLst>
        </pc:spChg>
        <pc:spChg chg="add del">
          <ac:chgData name="Ragnvald Holst-Larsen" userId="a9209175-9fff-4820-b0c2-77ad65e07761" providerId="ADAL" clId="{3B2556DA-12D3-4A70-ABB5-2E3976277228}" dt="2023-02-13T21:10:29.068" v="2582" actId="26606"/>
          <ac:spMkLst>
            <pc:docMk/>
            <pc:sldMk cId="3853973427" sldId="317"/>
            <ac:spMk id="15" creationId="{7449A6C7-D15F-4AA5-BFA5-71A404B47016}"/>
          </ac:spMkLst>
        </pc:spChg>
        <pc:spChg chg="add del">
          <ac:chgData name="Ragnvald Holst-Larsen" userId="a9209175-9fff-4820-b0c2-77ad65e07761" providerId="ADAL" clId="{3B2556DA-12D3-4A70-ABB5-2E3976277228}" dt="2023-02-13T21:10:29.068" v="2582" actId="26606"/>
          <ac:spMkLst>
            <pc:docMk/>
            <pc:sldMk cId="3853973427" sldId="317"/>
            <ac:spMk id="17" creationId="{ED888B23-07FA-482A-96DF-47E31AF1A603}"/>
          </ac:spMkLst>
        </pc:spChg>
        <pc:spChg chg="add del">
          <ac:chgData name="Ragnvald Holst-Larsen" userId="a9209175-9fff-4820-b0c2-77ad65e07761" providerId="ADAL" clId="{3B2556DA-12D3-4A70-ABB5-2E3976277228}" dt="2023-02-13T21:10:31.890" v="2584" actId="26606"/>
          <ac:spMkLst>
            <pc:docMk/>
            <pc:sldMk cId="3853973427" sldId="317"/>
            <ac:spMk id="19" creationId="{7D89E3CB-00ED-4691-9F0F-F23EA3564705}"/>
          </ac:spMkLst>
        </pc:spChg>
        <pc:spChg chg="add del">
          <ac:chgData name="Ragnvald Holst-Larsen" userId="a9209175-9fff-4820-b0c2-77ad65e07761" providerId="ADAL" clId="{3B2556DA-12D3-4A70-ABB5-2E3976277228}" dt="2023-02-13T21:10:31.890" v="2584" actId="26606"/>
          <ac:spMkLst>
            <pc:docMk/>
            <pc:sldMk cId="3853973427" sldId="317"/>
            <ac:spMk id="20" creationId="{5C4060D5-833A-5037-A69C-E257FC1AA6AA}"/>
          </ac:spMkLst>
        </pc:spChg>
        <pc:spChg chg="add del">
          <ac:chgData name="Ragnvald Holst-Larsen" userId="a9209175-9fff-4820-b0c2-77ad65e07761" providerId="ADAL" clId="{3B2556DA-12D3-4A70-ABB5-2E3976277228}" dt="2023-02-13T21:10:40.433" v="2586" actId="26606"/>
          <ac:spMkLst>
            <pc:docMk/>
            <pc:sldMk cId="3853973427" sldId="317"/>
            <ac:spMk id="22" creationId="{DAF1966E-FD40-4A4A-B61B-C4DF7FA05F06}"/>
          </ac:spMkLst>
        </pc:spChg>
        <pc:spChg chg="add del">
          <ac:chgData name="Ragnvald Holst-Larsen" userId="a9209175-9fff-4820-b0c2-77ad65e07761" providerId="ADAL" clId="{3B2556DA-12D3-4A70-ABB5-2E3976277228}" dt="2023-02-13T21:10:40.433" v="2586" actId="26606"/>
          <ac:spMkLst>
            <pc:docMk/>
            <pc:sldMk cId="3853973427" sldId="317"/>
            <ac:spMk id="23" creationId="{047BFA19-D45E-416B-A404-7AF2F3F27017}"/>
          </ac:spMkLst>
        </pc:spChg>
        <pc:spChg chg="add del">
          <ac:chgData name="Ragnvald Holst-Larsen" userId="a9209175-9fff-4820-b0c2-77ad65e07761" providerId="ADAL" clId="{3B2556DA-12D3-4A70-ABB5-2E3976277228}" dt="2023-02-13T21:10:40.433" v="2586" actId="26606"/>
          <ac:spMkLst>
            <pc:docMk/>
            <pc:sldMk cId="3853973427" sldId="317"/>
            <ac:spMk id="24" creationId="{5C4060D5-833A-5037-A69C-E257FC1AA6AA}"/>
          </ac:spMkLst>
        </pc:spChg>
        <pc:grpChg chg="add del">
          <ac:chgData name="Ragnvald Holst-Larsen" userId="a9209175-9fff-4820-b0c2-77ad65e07761" providerId="ADAL" clId="{3B2556DA-12D3-4A70-ABB5-2E3976277228}" dt="2023-02-13T21:10:29.068" v="2582" actId="26606"/>
          <ac:grpSpMkLst>
            <pc:docMk/>
            <pc:sldMk cId="3853973427" sldId="317"/>
            <ac:grpSpMk id="11" creationId="{05314994-6337-4875-8CF5-652CAFE8342C}"/>
          </ac:grpSpMkLst>
        </pc:grpChg>
        <pc:graphicFrameChg chg="add del">
          <ac:chgData name="Ragnvald Holst-Larsen" userId="a9209175-9fff-4820-b0c2-77ad65e07761" providerId="ADAL" clId="{3B2556DA-12D3-4A70-ABB5-2E3976277228}" dt="2023-02-13T21:10:29.068" v="2582" actId="26606"/>
          <ac:graphicFrameMkLst>
            <pc:docMk/>
            <pc:sldMk cId="3853973427" sldId="317"/>
            <ac:graphicFrameMk id="5" creationId="{C48B8129-D029-E916-4F2C-CA5805782D9C}"/>
          </ac:graphicFrameMkLst>
        </pc:graphicFrameChg>
        <pc:graphicFrameChg chg="add">
          <ac:chgData name="Ragnvald Holst-Larsen" userId="a9209175-9fff-4820-b0c2-77ad65e07761" providerId="ADAL" clId="{3B2556DA-12D3-4A70-ABB5-2E3976277228}" dt="2023-02-13T21:10:40.447" v="2587" actId="26606"/>
          <ac:graphicFrameMkLst>
            <pc:docMk/>
            <pc:sldMk cId="3853973427" sldId="317"/>
            <ac:graphicFrameMk id="26" creationId="{17832A94-4A32-647F-42AE-238AF944C495}"/>
          </ac:graphicFrameMkLst>
        </pc:graphicFrameChg>
      </pc:sldChg>
      <pc:sldChg chg="addSp delSp modSp new mod setBg setClrOvrMap">
        <pc:chgData name="Ragnvald Holst-Larsen" userId="a9209175-9fff-4820-b0c2-77ad65e07761" providerId="ADAL" clId="{3B2556DA-12D3-4A70-ABB5-2E3976277228}" dt="2023-02-13T21:46:51.653" v="3953" actId="6549"/>
        <pc:sldMkLst>
          <pc:docMk/>
          <pc:sldMk cId="2725667524" sldId="318"/>
        </pc:sldMkLst>
        <pc:spChg chg="mod">
          <ac:chgData name="Ragnvald Holst-Larsen" userId="a9209175-9fff-4820-b0c2-77ad65e07761" providerId="ADAL" clId="{3B2556DA-12D3-4A70-ABB5-2E3976277228}" dt="2023-02-13T21:46:51.653" v="3953" actId="6549"/>
          <ac:spMkLst>
            <pc:docMk/>
            <pc:sldMk cId="2725667524" sldId="318"/>
            <ac:spMk id="2" creationId="{40C4F50E-F9CE-DE85-EC06-574009C8E6D0}"/>
          </ac:spMkLst>
        </pc:spChg>
        <pc:spChg chg="del mod">
          <ac:chgData name="Ragnvald Holst-Larsen" userId="a9209175-9fff-4820-b0c2-77ad65e07761" providerId="ADAL" clId="{3B2556DA-12D3-4A70-ABB5-2E3976277228}" dt="2023-02-13T21:42:42.735" v="3864" actId="26606"/>
          <ac:spMkLst>
            <pc:docMk/>
            <pc:sldMk cId="2725667524" sldId="318"/>
            <ac:spMk id="3" creationId="{8190B960-D451-575C-410B-3D62FCC2BA01}"/>
          </ac:spMkLst>
        </pc:spChg>
        <pc:spChg chg="add mod">
          <ac:chgData name="Ragnvald Holst-Larsen" userId="a9209175-9fff-4820-b0c2-77ad65e07761" providerId="ADAL" clId="{3B2556DA-12D3-4A70-ABB5-2E3976277228}" dt="2023-02-13T21:46:47.412" v="3949" actId="20577"/>
          <ac:spMkLst>
            <pc:docMk/>
            <pc:sldMk cId="2725667524" sldId="318"/>
            <ac:spMk id="7" creationId="{652B88DB-BCD3-FEE3-355D-8714315EDD23}"/>
          </ac:spMkLst>
        </pc:spChg>
        <pc:spChg chg="add del">
          <ac:chgData name="Ragnvald Holst-Larsen" userId="a9209175-9fff-4820-b0c2-77ad65e07761" providerId="ADAL" clId="{3B2556DA-12D3-4A70-ABB5-2E3976277228}" dt="2023-02-13T21:43:44.304" v="3875" actId="26606"/>
          <ac:spMkLst>
            <pc:docMk/>
            <pc:sldMk cId="2725667524" sldId="318"/>
            <ac:spMk id="10" creationId="{C5E6CFF1-2F42-4E10-9A97-F116F46F53FE}"/>
          </ac:spMkLst>
        </pc:spChg>
        <pc:spChg chg="add del">
          <ac:chgData name="Ragnvald Holst-Larsen" userId="a9209175-9fff-4820-b0c2-77ad65e07761" providerId="ADAL" clId="{3B2556DA-12D3-4A70-ABB5-2E3976277228}" dt="2023-02-13T21:44:48.859" v="3919" actId="26606"/>
          <ac:spMkLst>
            <pc:docMk/>
            <pc:sldMk cId="2725667524" sldId="318"/>
            <ac:spMk id="17" creationId="{C5E6CFF1-2F42-4E10-9A97-F116F46F53FE}"/>
          </ac:spMkLst>
        </pc:spChg>
        <pc:spChg chg="add del">
          <ac:chgData name="Ragnvald Holst-Larsen" userId="a9209175-9fff-4820-b0c2-77ad65e07761" providerId="ADAL" clId="{3B2556DA-12D3-4A70-ABB5-2E3976277228}" dt="2023-02-13T21:45:24.380" v="3930" actId="26606"/>
          <ac:spMkLst>
            <pc:docMk/>
            <pc:sldMk cId="2725667524" sldId="318"/>
            <ac:spMk id="24" creationId="{C5E6CFF1-2F42-4E10-9A97-F116F46F53FE}"/>
          </ac:spMkLst>
        </pc:spChg>
        <pc:spChg chg="add">
          <ac:chgData name="Ragnvald Holst-Larsen" userId="a9209175-9fff-4820-b0c2-77ad65e07761" providerId="ADAL" clId="{3B2556DA-12D3-4A70-ABB5-2E3976277228}" dt="2023-02-13T21:45:24.380" v="3930" actId="26606"/>
          <ac:spMkLst>
            <pc:docMk/>
            <pc:sldMk cId="2725667524" sldId="318"/>
            <ac:spMk id="31" creationId="{C5E6CFF1-2F42-4E10-9A97-F116F46F53FE}"/>
          </ac:spMkLst>
        </pc:spChg>
        <pc:graphicFrameChg chg="add mod modGraphic">
          <ac:chgData name="Ragnvald Holst-Larsen" userId="a9209175-9fff-4820-b0c2-77ad65e07761" providerId="ADAL" clId="{3B2556DA-12D3-4A70-ABB5-2E3976277228}" dt="2023-02-13T21:46:32.984" v="3941" actId="26606"/>
          <ac:graphicFrameMkLst>
            <pc:docMk/>
            <pc:sldMk cId="2725667524" sldId="318"/>
            <ac:graphicFrameMk id="5" creationId="{8640855B-D914-AA06-039D-C814B9A09ECD}"/>
          </ac:graphicFrameMkLst>
        </pc:graphicFrameChg>
        <pc:picChg chg="add mod">
          <ac:chgData name="Ragnvald Holst-Larsen" userId="a9209175-9fff-4820-b0c2-77ad65e07761" providerId="ADAL" clId="{3B2556DA-12D3-4A70-ABB5-2E3976277228}" dt="2023-02-13T21:45:57.045" v="3932" actId="1076"/>
          <ac:picMkLst>
            <pc:docMk/>
            <pc:sldMk cId="2725667524" sldId="318"/>
            <ac:picMk id="6" creationId="{4F65999F-52CE-1B16-42FE-BCE3A4CA98AD}"/>
          </ac:picMkLst>
        </pc:picChg>
        <pc:cxnChg chg="add del">
          <ac:chgData name="Ragnvald Holst-Larsen" userId="a9209175-9fff-4820-b0c2-77ad65e07761" providerId="ADAL" clId="{3B2556DA-12D3-4A70-ABB5-2E3976277228}" dt="2023-02-13T21:43:44.304" v="3875" actId="26606"/>
          <ac:cxnSpMkLst>
            <pc:docMk/>
            <pc:sldMk cId="2725667524" sldId="318"/>
            <ac:cxnSpMk id="12" creationId="{67182200-4859-4C8D-BCBB-55B245C28BA3}"/>
          </ac:cxnSpMkLst>
        </pc:cxnChg>
        <pc:cxnChg chg="add del">
          <ac:chgData name="Ragnvald Holst-Larsen" userId="a9209175-9fff-4820-b0c2-77ad65e07761" providerId="ADAL" clId="{3B2556DA-12D3-4A70-ABB5-2E3976277228}" dt="2023-02-13T21:44:48.859" v="3919" actId="26606"/>
          <ac:cxnSpMkLst>
            <pc:docMk/>
            <pc:sldMk cId="2725667524" sldId="318"/>
            <ac:cxnSpMk id="19" creationId="{67182200-4859-4C8D-BCBB-55B245C28BA3}"/>
          </ac:cxnSpMkLst>
        </pc:cxnChg>
        <pc:cxnChg chg="add del">
          <ac:chgData name="Ragnvald Holst-Larsen" userId="a9209175-9fff-4820-b0c2-77ad65e07761" providerId="ADAL" clId="{3B2556DA-12D3-4A70-ABB5-2E3976277228}" dt="2023-02-13T21:45:24.380" v="3930" actId="26606"/>
          <ac:cxnSpMkLst>
            <pc:docMk/>
            <pc:sldMk cId="2725667524" sldId="318"/>
            <ac:cxnSpMk id="26" creationId="{67182200-4859-4C8D-BCBB-55B245C28BA3}"/>
          </ac:cxnSpMkLst>
        </pc:cxnChg>
        <pc:cxnChg chg="add">
          <ac:chgData name="Ragnvald Holst-Larsen" userId="a9209175-9fff-4820-b0c2-77ad65e07761" providerId="ADAL" clId="{3B2556DA-12D3-4A70-ABB5-2E3976277228}" dt="2023-02-13T21:45:24.380" v="3930" actId="26606"/>
          <ac:cxnSpMkLst>
            <pc:docMk/>
            <pc:sldMk cId="2725667524" sldId="318"/>
            <ac:cxnSpMk id="33" creationId="{67182200-4859-4C8D-BCBB-55B245C28BA3}"/>
          </ac:cxnSpMkLst>
        </pc:cxnChg>
      </pc:sldChg>
      <pc:sldChg chg="addSp delSp modSp add mod setBg delDesignElem">
        <pc:chgData name="Ragnvald Holst-Larsen" userId="a9209175-9fff-4820-b0c2-77ad65e07761" providerId="ADAL" clId="{3B2556DA-12D3-4A70-ABB5-2E3976277228}" dt="2023-02-13T22:10:46.689" v="4762" actId="26606"/>
        <pc:sldMkLst>
          <pc:docMk/>
          <pc:sldMk cId="3825294983" sldId="319"/>
        </pc:sldMkLst>
        <pc:spChg chg="mod">
          <ac:chgData name="Ragnvald Holst-Larsen" userId="a9209175-9fff-4820-b0c2-77ad65e07761" providerId="ADAL" clId="{3B2556DA-12D3-4A70-ABB5-2E3976277228}" dt="2023-02-13T22:10:46.689" v="4762" actId="26606"/>
          <ac:spMkLst>
            <pc:docMk/>
            <pc:sldMk cId="3825294983" sldId="319"/>
            <ac:spMk id="2" creationId="{2DDBD07C-524E-CC37-8315-4A3A0DACEB09}"/>
          </ac:spMkLst>
        </pc:spChg>
        <pc:spChg chg="del">
          <ac:chgData name="Ragnvald Holst-Larsen" userId="a9209175-9fff-4820-b0c2-77ad65e07761" providerId="ADAL" clId="{3B2556DA-12D3-4A70-ABB5-2E3976277228}" dt="2023-02-13T19:44:43.127" v="1519"/>
          <ac:spMkLst>
            <pc:docMk/>
            <pc:sldMk cId="3825294983" sldId="319"/>
            <ac:spMk id="9" creationId="{5C8908E2-EE49-44D2-9428-A28D2312A8D5}"/>
          </ac:spMkLst>
        </pc:spChg>
        <pc:spChg chg="del">
          <ac:chgData name="Ragnvald Holst-Larsen" userId="a9209175-9fff-4820-b0c2-77ad65e07761" providerId="ADAL" clId="{3B2556DA-12D3-4A70-ABB5-2E3976277228}" dt="2023-02-13T19:44:43.127" v="1519"/>
          <ac:spMkLst>
            <pc:docMk/>
            <pc:sldMk cId="3825294983" sldId="319"/>
            <ac:spMk id="15" creationId="{7449A6C7-D15F-4AA5-BFA5-71A404B47016}"/>
          </ac:spMkLst>
        </pc:spChg>
        <pc:spChg chg="del">
          <ac:chgData name="Ragnvald Holst-Larsen" userId="a9209175-9fff-4820-b0c2-77ad65e07761" providerId="ADAL" clId="{3B2556DA-12D3-4A70-ABB5-2E3976277228}" dt="2023-02-13T19:44:43.127" v="1519"/>
          <ac:spMkLst>
            <pc:docMk/>
            <pc:sldMk cId="3825294983" sldId="319"/>
            <ac:spMk id="17" creationId="{ED888B23-07FA-482A-96DF-47E31AF1A603}"/>
          </ac:spMkLst>
        </pc:spChg>
        <pc:grpChg chg="del">
          <ac:chgData name="Ragnvald Holst-Larsen" userId="a9209175-9fff-4820-b0c2-77ad65e07761" providerId="ADAL" clId="{3B2556DA-12D3-4A70-ABB5-2E3976277228}" dt="2023-02-13T19:44:43.127" v="1519"/>
          <ac:grpSpMkLst>
            <pc:docMk/>
            <pc:sldMk cId="3825294983" sldId="319"/>
            <ac:grpSpMk id="11" creationId="{05314994-6337-4875-8CF5-652CAFE8342C}"/>
          </ac:grpSpMkLst>
        </pc:grpChg>
        <pc:graphicFrameChg chg="mod modGraphic">
          <ac:chgData name="Ragnvald Holst-Larsen" userId="a9209175-9fff-4820-b0c2-77ad65e07761" providerId="ADAL" clId="{3B2556DA-12D3-4A70-ABB5-2E3976277228}" dt="2023-02-13T22:10:46.689" v="4762" actId="26606"/>
          <ac:graphicFrameMkLst>
            <pc:docMk/>
            <pc:sldMk cId="3825294983" sldId="319"/>
            <ac:graphicFrameMk id="5" creationId="{E40D902A-FEE2-39A7-AC21-EB4FF903D5C6}"/>
          </ac:graphicFrameMkLst>
        </pc:graphicFrameChg>
        <pc:picChg chg="add del">
          <ac:chgData name="Ragnvald Holst-Larsen" userId="a9209175-9fff-4820-b0c2-77ad65e07761" providerId="ADAL" clId="{3B2556DA-12D3-4A70-ABB5-2E3976277228}" dt="2023-02-13T22:10:46.689" v="4762" actId="26606"/>
          <ac:picMkLst>
            <pc:docMk/>
            <pc:sldMk cId="3825294983" sldId="319"/>
            <ac:picMk id="7" creationId="{E9F7BA0C-30C7-92DC-298C-01BC8C217E56}"/>
          </ac:picMkLst>
        </pc:picChg>
        <pc:cxnChg chg="add del">
          <ac:chgData name="Ragnvald Holst-Larsen" userId="a9209175-9fff-4820-b0c2-77ad65e07761" providerId="ADAL" clId="{3B2556DA-12D3-4A70-ABB5-2E3976277228}" dt="2023-02-13T22:10:46.689" v="4762" actId="26606"/>
          <ac:cxnSpMkLst>
            <pc:docMk/>
            <pc:sldMk cId="3825294983" sldId="319"/>
            <ac:cxnSpMk id="8" creationId="{A7F400EE-A8A5-48AF-B4D6-291B52C6F0B0}"/>
          </ac:cxnSpMkLst>
        </pc:cxnChg>
      </pc:sldChg>
      <pc:sldChg chg="addSp delSp modSp new mod ord setBg">
        <pc:chgData name="Ragnvald Holst-Larsen" userId="a9209175-9fff-4820-b0c2-77ad65e07761" providerId="ADAL" clId="{3B2556DA-12D3-4A70-ABB5-2E3976277228}" dt="2023-02-13T22:12:02.329" v="4796" actId="20577"/>
        <pc:sldMkLst>
          <pc:docMk/>
          <pc:sldMk cId="1203252061" sldId="320"/>
        </pc:sldMkLst>
        <pc:spChg chg="mod">
          <ac:chgData name="Ragnvald Holst-Larsen" userId="a9209175-9fff-4820-b0c2-77ad65e07761" providerId="ADAL" clId="{3B2556DA-12D3-4A70-ABB5-2E3976277228}" dt="2023-02-13T21:34:20.098" v="3402" actId="14100"/>
          <ac:spMkLst>
            <pc:docMk/>
            <pc:sldMk cId="1203252061" sldId="320"/>
            <ac:spMk id="2" creationId="{4AD8ADD3-CAA5-FEFB-9EB8-06FDCEEF0319}"/>
          </ac:spMkLst>
        </pc:spChg>
        <pc:spChg chg="mod">
          <ac:chgData name="Ragnvald Holst-Larsen" userId="a9209175-9fff-4820-b0c2-77ad65e07761" providerId="ADAL" clId="{3B2556DA-12D3-4A70-ABB5-2E3976277228}" dt="2023-02-13T22:12:02.329" v="4796" actId="20577"/>
          <ac:spMkLst>
            <pc:docMk/>
            <pc:sldMk cId="1203252061" sldId="320"/>
            <ac:spMk id="3" creationId="{5289F90D-1A26-6C37-9662-25D9425AB31E}"/>
          </ac:spMkLst>
        </pc:spChg>
        <pc:spChg chg="add del">
          <ac:chgData name="Ragnvald Holst-Larsen" userId="a9209175-9fff-4820-b0c2-77ad65e07761" providerId="ADAL" clId="{3B2556DA-12D3-4A70-ABB5-2E3976277228}" dt="2023-02-13T21:33:57.773" v="3400" actId="26606"/>
          <ac:spMkLst>
            <pc:docMk/>
            <pc:sldMk cId="1203252061" sldId="320"/>
            <ac:spMk id="8" creationId="{907EF6B7-1338-4443-8C46-6A318D952DFD}"/>
          </ac:spMkLst>
        </pc:spChg>
        <pc:spChg chg="add del">
          <ac:chgData name="Ragnvald Holst-Larsen" userId="a9209175-9fff-4820-b0c2-77ad65e07761" providerId="ADAL" clId="{3B2556DA-12D3-4A70-ABB5-2E3976277228}" dt="2023-02-13T21:33:57.773" v="3400" actId="26606"/>
          <ac:spMkLst>
            <pc:docMk/>
            <pc:sldMk cId="1203252061" sldId="320"/>
            <ac:spMk id="10" creationId="{DAAE4CDD-124C-4DCF-9584-B6033B545DD5}"/>
          </ac:spMkLst>
        </pc:spChg>
        <pc:spChg chg="add del">
          <ac:chgData name="Ragnvald Holst-Larsen" userId="a9209175-9fff-4820-b0c2-77ad65e07761" providerId="ADAL" clId="{3B2556DA-12D3-4A70-ABB5-2E3976277228}" dt="2023-02-13T21:33:57.773" v="3400" actId="26606"/>
          <ac:spMkLst>
            <pc:docMk/>
            <pc:sldMk cId="1203252061" sldId="320"/>
            <ac:spMk id="12" creationId="{081E4A58-353D-44AE-B2FC-2A74E2E400F7}"/>
          </ac:spMkLst>
        </pc:spChg>
        <pc:spChg chg="add">
          <ac:chgData name="Ragnvald Holst-Larsen" userId="a9209175-9fff-4820-b0c2-77ad65e07761" providerId="ADAL" clId="{3B2556DA-12D3-4A70-ABB5-2E3976277228}" dt="2023-02-13T21:33:57.773" v="3400" actId="26606"/>
          <ac:spMkLst>
            <pc:docMk/>
            <pc:sldMk cId="1203252061" sldId="320"/>
            <ac:spMk id="20" creationId="{081E4A58-353D-44AE-B2FC-2A74E2E400F7}"/>
          </ac:spMkLst>
        </pc:spChg>
        <pc:spChg chg="add">
          <ac:chgData name="Ragnvald Holst-Larsen" userId="a9209175-9fff-4820-b0c2-77ad65e07761" providerId="ADAL" clId="{3B2556DA-12D3-4A70-ABB5-2E3976277228}" dt="2023-02-13T21:33:57.773" v="3400" actId="26606"/>
          <ac:spMkLst>
            <pc:docMk/>
            <pc:sldMk cId="1203252061" sldId="320"/>
            <ac:spMk id="21" creationId="{362810D9-2C5A-477D-949C-C191895477F3}"/>
          </ac:spMkLst>
        </pc:spChg>
        <pc:picChg chg="add del">
          <ac:chgData name="Ragnvald Holst-Larsen" userId="a9209175-9fff-4820-b0c2-77ad65e07761" providerId="ADAL" clId="{3B2556DA-12D3-4A70-ABB5-2E3976277228}" dt="2023-02-13T21:33:57.759" v="3399" actId="26606"/>
          <ac:picMkLst>
            <pc:docMk/>
            <pc:sldMk cId="1203252061" sldId="320"/>
            <ac:picMk id="14" creationId="{94364F6E-C654-3A7B-9875-F1BA4DEDA5E1}"/>
          </ac:picMkLst>
        </pc:picChg>
        <pc:picChg chg="add">
          <ac:chgData name="Ragnvald Holst-Larsen" userId="a9209175-9fff-4820-b0c2-77ad65e07761" providerId="ADAL" clId="{3B2556DA-12D3-4A70-ABB5-2E3976277228}" dt="2023-02-13T21:33:57.773" v="3400" actId="26606"/>
          <ac:picMkLst>
            <pc:docMk/>
            <pc:sldMk cId="1203252061" sldId="320"/>
            <ac:picMk id="22" creationId="{D2556CEC-FDCF-4B73-DF0E-623AC7F3BD9A}"/>
          </ac:picMkLst>
        </pc:picChg>
        <pc:cxnChg chg="add del">
          <ac:chgData name="Ragnvald Holst-Larsen" userId="a9209175-9fff-4820-b0c2-77ad65e07761" providerId="ADAL" clId="{3B2556DA-12D3-4A70-ABB5-2E3976277228}" dt="2023-02-13T21:33:57.759" v="3399" actId="26606"/>
          <ac:cxnSpMkLst>
            <pc:docMk/>
            <pc:sldMk cId="1203252061" sldId="320"/>
            <ac:cxnSpMk id="18" creationId="{A7F400EE-A8A5-48AF-B4D6-291B52C6F0B0}"/>
          </ac:cxnSpMkLst>
        </pc:cxnChg>
      </pc:sldChg>
      <pc:sldChg chg="addSp delSp modSp new mod setBg">
        <pc:chgData name="Ragnvald Holst-Larsen" userId="a9209175-9fff-4820-b0c2-77ad65e07761" providerId="ADAL" clId="{3B2556DA-12D3-4A70-ABB5-2E3976277228}" dt="2023-02-13T21:49:11.531" v="4002" actId="20577"/>
        <pc:sldMkLst>
          <pc:docMk/>
          <pc:sldMk cId="2185909998" sldId="321"/>
        </pc:sldMkLst>
        <pc:spChg chg="mod">
          <ac:chgData name="Ragnvald Holst-Larsen" userId="a9209175-9fff-4820-b0c2-77ad65e07761" providerId="ADAL" clId="{3B2556DA-12D3-4A70-ABB5-2E3976277228}" dt="2023-02-13T21:33:27.943" v="3397" actId="1076"/>
          <ac:spMkLst>
            <pc:docMk/>
            <pc:sldMk cId="2185909998" sldId="321"/>
            <ac:spMk id="2" creationId="{0BA3AC3B-D886-35DA-0730-E549872F997E}"/>
          </ac:spMkLst>
        </pc:spChg>
        <pc:spChg chg="add del mod">
          <ac:chgData name="Ragnvald Holst-Larsen" userId="a9209175-9fff-4820-b0c2-77ad65e07761" providerId="ADAL" clId="{3B2556DA-12D3-4A70-ABB5-2E3976277228}" dt="2023-02-13T21:31:37.076" v="3367" actId="26606"/>
          <ac:spMkLst>
            <pc:docMk/>
            <pc:sldMk cId="2185909998" sldId="321"/>
            <ac:spMk id="3" creationId="{2053F73C-D7AD-AA5B-E57C-B3CBADC1EDAF}"/>
          </ac:spMkLst>
        </pc:spChg>
        <pc:spChg chg="add del">
          <ac:chgData name="Ragnvald Holst-Larsen" userId="a9209175-9fff-4820-b0c2-77ad65e07761" providerId="ADAL" clId="{3B2556DA-12D3-4A70-ABB5-2E3976277228}" dt="2023-02-13T21:31:37.067" v="3366" actId="26606"/>
          <ac:spMkLst>
            <pc:docMk/>
            <pc:sldMk cId="2185909998" sldId="321"/>
            <ac:spMk id="8" creationId="{B775CD93-9DF2-48CB-9F57-1BCA9A46C7FA}"/>
          </ac:spMkLst>
        </pc:spChg>
        <pc:spChg chg="add del">
          <ac:chgData name="Ragnvald Holst-Larsen" userId="a9209175-9fff-4820-b0c2-77ad65e07761" providerId="ADAL" clId="{3B2556DA-12D3-4A70-ABB5-2E3976277228}" dt="2023-02-13T21:31:07.565" v="3356" actId="26606"/>
          <ac:spMkLst>
            <pc:docMk/>
            <pc:sldMk cId="2185909998" sldId="321"/>
            <ac:spMk id="9" creationId="{08E89D5E-1885-4160-AC77-CC471DD1D0DB}"/>
          </ac:spMkLst>
        </pc:spChg>
        <pc:spChg chg="add del">
          <ac:chgData name="Ragnvald Holst-Larsen" userId="a9209175-9fff-4820-b0c2-77ad65e07761" providerId="ADAL" clId="{3B2556DA-12D3-4A70-ABB5-2E3976277228}" dt="2023-02-13T21:31:37.067" v="3366" actId="26606"/>
          <ac:spMkLst>
            <pc:docMk/>
            <pc:sldMk cId="2185909998" sldId="321"/>
            <ac:spMk id="10" creationId="{6166C6D1-23AC-49C4-BA07-238E4E9F8CEB}"/>
          </ac:spMkLst>
        </pc:spChg>
        <pc:spChg chg="add del">
          <ac:chgData name="Ragnvald Holst-Larsen" userId="a9209175-9fff-4820-b0c2-77ad65e07761" providerId="ADAL" clId="{3B2556DA-12D3-4A70-ABB5-2E3976277228}" dt="2023-02-13T21:31:37.067" v="3366" actId="26606"/>
          <ac:spMkLst>
            <pc:docMk/>
            <pc:sldMk cId="2185909998" sldId="321"/>
            <ac:spMk id="12" creationId="{1C091803-41C2-48E0-9228-5148460C7479}"/>
          </ac:spMkLst>
        </pc:spChg>
        <pc:spChg chg="add del">
          <ac:chgData name="Ragnvald Holst-Larsen" userId="a9209175-9fff-4820-b0c2-77ad65e07761" providerId="ADAL" clId="{3B2556DA-12D3-4A70-ABB5-2E3976277228}" dt="2023-02-13T21:31:37.067" v="3366" actId="26606"/>
          <ac:spMkLst>
            <pc:docMk/>
            <pc:sldMk cId="2185909998" sldId="321"/>
            <ac:spMk id="21" creationId="{2053F73C-D7AD-AA5B-E57C-B3CBADC1EDAF}"/>
          </ac:spMkLst>
        </pc:spChg>
        <pc:spChg chg="add">
          <ac:chgData name="Ragnvald Holst-Larsen" userId="a9209175-9fff-4820-b0c2-77ad65e07761" providerId="ADAL" clId="{3B2556DA-12D3-4A70-ABB5-2E3976277228}" dt="2023-02-13T21:31:37.076" v="3367" actId="26606"/>
          <ac:spMkLst>
            <pc:docMk/>
            <pc:sldMk cId="2185909998" sldId="321"/>
            <ac:spMk id="23" creationId="{362810D9-2C5A-477D-949C-C191895477F3}"/>
          </ac:spMkLst>
        </pc:spChg>
        <pc:spChg chg="add">
          <ac:chgData name="Ragnvald Holst-Larsen" userId="a9209175-9fff-4820-b0c2-77ad65e07761" providerId="ADAL" clId="{3B2556DA-12D3-4A70-ABB5-2E3976277228}" dt="2023-02-13T21:31:37.076" v="3367" actId="26606"/>
          <ac:spMkLst>
            <pc:docMk/>
            <pc:sldMk cId="2185909998" sldId="321"/>
            <ac:spMk id="25" creationId="{081E4A58-353D-44AE-B2FC-2A74E2E400F7}"/>
          </ac:spMkLst>
        </pc:spChg>
        <pc:spChg chg="add mod">
          <ac:chgData name="Ragnvald Holst-Larsen" userId="a9209175-9fff-4820-b0c2-77ad65e07761" providerId="ADAL" clId="{3B2556DA-12D3-4A70-ABB5-2E3976277228}" dt="2023-02-13T21:49:11.531" v="4002" actId="20577"/>
          <ac:spMkLst>
            <pc:docMk/>
            <pc:sldMk cId="2185909998" sldId="321"/>
            <ac:spMk id="26" creationId="{2053F73C-D7AD-AA5B-E57C-B3CBADC1EDAF}"/>
          </ac:spMkLst>
        </pc:spChg>
        <pc:graphicFrameChg chg="add del">
          <ac:chgData name="Ragnvald Holst-Larsen" userId="a9209175-9fff-4820-b0c2-77ad65e07761" providerId="ADAL" clId="{3B2556DA-12D3-4A70-ABB5-2E3976277228}" dt="2023-02-13T21:31:07.565" v="3356" actId="26606"/>
          <ac:graphicFrameMkLst>
            <pc:docMk/>
            <pc:sldMk cId="2185909998" sldId="321"/>
            <ac:graphicFrameMk id="5" creationId="{763A56D9-5DAC-F6D6-6C64-3404EAD4C31C}"/>
          </ac:graphicFrameMkLst>
        </pc:graphicFrameChg>
        <pc:graphicFrameChg chg="add del">
          <ac:chgData name="Ragnvald Holst-Larsen" userId="a9209175-9fff-4820-b0c2-77ad65e07761" providerId="ADAL" clId="{3B2556DA-12D3-4A70-ABB5-2E3976277228}" dt="2023-02-13T21:31:12.880" v="3358" actId="26606"/>
          <ac:graphicFrameMkLst>
            <pc:docMk/>
            <pc:sldMk cId="2185909998" sldId="321"/>
            <ac:graphicFrameMk id="13" creationId="{554A5E91-ECFC-229B-4B2B-7EF3665DF19D}"/>
          </ac:graphicFrameMkLst>
        </pc:graphicFrameChg>
        <pc:graphicFrameChg chg="add del">
          <ac:chgData name="Ragnvald Holst-Larsen" userId="a9209175-9fff-4820-b0c2-77ad65e07761" providerId="ADAL" clId="{3B2556DA-12D3-4A70-ABB5-2E3976277228}" dt="2023-02-13T21:31:19.231" v="3360" actId="26606"/>
          <ac:graphicFrameMkLst>
            <pc:docMk/>
            <pc:sldMk cId="2185909998" sldId="321"/>
            <ac:graphicFrameMk id="15" creationId="{9A370C10-AE58-D1D8-2D12-CCAF355D957E}"/>
          </ac:graphicFrameMkLst>
        </pc:graphicFrameChg>
        <pc:graphicFrameChg chg="add del">
          <ac:chgData name="Ragnvald Holst-Larsen" userId="a9209175-9fff-4820-b0c2-77ad65e07761" providerId="ADAL" clId="{3B2556DA-12D3-4A70-ABB5-2E3976277228}" dt="2023-02-13T21:31:27.828" v="3362" actId="26606"/>
          <ac:graphicFrameMkLst>
            <pc:docMk/>
            <pc:sldMk cId="2185909998" sldId="321"/>
            <ac:graphicFrameMk id="17" creationId="{646D2766-7D2E-FDE3-8E7C-3378FD27FD48}"/>
          </ac:graphicFrameMkLst>
        </pc:graphicFrameChg>
        <pc:graphicFrameChg chg="add del">
          <ac:chgData name="Ragnvald Holst-Larsen" userId="a9209175-9fff-4820-b0c2-77ad65e07761" providerId="ADAL" clId="{3B2556DA-12D3-4A70-ABB5-2E3976277228}" dt="2023-02-13T21:31:32.781" v="3364" actId="26606"/>
          <ac:graphicFrameMkLst>
            <pc:docMk/>
            <pc:sldMk cId="2185909998" sldId="321"/>
            <ac:graphicFrameMk id="19" creationId="{4191F5BE-1483-DC0E-4190-81F14A37B5F9}"/>
          </ac:graphicFrameMkLst>
        </pc:graphicFrameChg>
        <pc:picChg chg="add mod">
          <ac:chgData name="Ragnvald Holst-Larsen" userId="a9209175-9fff-4820-b0c2-77ad65e07761" providerId="ADAL" clId="{3B2556DA-12D3-4A70-ABB5-2E3976277228}" dt="2023-02-13T21:32:41.513" v="3394" actId="1076"/>
          <ac:picMkLst>
            <pc:docMk/>
            <pc:sldMk cId="2185909998" sldId="321"/>
            <ac:picMk id="24" creationId="{9938F11E-19E1-34CB-926F-2925EA157090}"/>
          </ac:picMkLst>
        </pc:picChg>
        <pc:cxnChg chg="add del">
          <ac:chgData name="Ragnvald Holst-Larsen" userId="a9209175-9fff-4820-b0c2-77ad65e07761" providerId="ADAL" clId="{3B2556DA-12D3-4A70-ABB5-2E3976277228}" dt="2023-02-13T21:31:07.565" v="3356" actId="26606"/>
          <ac:cxnSpMkLst>
            <pc:docMk/>
            <pc:sldMk cId="2185909998" sldId="321"/>
            <ac:cxnSpMk id="11" creationId="{550D2BD1-98F9-412D-905B-3A843EF4078B}"/>
          </ac:cxnSpMkLst>
        </pc:cxnChg>
      </pc:sldChg>
      <pc:sldChg chg="addSp delSp modSp new mod ord setBg setClrOvrMap">
        <pc:chgData name="Ragnvald Holst-Larsen" userId="a9209175-9fff-4820-b0c2-77ad65e07761" providerId="ADAL" clId="{3B2556DA-12D3-4A70-ABB5-2E3976277228}" dt="2023-02-13T22:24:56.345" v="5248"/>
        <pc:sldMkLst>
          <pc:docMk/>
          <pc:sldMk cId="1076354140" sldId="322"/>
        </pc:sldMkLst>
        <pc:spChg chg="mod">
          <ac:chgData name="Ragnvald Holst-Larsen" userId="a9209175-9fff-4820-b0c2-77ad65e07761" providerId="ADAL" clId="{3B2556DA-12D3-4A70-ABB5-2E3976277228}" dt="2023-02-13T21:34:51.227" v="3403" actId="26606"/>
          <ac:spMkLst>
            <pc:docMk/>
            <pc:sldMk cId="1076354140" sldId="322"/>
            <ac:spMk id="2" creationId="{370D040D-A199-1EA2-DFEE-7DC0EAFDAFE0}"/>
          </ac:spMkLst>
        </pc:spChg>
        <pc:spChg chg="del mod">
          <ac:chgData name="Ragnvald Holst-Larsen" userId="a9209175-9fff-4820-b0c2-77ad65e07761" providerId="ADAL" clId="{3B2556DA-12D3-4A70-ABB5-2E3976277228}" dt="2023-02-13T21:34:51.227" v="3403" actId="26606"/>
          <ac:spMkLst>
            <pc:docMk/>
            <pc:sldMk cId="1076354140" sldId="322"/>
            <ac:spMk id="3" creationId="{7D1BFBFA-A199-7D8D-462C-F1205452B2AD}"/>
          </ac:spMkLst>
        </pc:spChg>
        <pc:spChg chg="add">
          <ac:chgData name="Ragnvald Holst-Larsen" userId="a9209175-9fff-4820-b0c2-77ad65e07761" providerId="ADAL" clId="{3B2556DA-12D3-4A70-ABB5-2E3976277228}" dt="2023-02-13T21:34:51.227" v="3403" actId="26606"/>
          <ac:spMkLst>
            <pc:docMk/>
            <pc:sldMk cId="1076354140" sldId="322"/>
            <ac:spMk id="10" creationId="{C5E6CFF1-2F42-4E10-9A97-F116F46F53FE}"/>
          </ac:spMkLst>
        </pc:spChg>
        <pc:graphicFrameChg chg="add mod">
          <ac:chgData name="Ragnvald Holst-Larsen" userId="a9209175-9fff-4820-b0c2-77ad65e07761" providerId="ADAL" clId="{3B2556DA-12D3-4A70-ABB5-2E3976277228}" dt="2023-02-13T21:39:37.913" v="3833" actId="20577"/>
          <ac:graphicFrameMkLst>
            <pc:docMk/>
            <pc:sldMk cId="1076354140" sldId="322"/>
            <ac:graphicFrameMk id="5" creationId="{62979064-91B9-1891-496A-C5029EB7F2A9}"/>
          </ac:graphicFrameMkLst>
        </pc:graphicFrameChg>
        <pc:picChg chg="add">
          <ac:chgData name="Ragnvald Holst-Larsen" userId="a9209175-9fff-4820-b0c2-77ad65e07761" providerId="ADAL" clId="{3B2556DA-12D3-4A70-ABB5-2E3976277228}" dt="2023-02-13T21:34:51.227" v="3403" actId="26606"/>
          <ac:picMkLst>
            <pc:docMk/>
            <pc:sldMk cId="1076354140" sldId="322"/>
            <ac:picMk id="6" creationId="{5A9DC2BC-90DD-1B37-5C3E-F3935D990E54}"/>
          </ac:picMkLst>
        </pc:picChg>
        <pc:cxnChg chg="add">
          <ac:chgData name="Ragnvald Holst-Larsen" userId="a9209175-9fff-4820-b0c2-77ad65e07761" providerId="ADAL" clId="{3B2556DA-12D3-4A70-ABB5-2E3976277228}" dt="2023-02-13T21:34:51.227" v="3403" actId="26606"/>
          <ac:cxnSpMkLst>
            <pc:docMk/>
            <pc:sldMk cId="1076354140" sldId="322"/>
            <ac:cxnSpMk id="12" creationId="{67182200-4859-4C8D-BCBB-55B245C28BA3}"/>
          </ac:cxnSpMkLst>
        </pc:cxnChg>
      </pc:sldChg>
      <pc:sldChg chg="addSp delSp modSp new mod ord setBg">
        <pc:chgData name="Ragnvald Holst-Larsen" userId="a9209175-9fff-4820-b0c2-77ad65e07761" providerId="ADAL" clId="{3B2556DA-12D3-4A70-ABB5-2E3976277228}" dt="2023-02-13T23:01:32.364" v="7158" actId="20577"/>
        <pc:sldMkLst>
          <pc:docMk/>
          <pc:sldMk cId="1083067349" sldId="323"/>
        </pc:sldMkLst>
        <pc:spChg chg="mod">
          <ac:chgData name="Ragnvald Holst-Larsen" userId="a9209175-9fff-4820-b0c2-77ad65e07761" providerId="ADAL" clId="{3B2556DA-12D3-4A70-ABB5-2E3976277228}" dt="2023-02-13T21:20:04.961" v="3210" actId="26606"/>
          <ac:spMkLst>
            <pc:docMk/>
            <pc:sldMk cId="1083067349" sldId="323"/>
            <ac:spMk id="2" creationId="{D79F3615-2293-99CB-CA2C-613440818A9D}"/>
          </ac:spMkLst>
        </pc:spChg>
        <pc:spChg chg="mod">
          <ac:chgData name="Ragnvald Holst-Larsen" userId="a9209175-9fff-4820-b0c2-77ad65e07761" providerId="ADAL" clId="{3B2556DA-12D3-4A70-ABB5-2E3976277228}" dt="2023-02-13T23:01:32.364" v="7158" actId="20577"/>
          <ac:spMkLst>
            <pc:docMk/>
            <pc:sldMk cId="1083067349" sldId="323"/>
            <ac:spMk id="3" creationId="{FEDB2A6B-ED58-2BDD-26D9-77F958D2519E}"/>
          </ac:spMkLst>
        </pc:spChg>
        <pc:spChg chg="add del">
          <ac:chgData name="Ragnvald Holst-Larsen" userId="a9209175-9fff-4820-b0c2-77ad65e07761" providerId="ADAL" clId="{3B2556DA-12D3-4A70-ABB5-2E3976277228}" dt="2023-02-13T21:20:04.961" v="3210" actId="26606"/>
          <ac:spMkLst>
            <pc:docMk/>
            <pc:sldMk cId="1083067349" sldId="323"/>
            <ac:spMk id="14" creationId="{5AA03EDC-7067-4DFF-B672-541D016AAAB8}"/>
          </ac:spMkLst>
        </pc:spChg>
        <pc:spChg chg="add del">
          <ac:chgData name="Ragnvald Holst-Larsen" userId="a9209175-9fff-4820-b0c2-77ad65e07761" providerId="ADAL" clId="{3B2556DA-12D3-4A70-ABB5-2E3976277228}" dt="2023-02-13T21:20:04.961" v="3210" actId="26606"/>
          <ac:spMkLst>
            <pc:docMk/>
            <pc:sldMk cId="1083067349" sldId="323"/>
            <ac:spMk id="16" creationId="{0EBF3E39-B0BE-496A-8604-9007470FFA3A}"/>
          </ac:spMkLst>
        </pc:spChg>
        <pc:spChg chg="add">
          <ac:chgData name="Ragnvald Holst-Larsen" userId="a9209175-9fff-4820-b0c2-77ad65e07761" providerId="ADAL" clId="{3B2556DA-12D3-4A70-ABB5-2E3976277228}" dt="2023-02-13T21:20:04.961" v="3210" actId="26606"/>
          <ac:spMkLst>
            <pc:docMk/>
            <pc:sldMk cId="1083067349" sldId="323"/>
            <ac:spMk id="21" creationId="{201CC55D-ED54-4C5C-95E6-10947BD1103B}"/>
          </ac:spMkLst>
        </pc:spChg>
        <pc:spChg chg="add">
          <ac:chgData name="Ragnvald Holst-Larsen" userId="a9209175-9fff-4820-b0c2-77ad65e07761" providerId="ADAL" clId="{3B2556DA-12D3-4A70-ABB5-2E3976277228}" dt="2023-02-13T21:20:04.961" v="3210" actId="26606"/>
          <ac:spMkLst>
            <pc:docMk/>
            <pc:sldMk cId="1083067349" sldId="323"/>
            <ac:spMk id="27" creationId="{3873B707-463F-40B0-8227-E8CC6C67EB25}"/>
          </ac:spMkLst>
        </pc:spChg>
        <pc:spChg chg="add">
          <ac:chgData name="Ragnvald Holst-Larsen" userId="a9209175-9fff-4820-b0c2-77ad65e07761" providerId="ADAL" clId="{3B2556DA-12D3-4A70-ABB5-2E3976277228}" dt="2023-02-13T21:20:04.961" v="3210" actId="26606"/>
          <ac:spMkLst>
            <pc:docMk/>
            <pc:sldMk cId="1083067349" sldId="323"/>
            <ac:spMk id="29" creationId="{C13237C8-E62C-4F0D-A318-BD6FB6C2D138}"/>
          </ac:spMkLst>
        </pc:spChg>
        <pc:spChg chg="add">
          <ac:chgData name="Ragnvald Holst-Larsen" userId="a9209175-9fff-4820-b0c2-77ad65e07761" providerId="ADAL" clId="{3B2556DA-12D3-4A70-ABB5-2E3976277228}" dt="2023-02-13T21:20:04.961" v="3210" actId="26606"/>
          <ac:spMkLst>
            <pc:docMk/>
            <pc:sldMk cId="1083067349" sldId="323"/>
            <ac:spMk id="31" creationId="{19C9EAEA-39D0-4B0E-A0EB-51E7B26740B1}"/>
          </ac:spMkLst>
        </pc:spChg>
        <pc:grpChg chg="add">
          <ac:chgData name="Ragnvald Holst-Larsen" userId="a9209175-9fff-4820-b0c2-77ad65e07761" providerId="ADAL" clId="{3B2556DA-12D3-4A70-ABB5-2E3976277228}" dt="2023-02-13T21:20:04.961" v="3210" actId="26606"/>
          <ac:grpSpMkLst>
            <pc:docMk/>
            <pc:sldMk cId="1083067349" sldId="323"/>
            <ac:grpSpMk id="23" creationId="{1DE889C7-FAD6-4397-98E2-05D503484459}"/>
          </ac:grpSpMkLst>
        </pc:grpChg>
        <pc:picChg chg="add mod">
          <ac:chgData name="Ragnvald Holst-Larsen" userId="a9209175-9fff-4820-b0c2-77ad65e07761" providerId="ADAL" clId="{3B2556DA-12D3-4A70-ABB5-2E3976277228}" dt="2023-02-13T21:20:04.961" v="3210" actId="26606"/>
          <ac:picMkLst>
            <pc:docMk/>
            <pc:sldMk cId="1083067349" sldId="323"/>
            <ac:picMk id="4" creationId="{15F3F290-9284-4090-CFF4-C51D10616D39}"/>
          </ac:picMkLst>
        </pc:picChg>
        <pc:cxnChg chg="add del">
          <ac:chgData name="Ragnvald Holst-Larsen" userId="a9209175-9fff-4820-b0c2-77ad65e07761" providerId="ADAL" clId="{3B2556DA-12D3-4A70-ABB5-2E3976277228}" dt="2023-02-13T21:19:49.407" v="3209" actId="26606"/>
          <ac:cxnSpMkLst>
            <pc:docMk/>
            <pc:sldMk cId="1083067349" sldId="323"/>
            <ac:cxnSpMk id="9" creationId="{A7F400EE-A8A5-48AF-B4D6-291B52C6F0B0}"/>
          </ac:cxnSpMkLst>
        </pc:cxnChg>
      </pc:sldChg>
      <pc:sldChg chg="addSp delSp modSp add mod setBg setClrOvrMap delDesignElem">
        <pc:chgData name="Ragnvald Holst-Larsen" userId="a9209175-9fff-4820-b0c2-77ad65e07761" providerId="ADAL" clId="{3B2556DA-12D3-4A70-ABB5-2E3976277228}" dt="2023-02-13T21:40:56.880" v="3863"/>
        <pc:sldMkLst>
          <pc:docMk/>
          <pc:sldMk cId="2230364183" sldId="324"/>
        </pc:sldMkLst>
        <pc:spChg chg="mod">
          <ac:chgData name="Ragnvald Holst-Larsen" userId="a9209175-9fff-4820-b0c2-77ad65e07761" providerId="ADAL" clId="{3B2556DA-12D3-4A70-ABB5-2E3976277228}" dt="2023-02-13T21:35:38.989" v="3439" actId="20577"/>
          <ac:spMkLst>
            <pc:docMk/>
            <pc:sldMk cId="2230364183" sldId="324"/>
            <ac:spMk id="2" creationId="{370D040D-A199-1EA2-DFEE-7DC0EAFDAFE0}"/>
          </ac:spMkLst>
        </pc:spChg>
        <pc:spChg chg="del">
          <ac:chgData name="Ragnvald Holst-Larsen" userId="a9209175-9fff-4820-b0c2-77ad65e07761" providerId="ADAL" clId="{3B2556DA-12D3-4A70-ABB5-2E3976277228}" dt="2023-02-13T21:35:21.877" v="3405"/>
          <ac:spMkLst>
            <pc:docMk/>
            <pc:sldMk cId="2230364183" sldId="324"/>
            <ac:spMk id="10" creationId="{C5E6CFF1-2F42-4E10-9A97-F116F46F53FE}"/>
          </ac:spMkLst>
        </pc:spChg>
        <pc:spChg chg="add del">
          <ac:chgData name="Ragnvald Holst-Larsen" userId="a9209175-9fff-4820-b0c2-77ad65e07761" providerId="ADAL" clId="{3B2556DA-12D3-4A70-ABB5-2E3976277228}" dt="2023-02-13T21:39:48.486" v="3834" actId="26606"/>
          <ac:spMkLst>
            <pc:docMk/>
            <pc:sldMk cId="2230364183" sldId="324"/>
            <ac:spMk id="11" creationId="{C5E6CFF1-2F42-4E10-9A97-F116F46F53FE}"/>
          </ac:spMkLst>
        </pc:spChg>
        <pc:spChg chg="add">
          <ac:chgData name="Ragnvald Holst-Larsen" userId="a9209175-9fff-4820-b0c2-77ad65e07761" providerId="ADAL" clId="{3B2556DA-12D3-4A70-ABB5-2E3976277228}" dt="2023-02-13T21:39:48.486" v="3834" actId="26606"/>
          <ac:spMkLst>
            <pc:docMk/>
            <pc:sldMk cId="2230364183" sldId="324"/>
            <ac:spMk id="18" creationId="{C5E6CFF1-2F42-4E10-9A97-F116F46F53FE}"/>
          </ac:spMkLst>
        </pc:spChg>
        <pc:graphicFrameChg chg="mod modGraphic">
          <ac:chgData name="Ragnvald Holst-Larsen" userId="a9209175-9fff-4820-b0c2-77ad65e07761" providerId="ADAL" clId="{3B2556DA-12D3-4A70-ABB5-2E3976277228}" dt="2023-02-13T21:40:56.880" v="3863"/>
          <ac:graphicFrameMkLst>
            <pc:docMk/>
            <pc:sldMk cId="2230364183" sldId="324"/>
            <ac:graphicFrameMk id="5" creationId="{62979064-91B9-1891-496A-C5029EB7F2A9}"/>
          </ac:graphicFrameMkLst>
        </pc:graphicFrameChg>
        <pc:cxnChg chg="del">
          <ac:chgData name="Ragnvald Holst-Larsen" userId="a9209175-9fff-4820-b0c2-77ad65e07761" providerId="ADAL" clId="{3B2556DA-12D3-4A70-ABB5-2E3976277228}" dt="2023-02-13T21:35:21.877" v="3405"/>
          <ac:cxnSpMkLst>
            <pc:docMk/>
            <pc:sldMk cId="2230364183" sldId="324"/>
            <ac:cxnSpMk id="12" creationId="{67182200-4859-4C8D-BCBB-55B245C28BA3}"/>
          </ac:cxnSpMkLst>
        </pc:cxnChg>
        <pc:cxnChg chg="add del">
          <ac:chgData name="Ragnvald Holst-Larsen" userId="a9209175-9fff-4820-b0c2-77ad65e07761" providerId="ADAL" clId="{3B2556DA-12D3-4A70-ABB5-2E3976277228}" dt="2023-02-13T21:39:48.486" v="3834" actId="26606"/>
          <ac:cxnSpMkLst>
            <pc:docMk/>
            <pc:sldMk cId="2230364183" sldId="324"/>
            <ac:cxnSpMk id="13" creationId="{67182200-4859-4C8D-BCBB-55B245C28BA3}"/>
          </ac:cxnSpMkLst>
        </pc:cxnChg>
        <pc:cxnChg chg="add">
          <ac:chgData name="Ragnvald Holst-Larsen" userId="a9209175-9fff-4820-b0c2-77ad65e07761" providerId="ADAL" clId="{3B2556DA-12D3-4A70-ABB5-2E3976277228}" dt="2023-02-13T21:39:48.486" v="3834" actId="26606"/>
          <ac:cxnSpMkLst>
            <pc:docMk/>
            <pc:sldMk cId="2230364183" sldId="324"/>
            <ac:cxnSpMk id="20" creationId="{67182200-4859-4C8D-BCBB-55B245C28BA3}"/>
          </ac:cxnSpMkLst>
        </pc:cxnChg>
      </pc:sldChg>
      <pc:sldChg chg="addSp delSp modSp new mod setBg">
        <pc:chgData name="Ragnvald Holst-Larsen" userId="a9209175-9fff-4820-b0c2-77ad65e07761" providerId="ADAL" clId="{3B2556DA-12D3-4A70-ABB5-2E3976277228}" dt="2023-02-13T23:03:15.869" v="7241" actId="20577"/>
        <pc:sldMkLst>
          <pc:docMk/>
          <pc:sldMk cId="2599834678" sldId="325"/>
        </pc:sldMkLst>
        <pc:spChg chg="mod">
          <ac:chgData name="Ragnvald Holst-Larsen" userId="a9209175-9fff-4820-b0c2-77ad65e07761" providerId="ADAL" clId="{3B2556DA-12D3-4A70-ABB5-2E3976277228}" dt="2023-02-13T23:02:41.628" v="7192" actId="20577"/>
          <ac:spMkLst>
            <pc:docMk/>
            <pc:sldMk cId="2599834678" sldId="325"/>
            <ac:spMk id="2" creationId="{558C8BA4-04DE-E7DB-2C70-E35435FCF684}"/>
          </ac:spMkLst>
        </pc:spChg>
        <pc:spChg chg="add del mod">
          <ac:chgData name="Ragnvald Holst-Larsen" userId="a9209175-9fff-4820-b0c2-77ad65e07761" providerId="ADAL" clId="{3B2556DA-12D3-4A70-ABB5-2E3976277228}" dt="2023-02-13T23:03:15.869" v="7241" actId="20577"/>
          <ac:spMkLst>
            <pc:docMk/>
            <pc:sldMk cId="2599834678" sldId="325"/>
            <ac:spMk id="3" creationId="{00048E44-BF4F-9341-D92C-93F059B06CF5}"/>
          </ac:spMkLst>
        </pc:spChg>
        <pc:spChg chg="add del">
          <ac:chgData name="Ragnvald Holst-Larsen" userId="a9209175-9fff-4820-b0c2-77ad65e07761" providerId="ADAL" clId="{3B2556DA-12D3-4A70-ABB5-2E3976277228}" dt="2023-02-13T22:15:09.092" v="4936" actId="26606"/>
          <ac:spMkLst>
            <pc:docMk/>
            <pc:sldMk cId="2599834678" sldId="325"/>
            <ac:spMk id="8" creationId="{907EF6B7-1338-4443-8C46-6A318D952DFD}"/>
          </ac:spMkLst>
        </pc:spChg>
        <pc:spChg chg="add del">
          <ac:chgData name="Ragnvald Holst-Larsen" userId="a9209175-9fff-4820-b0c2-77ad65e07761" providerId="ADAL" clId="{3B2556DA-12D3-4A70-ABB5-2E3976277228}" dt="2023-02-13T22:15:09.092" v="4936" actId="26606"/>
          <ac:spMkLst>
            <pc:docMk/>
            <pc:sldMk cId="2599834678" sldId="325"/>
            <ac:spMk id="10" creationId="{DAAE4CDD-124C-4DCF-9584-B6033B545DD5}"/>
          </ac:spMkLst>
        </pc:spChg>
        <pc:spChg chg="add del">
          <ac:chgData name="Ragnvald Holst-Larsen" userId="a9209175-9fff-4820-b0c2-77ad65e07761" providerId="ADAL" clId="{3B2556DA-12D3-4A70-ABB5-2E3976277228}" dt="2023-02-13T22:15:09.092" v="4936" actId="26606"/>
          <ac:spMkLst>
            <pc:docMk/>
            <pc:sldMk cId="2599834678" sldId="325"/>
            <ac:spMk id="12" creationId="{081E4A58-353D-44AE-B2FC-2A74E2E400F7}"/>
          </ac:spMkLst>
        </pc:spChg>
        <pc:spChg chg="add del">
          <ac:chgData name="Ragnvald Holst-Larsen" userId="a9209175-9fff-4820-b0c2-77ad65e07761" providerId="ADAL" clId="{3B2556DA-12D3-4A70-ABB5-2E3976277228}" dt="2023-02-13T22:15:03.760" v="4934" actId="26606"/>
          <ac:spMkLst>
            <pc:docMk/>
            <pc:sldMk cId="2599834678" sldId="325"/>
            <ac:spMk id="17" creationId="{907EF6B7-1338-4443-8C46-6A318D952DFD}"/>
          </ac:spMkLst>
        </pc:spChg>
        <pc:spChg chg="add del">
          <ac:chgData name="Ragnvald Holst-Larsen" userId="a9209175-9fff-4820-b0c2-77ad65e07761" providerId="ADAL" clId="{3B2556DA-12D3-4A70-ABB5-2E3976277228}" dt="2023-02-13T22:15:03.760" v="4934" actId="26606"/>
          <ac:spMkLst>
            <pc:docMk/>
            <pc:sldMk cId="2599834678" sldId="325"/>
            <ac:spMk id="19" creationId="{DAAE4CDD-124C-4DCF-9584-B6033B545DD5}"/>
          </ac:spMkLst>
        </pc:spChg>
        <pc:spChg chg="add del">
          <ac:chgData name="Ragnvald Holst-Larsen" userId="a9209175-9fff-4820-b0c2-77ad65e07761" providerId="ADAL" clId="{3B2556DA-12D3-4A70-ABB5-2E3976277228}" dt="2023-02-13T22:15:03.760" v="4934" actId="26606"/>
          <ac:spMkLst>
            <pc:docMk/>
            <pc:sldMk cId="2599834678" sldId="325"/>
            <ac:spMk id="21" creationId="{081E4A58-353D-44AE-B2FC-2A74E2E400F7}"/>
          </ac:spMkLst>
        </pc:spChg>
        <pc:spChg chg="add del">
          <ac:chgData name="Ragnvald Holst-Larsen" userId="a9209175-9fff-4820-b0c2-77ad65e07761" providerId="ADAL" clId="{3B2556DA-12D3-4A70-ABB5-2E3976277228}" dt="2023-02-13T22:15:09.092" v="4936" actId="26606"/>
          <ac:spMkLst>
            <pc:docMk/>
            <pc:sldMk cId="2599834678" sldId="325"/>
            <ac:spMk id="24" creationId="{2B566528-1B12-4246-9431-5C2D7D081168}"/>
          </ac:spMkLst>
        </pc:spChg>
        <pc:spChg chg="add del">
          <ac:chgData name="Ragnvald Holst-Larsen" userId="a9209175-9fff-4820-b0c2-77ad65e07761" providerId="ADAL" clId="{3B2556DA-12D3-4A70-ABB5-2E3976277228}" dt="2023-02-13T22:15:09.092" v="4936" actId="26606"/>
          <ac:spMkLst>
            <pc:docMk/>
            <pc:sldMk cId="2599834678" sldId="325"/>
            <ac:spMk id="25" creationId="{D3F51FEB-38FB-4F6C-9F7B-2F2AFAB65463}"/>
          </ac:spMkLst>
        </pc:spChg>
        <pc:spChg chg="add del">
          <ac:chgData name="Ragnvald Holst-Larsen" userId="a9209175-9fff-4820-b0c2-77ad65e07761" providerId="ADAL" clId="{3B2556DA-12D3-4A70-ABB5-2E3976277228}" dt="2023-02-13T22:15:09.092" v="4936" actId="26606"/>
          <ac:spMkLst>
            <pc:docMk/>
            <pc:sldMk cId="2599834678" sldId="325"/>
            <ac:spMk id="27" creationId="{1E547BA6-BAE0-43BB-A7CA-60F69CE252F0}"/>
          </ac:spMkLst>
        </pc:spChg>
        <pc:grpChg chg="add del">
          <ac:chgData name="Ragnvald Holst-Larsen" userId="a9209175-9fff-4820-b0c2-77ad65e07761" providerId="ADAL" clId="{3B2556DA-12D3-4A70-ABB5-2E3976277228}" dt="2023-02-13T22:15:09.092" v="4936" actId="26606"/>
          <ac:grpSpMkLst>
            <pc:docMk/>
            <pc:sldMk cId="2599834678" sldId="325"/>
            <ac:grpSpMk id="26" creationId="{07EAA094-9CF6-4695-958A-33D9BCAA9474}"/>
          </ac:grpSpMkLst>
        </pc:grpChg>
        <pc:graphicFrameChg chg="add del">
          <ac:chgData name="Ragnvald Holst-Larsen" userId="a9209175-9fff-4820-b0c2-77ad65e07761" providerId="ADAL" clId="{3B2556DA-12D3-4A70-ABB5-2E3976277228}" dt="2023-02-13T22:15:09.092" v="4936" actId="26606"/>
          <ac:graphicFrameMkLst>
            <pc:docMk/>
            <pc:sldMk cId="2599834678" sldId="325"/>
            <ac:graphicFrameMk id="14" creationId="{802151A4-956A-5291-F646-30FFEC3A8DE5}"/>
          </ac:graphicFrameMkLst>
        </pc:graphicFrameChg>
        <pc:picChg chg="add del">
          <ac:chgData name="Ragnvald Holst-Larsen" userId="a9209175-9fff-4820-b0c2-77ad65e07761" providerId="ADAL" clId="{3B2556DA-12D3-4A70-ABB5-2E3976277228}" dt="2023-02-13T22:15:09.092" v="4936" actId="26606"/>
          <ac:picMkLst>
            <pc:docMk/>
            <pc:sldMk cId="2599834678" sldId="325"/>
            <ac:picMk id="15" creationId="{181C2E90-0855-8627-F456-57F9C2EC3391}"/>
          </ac:picMkLst>
        </pc:picChg>
      </pc:sldChg>
      <pc:sldChg chg="addSp delSp modSp new mod setBg">
        <pc:chgData name="Ragnvald Holst-Larsen" userId="a9209175-9fff-4820-b0c2-77ad65e07761" providerId="ADAL" clId="{3B2556DA-12D3-4A70-ABB5-2E3976277228}" dt="2023-02-13T22:24:07.034" v="5246" actId="14100"/>
        <pc:sldMkLst>
          <pc:docMk/>
          <pc:sldMk cId="1085744731" sldId="326"/>
        </pc:sldMkLst>
        <pc:spChg chg="mod">
          <ac:chgData name="Ragnvald Holst-Larsen" userId="a9209175-9fff-4820-b0c2-77ad65e07761" providerId="ADAL" clId="{3B2556DA-12D3-4A70-ABB5-2E3976277228}" dt="2023-02-13T22:23:39.800" v="5244" actId="26606"/>
          <ac:spMkLst>
            <pc:docMk/>
            <pc:sldMk cId="1085744731" sldId="326"/>
            <ac:spMk id="2" creationId="{F1B46656-BE15-DD24-C14C-44B583DCBF5C}"/>
          </ac:spMkLst>
        </pc:spChg>
        <pc:spChg chg="del mod">
          <ac:chgData name="Ragnvald Holst-Larsen" userId="a9209175-9fff-4820-b0c2-77ad65e07761" providerId="ADAL" clId="{3B2556DA-12D3-4A70-ABB5-2E3976277228}" dt="2023-02-13T22:23:34.406" v="5243" actId="478"/>
          <ac:spMkLst>
            <pc:docMk/>
            <pc:sldMk cId="1085744731" sldId="326"/>
            <ac:spMk id="3" creationId="{64B54A9A-C2DB-B226-B922-72C6E7EDFE11}"/>
          </ac:spMkLst>
        </pc:spChg>
        <pc:spChg chg="add del">
          <ac:chgData name="Ragnvald Holst-Larsen" userId="a9209175-9fff-4820-b0c2-77ad65e07761" providerId="ADAL" clId="{3B2556DA-12D3-4A70-ABB5-2E3976277228}" dt="2023-02-13T21:53:30.935" v="4547" actId="26606"/>
          <ac:spMkLst>
            <pc:docMk/>
            <pc:sldMk cId="1085744731" sldId="326"/>
            <ac:spMk id="10" creationId="{2B566528-1B12-4246-9431-5C2D7D081168}"/>
          </ac:spMkLst>
        </pc:spChg>
        <pc:spChg chg="add del">
          <ac:chgData name="Ragnvald Holst-Larsen" userId="a9209175-9fff-4820-b0c2-77ad65e07761" providerId="ADAL" clId="{3B2556DA-12D3-4A70-ABB5-2E3976277228}" dt="2023-02-13T21:53:30.935" v="4547" actId="26606"/>
          <ac:spMkLst>
            <pc:docMk/>
            <pc:sldMk cId="1085744731" sldId="326"/>
            <ac:spMk id="16" creationId="{D3F51FEB-38FB-4F6C-9F7B-2F2AFAB65463}"/>
          </ac:spMkLst>
        </pc:spChg>
        <pc:spChg chg="add del">
          <ac:chgData name="Ragnvald Holst-Larsen" userId="a9209175-9fff-4820-b0c2-77ad65e07761" providerId="ADAL" clId="{3B2556DA-12D3-4A70-ABB5-2E3976277228}" dt="2023-02-13T21:53:30.935" v="4547" actId="26606"/>
          <ac:spMkLst>
            <pc:docMk/>
            <pc:sldMk cId="1085744731" sldId="326"/>
            <ac:spMk id="18" creationId="{1E547BA6-BAE0-43BB-A7CA-60F69CE252F0}"/>
          </ac:spMkLst>
        </pc:spChg>
        <pc:spChg chg="add del">
          <ac:chgData name="Ragnvald Holst-Larsen" userId="a9209175-9fff-4820-b0c2-77ad65e07761" providerId="ADAL" clId="{3B2556DA-12D3-4A70-ABB5-2E3976277228}" dt="2023-02-13T22:23:39.800" v="5244" actId="26606"/>
          <ac:spMkLst>
            <pc:docMk/>
            <pc:sldMk cId="1085744731" sldId="326"/>
            <ac:spMk id="23" creationId="{2B566528-1B12-4246-9431-5C2D7D081168}"/>
          </ac:spMkLst>
        </pc:spChg>
        <pc:spChg chg="add del">
          <ac:chgData name="Ragnvald Holst-Larsen" userId="a9209175-9fff-4820-b0c2-77ad65e07761" providerId="ADAL" clId="{3B2556DA-12D3-4A70-ABB5-2E3976277228}" dt="2023-02-13T22:23:39.800" v="5244" actId="26606"/>
          <ac:spMkLst>
            <pc:docMk/>
            <pc:sldMk cId="1085744731" sldId="326"/>
            <ac:spMk id="29" creationId="{D3F51FEB-38FB-4F6C-9F7B-2F2AFAB65463}"/>
          </ac:spMkLst>
        </pc:spChg>
        <pc:spChg chg="add del">
          <ac:chgData name="Ragnvald Holst-Larsen" userId="a9209175-9fff-4820-b0c2-77ad65e07761" providerId="ADAL" clId="{3B2556DA-12D3-4A70-ABB5-2E3976277228}" dt="2023-02-13T22:23:39.800" v="5244" actId="26606"/>
          <ac:spMkLst>
            <pc:docMk/>
            <pc:sldMk cId="1085744731" sldId="326"/>
            <ac:spMk id="31" creationId="{1E547BA6-BAE0-43BB-A7CA-60F69CE252F0}"/>
          </ac:spMkLst>
        </pc:spChg>
        <pc:spChg chg="add">
          <ac:chgData name="Ragnvald Holst-Larsen" userId="a9209175-9fff-4820-b0c2-77ad65e07761" providerId="ADAL" clId="{3B2556DA-12D3-4A70-ABB5-2E3976277228}" dt="2023-02-13T22:23:39.800" v="5244" actId="26606"/>
          <ac:spMkLst>
            <pc:docMk/>
            <pc:sldMk cId="1085744731" sldId="326"/>
            <ac:spMk id="36" creationId="{08E89D5E-1885-4160-AC77-CC471DD1D0DB}"/>
          </ac:spMkLst>
        </pc:spChg>
        <pc:grpChg chg="add del">
          <ac:chgData name="Ragnvald Holst-Larsen" userId="a9209175-9fff-4820-b0c2-77ad65e07761" providerId="ADAL" clId="{3B2556DA-12D3-4A70-ABB5-2E3976277228}" dt="2023-02-13T21:53:30.935" v="4547" actId="26606"/>
          <ac:grpSpMkLst>
            <pc:docMk/>
            <pc:sldMk cId="1085744731" sldId="326"/>
            <ac:grpSpMk id="12" creationId="{07EAA094-9CF6-4695-958A-33D9BCAA9474}"/>
          </ac:grpSpMkLst>
        </pc:grpChg>
        <pc:grpChg chg="add del">
          <ac:chgData name="Ragnvald Holst-Larsen" userId="a9209175-9fff-4820-b0c2-77ad65e07761" providerId="ADAL" clId="{3B2556DA-12D3-4A70-ABB5-2E3976277228}" dt="2023-02-13T22:23:39.800" v="5244" actId="26606"/>
          <ac:grpSpMkLst>
            <pc:docMk/>
            <pc:sldMk cId="1085744731" sldId="326"/>
            <ac:grpSpMk id="25" creationId="{07EAA094-9CF6-4695-958A-33D9BCAA9474}"/>
          </ac:grpSpMkLst>
        </pc:grpChg>
        <pc:graphicFrameChg chg="add mod modGraphic">
          <ac:chgData name="Ragnvald Holst-Larsen" userId="a9209175-9fff-4820-b0c2-77ad65e07761" providerId="ADAL" clId="{3B2556DA-12D3-4A70-ABB5-2E3976277228}" dt="2023-02-13T22:24:07.034" v="5246" actId="14100"/>
          <ac:graphicFrameMkLst>
            <pc:docMk/>
            <pc:sldMk cId="1085744731" sldId="326"/>
            <ac:graphicFrameMk id="4" creationId="{AA4B9441-5965-373D-E699-47D8065D7E6D}"/>
          </ac:graphicFrameMkLst>
        </pc:graphicFrameChg>
        <pc:picChg chg="add del mod">
          <ac:chgData name="Ragnvald Holst-Larsen" userId="a9209175-9fff-4820-b0c2-77ad65e07761" providerId="ADAL" clId="{3B2556DA-12D3-4A70-ABB5-2E3976277228}" dt="2023-02-13T22:23:08.967" v="5241" actId="478"/>
          <ac:picMkLst>
            <pc:docMk/>
            <pc:sldMk cId="1085744731" sldId="326"/>
            <ac:picMk id="6" creationId="{840977B9-2800-EEA3-63B6-EBEF5973BDEE}"/>
          </ac:picMkLst>
        </pc:picChg>
        <pc:cxnChg chg="add">
          <ac:chgData name="Ragnvald Holst-Larsen" userId="a9209175-9fff-4820-b0c2-77ad65e07761" providerId="ADAL" clId="{3B2556DA-12D3-4A70-ABB5-2E3976277228}" dt="2023-02-13T22:23:39.800" v="5244" actId="26606"/>
          <ac:cxnSpMkLst>
            <pc:docMk/>
            <pc:sldMk cId="1085744731" sldId="326"/>
            <ac:cxnSpMk id="38" creationId="{550D2BD1-98F9-412D-905B-3A843EF4078B}"/>
          </ac:cxnSpMkLst>
        </pc:cxnChg>
      </pc:sldChg>
      <pc:sldChg chg="addSp delSp modSp add mod setBg delDesignElem">
        <pc:chgData name="Ragnvald Holst-Larsen" userId="a9209175-9fff-4820-b0c2-77ad65e07761" providerId="ADAL" clId="{3B2556DA-12D3-4A70-ABB5-2E3976277228}" dt="2023-02-13T21:58:52.703" v="4645" actId="5793"/>
        <pc:sldMkLst>
          <pc:docMk/>
          <pc:sldMk cId="2407340594" sldId="327"/>
        </pc:sldMkLst>
        <pc:spChg chg="mod">
          <ac:chgData name="Ragnvald Holst-Larsen" userId="a9209175-9fff-4820-b0c2-77ad65e07761" providerId="ADAL" clId="{3B2556DA-12D3-4A70-ABB5-2E3976277228}" dt="2023-02-13T21:58:49.800" v="4644" actId="20577"/>
          <ac:spMkLst>
            <pc:docMk/>
            <pc:sldMk cId="2407340594" sldId="327"/>
            <ac:spMk id="2" creationId="{4943028C-730E-9089-909F-0D9054AA0F64}"/>
          </ac:spMkLst>
        </pc:spChg>
        <pc:spChg chg="mod">
          <ac:chgData name="Ragnvald Holst-Larsen" userId="a9209175-9fff-4820-b0c2-77ad65e07761" providerId="ADAL" clId="{3B2556DA-12D3-4A70-ABB5-2E3976277228}" dt="2023-02-13T21:58:52.703" v="4645" actId="5793"/>
          <ac:spMkLst>
            <pc:docMk/>
            <pc:sldMk cId="2407340594" sldId="327"/>
            <ac:spMk id="3" creationId="{8EF87A9D-763B-A8D8-6050-B53E88FD5D3D}"/>
          </ac:spMkLst>
        </pc:spChg>
        <pc:spChg chg="add">
          <ac:chgData name="Ragnvald Holst-Larsen" userId="a9209175-9fff-4820-b0c2-77ad65e07761" providerId="ADAL" clId="{3B2556DA-12D3-4A70-ABB5-2E3976277228}" dt="2023-02-13T21:58:42.675" v="4629" actId="26606"/>
          <ac:spMkLst>
            <pc:docMk/>
            <pc:sldMk cId="2407340594" sldId="327"/>
            <ac:spMk id="8" creationId="{907EF6B7-1338-4443-8C46-6A318D952DFD}"/>
          </ac:spMkLst>
        </pc:spChg>
        <pc:spChg chg="add">
          <ac:chgData name="Ragnvald Holst-Larsen" userId="a9209175-9fff-4820-b0c2-77ad65e07761" providerId="ADAL" clId="{3B2556DA-12D3-4A70-ABB5-2E3976277228}" dt="2023-02-13T21:58:42.675" v="4629" actId="26606"/>
          <ac:spMkLst>
            <pc:docMk/>
            <pc:sldMk cId="2407340594" sldId="327"/>
            <ac:spMk id="10" creationId="{DAAE4CDD-124C-4DCF-9584-B6033B545DD5}"/>
          </ac:spMkLst>
        </pc:spChg>
        <pc:spChg chg="add">
          <ac:chgData name="Ragnvald Holst-Larsen" userId="a9209175-9fff-4820-b0c2-77ad65e07761" providerId="ADAL" clId="{3B2556DA-12D3-4A70-ABB5-2E3976277228}" dt="2023-02-13T21:58:42.675" v="4629" actId="26606"/>
          <ac:spMkLst>
            <pc:docMk/>
            <pc:sldMk cId="2407340594" sldId="327"/>
            <ac:spMk id="12" creationId="{081E4A58-353D-44AE-B2FC-2A74E2E400F7}"/>
          </ac:spMkLst>
        </pc:spChg>
        <pc:spChg chg="del">
          <ac:chgData name="Ragnvald Holst-Larsen" userId="a9209175-9fff-4820-b0c2-77ad65e07761" providerId="ADAL" clId="{3B2556DA-12D3-4A70-ABB5-2E3976277228}" dt="2023-02-13T21:57:44.099" v="4610"/>
          <ac:spMkLst>
            <pc:docMk/>
            <pc:sldMk cId="2407340594" sldId="327"/>
            <ac:spMk id="14" creationId="{FA23A907-97FB-4A8F-880A-DD77401C4296}"/>
          </ac:spMkLst>
        </pc:spChg>
        <pc:spChg chg="del">
          <ac:chgData name="Ragnvald Holst-Larsen" userId="a9209175-9fff-4820-b0c2-77ad65e07761" providerId="ADAL" clId="{3B2556DA-12D3-4A70-ABB5-2E3976277228}" dt="2023-02-13T21:57:44.099" v="4610"/>
          <ac:spMkLst>
            <pc:docMk/>
            <pc:sldMk cId="2407340594" sldId="327"/>
            <ac:spMk id="15" creationId="{C2554CA6-288E-4202-BC52-2E5A8F0C0AED}"/>
          </ac:spMkLst>
        </pc:spChg>
        <pc:spChg chg="del">
          <ac:chgData name="Ragnvald Holst-Larsen" userId="a9209175-9fff-4820-b0c2-77ad65e07761" providerId="ADAL" clId="{3B2556DA-12D3-4A70-ABB5-2E3976277228}" dt="2023-02-13T21:57:44.099" v="4610"/>
          <ac:spMkLst>
            <pc:docMk/>
            <pc:sldMk cId="2407340594" sldId="327"/>
            <ac:spMk id="16" creationId="{B10BB131-AC8E-4A8E-A5D1-36260F720C3B}"/>
          </ac:spMkLst>
        </pc:spChg>
        <pc:spChg chg="del">
          <ac:chgData name="Ragnvald Holst-Larsen" userId="a9209175-9fff-4820-b0c2-77ad65e07761" providerId="ADAL" clId="{3B2556DA-12D3-4A70-ABB5-2E3976277228}" dt="2023-02-13T21:57:44.099" v="4610"/>
          <ac:spMkLst>
            <pc:docMk/>
            <pc:sldMk cId="2407340594" sldId="327"/>
            <ac:spMk id="17" creationId="{5B7778FC-632E-4DCA-A7CB-0D7731CCF970}"/>
          </ac:spMkLst>
        </pc:spChg>
      </pc:sldChg>
      <pc:sldChg chg="addSp delSp modSp new mod setBg modClrScheme chgLayout">
        <pc:chgData name="Ragnvald Holst-Larsen" userId="a9209175-9fff-4820-b0c2-77ad65e07761" providerId="ADAL" clId="{3B2556DA-12D3-4A70-ABB5-2E3976277228}" dt="2023-02-13T22:08:56.615" v="4760" actId="20577"/>
        <pc:sldMkLst>
          <pc:docMk/>
          <pc:sldMk cId="1562605839" sldId="328"/>
        </pc:sldMkLst>
        <pc:spChg chg="del mod ord">
          <ac:chgData name="Ragnvald Holst-Larsen" userId="a9209175-9fff-4820-b0c2-77ad65e07761" providerId="ADAL" clId="{3B2556DA-12D3-4A70-ABB5-2E3976277228}" dt="2023-02-13T22:07:54.560" v="4728" actId="700"/>
          <ac:spMkLst>
            <pc:docMk/>
            <pc:sldMk cId="1562605839" sldId="328"/>
            <ac:spMk id="2" creationId="{5919D66D-60F4-5AF7-268F-A1345B8CD912}"/>
          </ac:spMkLst>
        </pc:spChg>
        <pc:spChg chg="del mod ord">
          <ac:chgData name="Ragnvald Holst-Larsen" userId="a9209175-9fff-4820-b0c2-77ad65e07761" providerId="ADAL" clId="{3B2556DA-12D3-4A70-ABB5-2E3976277228}" dt="2023-02-13T22:07:54.560" v="4728" actId="700"/>
          <ac:spMkLst>
            <pc:docMk/>
            <pc:sldMk cId="1562605839" sldId="328"/>
            <ac:spMk id="3" creationId="{238FBA0B-330C-16BF-4157-7CDAE57AB492}"/>
          </ac:spMkLst>
        </pc:spChg>
        <pc:spChg chg="add mod ord">
          <ac:chgData name="Ragnvald Holst-Larsen" userId="a9209175-9fff-4820-b0c2-77ad65e07761" providerId="ADAL" clId="{3B2556DA-12D3-4A70-ABB5-2E3976277228}" dt="2023-02-13T22:08:56.615" v="4760" actId="20577"/>
          <ac:spMkLst>
            <pc:docMk/>
            <pc:sldMk cId="1562605839" sldId="328"/>
            <ac:spMk id="4" creationId="{574AE476-9DED-6447-A4E6-E16E8D80C6DD}"/>
          </ac:spMkLst>
        </pc:spChg>
        <pc:spChg chg="add mod ord">
          <ac:chgData name="Ragnvald Holst-Larsen" userId="a9209175-9fff-4820-b0c2-77ad65e07761" providerId="ADAL" clId="{3B2556DA-12D3-4A70-ABB5-2E3976277228}" dt="2023-02-13T22:08:03.127" v="4731" actId="26606"/>
          <ac:spMkLst>
            <pc:docMk/>
            <pc:sldMk cId="1562605839" sldId="328"/>
            <ac:spMk id="5" creationId="{B217B521-A5B9-29D3-D581-A82924557F5D}"/>
          </ac:spMkLst>
        </pc:spChg>
        <pc:spChg chg="add">
          <ac:chgData name="Ragnvald Holst-Larsen" userId="a9209175-9fff-4820-b0c2-77ad65e07761" providerId="ADAL" clId="{3B2556DA-12D3-4A70-ABB5-2E3976277228}" dt="2023-02-13T22:08:03.127" v="4731" actId="26606"/>
          <ac:spMkLst>
            <pc:docMk/>
            <pc:sldMk cId="1562605839" sldId="328"/>
            <ac:spMk id="10" creationId="{907EF6B7-1338-4443-8C46-6A318D952DFD}"/>
          </ac:spMkLst>
        </pc:spChg>
        <pc:spChg chg="add">
          <ac:chgData name="Ragnvald Holst-Larsen" userId="a9209175-9fff-4820-b0c2-77ad65e07761" providerId="ADAL" clId="{3B2556DA-12D3-4A70-ABB5-2E3976277228}" dt="2023-02-13T22:08:03.127" v="4731" actId="26606"/>
          <ac:spMkLst>
            <pc:docMk/>
            <pc:sldMk cId="1562605839" sldId="328"/>
            <ac:spMk id="12" creationId="{DAAE4CDD-124C-4DCF-9584-B6033B545DD5}"/>
          </ac:spMkLst>
        </pc:spChg>
        <pc:spChg chg="add">
          <ac:chgData name="Ragnvald Holst-Larsen" userId="a9209175-9fff-4820-b0c2-77ad65e07761" providerId="ADAL" clId="{3B2556DA-12D3-4A70-ABB5-2E3976277228}" dt="2023-02-13T22:08:03.127" v="4731" actId="26606"/>
          <ac:spMkLst>
            <pc:docMk/>
            <pc:sldMk cId="1562605839" sldId="328"/>
            <ac:spMk id="14" creationId="{081E4A58-353D-44AE-B2FC-2A74E2E400F7}"/>
          </ac:spMkLst>
        </pc:spChg>
      </pc:sldChg>
      <pc:sldChg chg="addSp modSp new mod ord setBg">
        <pc:chgData name="Ragnvald Holst-Larsen" userId="a9209175-9fff-4820-b0c2-77ad65e07761" providerId="ADAL" clId="{3B2556DA-12D3-4A70-ABB5-2E3976277228}" dt="2023-02-13T22:21:07.009" v="5146"/>
        <pc:sldMkLst>
          <pc:docMk/>
          <pc:sldMk cId="1730600157" sldId="329"/>
        </pc:sldMkLst>
        <pc:spChg chg="mod">
          <ac:chgData name="Ragnvald Holst-Larsen" userId="a9209175-9fff-4820-b0c2-77ad65e07761" providerId="ADAL" clId="{3B2556DA-12D3-4A70-ABB5-2E3976277228}" dt="2023-02-13T22:19:26.401" v="5028" actId="26606"/>
          <ac:spMkLst>
            <pc:docMk/>
            <pc:sldMk cId="1730600157" sldId="329"/>
            <ac:spMk id="2" creationId="{1931F0E5-4B25-5C51-46C3-9D1EC87EC214}"/>
          </ac:spMkLst>
        </pc:spChg>
        <pc:spChg chg="mod">
          <ac:chgData name="Ragnvald Holst-Larsen" userId="a9209175-9fff-4820-b0c2-77ad65e07761" providerId="ADAL" clId="{3B2556DA-12D3-4A70-ABB5-2E3976277228}" dt="2023-02-13T22:21:02.765" v="5144" actId="20577"/>
          <ac:spMkLst>
            <pc:docMk/>
            <pc:sldMk cId="1730600157" sldId="329"/>
            <ac:spMk id="3" creationId="{B2708412-F0B3-FA02-8C39-CE42A7E8DBB8}"/>
          </ac:spMkLst>
        </pc:spChg>
        <pc:spChg chg="add">
          <ac:chgData name="Ragnvald Holst-Larsen" userId="a9209175-9fff-4820-b0c2-77ad65e07761" providerId="ADAL" clId="{3B2556DA-12D3-4A70-ABB5-2E3976277228}" dt="2023-02-13T22:19:26.401" v="5028" actId="26606"/>
          <ac:spMkLst>
            <pc:docMk/>
            <pc:sldMk cId="1730600157" sldId="329"/>
            <ac:spMk id="8" creationId="{389575E1-3389-451A-A5F7-27854C25C599}"/>
          </ac:spMkLst>
        </pc:spChg>
        <pc:spChg chg="add">
          <ac:chgData name="Ragnvald Holst-Larsen" userId="a9209175-9fff-4820-b0c2-77ad65e07761" providerId="ADAL" clId="{3B2556DA-12D3-4A70-ABB5-2E3976277228}" dt="2023-02-13T22:19:26.401" v="5028" actId="26606"/>
          <ac:spMkLst>
            <pc:docMk/>
            <pc:sldMk cId="1730600157" sldId="329"/>
            <ac:spMk id="10" creationId="{A53CCC5C-D88E-40FB-B30B-23DCDBD01D37}"/>
          </ac:spMkLst>
        </pc:spChg>
        <pc:spChg chg="add">
          <ac:chgData name="Ragnvald Holst-Larsen" userId="a9209175-9fff-4820-b0c2-77ad65e07761" providerId="ADAL" clId="{3B2556DA-12D3-4A70-ABB5-2E3976277228}" dt="2023-02-13T22:19:26.401" v="5028" actId="26606"/>
          <ac:spMkLst>
            <pc:docMk/>
            <pc:sldMk cId="1730600157" sldId="329"/>
            <ac:spMk id="12" creationId="{081E4A58-353D-44AE-B2FC-2A74E2E400F7}"/>
          </ac:spMkLst>
        </pc:spChg>
      </pc:sldChg>
      <pc:sldChg chg="addSp delSp modSp add mod setBg delDesignElem">
        <pc:chgData name="Ragnvald Holst-Larsen" userId="a9209175-9fff-4820-b0c2-77ad65e07761" providerId="ADAL" clId="{3B2556DA-12D3-4A70-ABB5-2E3976277228}" dt="2023-02-13T22:30:28.029" v="5680" actId="20577"/>
        <pc:sldMkLst>
          <pc:docMk/>
          <pc:sldMk cId="716385542" sldId="330"/>
        </pc:sldMkLst>
        <pc:spChg chg="mod">
          <ac:chgData name="Ragnvald Holst-Larsen" userId="a9209175-9fff-4820-b0c2-77ad65e07761" providerId="ADAL" clId="{3B2556DA-12D3-4A70-ABB5-2E3976277228}" dt="2023-02-13T22:30:28.029" v="5680" actId="20577"/>
          <ac:spMkLst>
            <pc:docMk/>
            <pc:sldMk cId="716385542" sldId="330"/>
            <ac:spMk id="2" creationId="{370D040D-A199-1EA2-DFEE-7DC0EAFDAFE0}"/>
          </ac:spMkLst>
        </pc:spChg>
        <pc:spChg chg="add del">
          <ac:chgData name="Ragnvald Holst-Larsen" userId="a9209175-9fff-4820-b0c2-77ad65e07761" providerId="ADAL" clId="{3B2556DA-12D3-4A70-ABB5-2E3976277228}" dt="2023-02-13T22:28:50.911" v="5610" actId="26606"/>
          <ac:spMkLst>
            <pc:docMk/>
            <pc:sldMk cId="716385542" sldId="330"/>
            <ac:spMk id="11" creationId="{B50AB553-2A96-4A92-96F2-93548E096954}"/>
          </ac:spMkLst>
        </pc:spChg>
        <pc:spChg chg="add del">
          <ac:chgData name="Ragnvald Holst-Larsen" userId="a9209175-9fff-4820-b0c2-77ad65e07761" providerId="ADAL" clId="{3B2556DA-12D3-4A70-ABB5-2E3976277228}" dt="2023-02-13T22:28:55.082" v="5612" actId="26606"/>
          <ac:spMkLst>
            <pc:docMk/>
            <pc:sldMk cId="716385542" sldId="330"/>
            <ac:spMk id="13" creationId="{AD72D4D1-076F-49D3-9889-EFC4F6D7CA66}"/>
          </ac:spMkLst>
        </pc:spChg>
        <pc:spChg chg="add del">
          <ac:chgData name="Ragnvald Holst-Larsen" userId="a9209175-9fff-4820-b0c2-77ad65e07761" providerId="ADAL" clId="{3B2556DA-12D3-4A70-ABB5-2E3976277228}" dt="2023-02-13T22:28:55.082" v="5612" actId="26606"/>
          <ac:spMkLst>
            <pc:docMk/>
            <pc:sldMk cId="716385542" sldId="330"/>
            <ac:spMk id="14" creationId="{25E8815A-9407-4234-B08F-A1E49DCD7F37}"/>
          </ac:spMkLst>
        </pc:spChg>
        <pc:spChg chg="add del">
          <ac:chgData name="Ragnvald Holst-Larsen" userId="a9209175-9fff-4820-b0c2-77ad65e07761" providerId="ADAL" clId="{3B2556DA-12D3-4A70-ABB5-2E3976277228}" dt="2023-02-13T22:28:55.082" v="5612" actId="26606"/>
          <ac:spMkLst>
            <pc:docMk/>
            <pc:sldMk cId="716385542" sldId="330"/>
            <ac:spMk id="15" creationId="{C9C56819-FD02-4626-ABF5-85C7463C990D}"/>
          </ac:spMkLst>
        </pc:spChg>
        <pc:spChg chg="add del">
          <ac:chgData name="Ragnvald Holst-Larsen" userId="a9209175-9fff-4820-b0c2-77ad65e07761" providerId="ADAL" clId="{3B2556DA-12D3-4A70-ABB5-2E3976277228}" dt="2023-02-13T22:29:03.967" v="5614" actId="26606"/>
          <ac:spMkLst>
            <pc:docMk/>
            <pc:sldMk cId="716385542" sldId="330"/>
            <ac:spMk id="17" creationId="{B4147794-66B7-4CDE-BC75-BBDC48B2FCEB}"/>
          </ac:spMkLst>
        </pc:spChg>
        <pc:spChg chg="del">
          <ac:chgData name="Ragnvald Holst-Larsen" userId="a9209175-9fff-4820-b0c2-77ad65e07761" providerId="ADAL" clId="{3B2556DA-12D3-4A70-ABB5-2E3976277228}" dt="2023-02-13T22:26:05.077" v="5250"/>
          <ac:spMkLst>
            <pc:docMk/>
            <pc:sldMk cId="716385542" sldId="330"/>
            <ac:spMk id="18" creationId="{C5E6CFF1-2F42-4E10-9A97-F116F46F53FE}"/>
          </ac:spMkLst>
        </pc:spChg>
        <pc:spChg chg="add del">
          <ac:chgData name="Ragnvald Holst-Larsen" userId="a9209175-9fff-4820-b0c2-77ad65e07761" providerId="ADAL" clId="{3B2556DA-12D3-4A70-ABB5-2E3976277228}" dt="2023-02-13T22:29:03.967" v="5614" actId="26606"/>
          <ac:spMkLst>
            <pc:docMk/>
            <pc:sldMk cId="716385542" sldId="330"/>
            <ac:spMk id="19" creationId="{41202E79-1236-4DF8-9921-F47A0B079C13}"/>
          </ac:spMkLst>
        </pc:spChg>
        <pc:spChg chg="add">
          <ac:chgData name="Ragnvald Holst-Larsen" userId="a9209175-9fff-4820-b0c2-77ad65e07761" providerId="ADAL" clId="{3B2556DA-12D3-4A70-ABB5-2E3976277228}" dt="2023-02-13T22:29:04.046" v="5615" actId="26606"/>
          <ac:spMkLst>
            <pc:docMk/>
            <pc:sldMk cId="716385542" sldId="330"/>
            <ac:spMk id="21" creationId="{B50AB553-2A96-4A92-96F2-93548E096954}"/>
          </ac:spMkLst>
        </pc:spChg>
        <pc:graphicFrameChg chg="mod modGraphic">
          <ac:chgData name="Ragnvald Holst-Larsen" userId="a9209175-9fff-4820-b0c2-77ad65e07761" providerId="ADAL" clId="{3B2556DA-12D3-4A70-ABB5-2E3976277228}" dt="2023-02-13T22:29:04.046" v="5615" actId="26606"/>
          <ac:graphicFrameMkLst>
            <pc:docMk/>
            <pc:sldMk cId="716385542" sldId="330"/>
            <ac:graphicFrameMk id="5" creationId="{62979064-91B9-1891-496A-C5029EB7F2A9}"/>
          </ac:graphicFrameMkLst>
        </pc:graphicFrameChg>
        <pc:picChg chg="mod">
          <ac:chgData name="Ragnvald Holst-Larsen" userId="a9209175-9fff-4820-b0c2-77ad65e07761" providerId="ADAL" clId="{3B2556DA-12D3-4A70-ABB5-2E3976277228}" dt="2023-02-13T22:29:04.046" v="5615" actId="26606"/>
          <ac:picMkLst>
            <pc:docMk/>
            <pc:sldMk cId="716385542" sldId="330"/>
            <ac:picMk id="6" creationId="{5A9DC2BC-90DD-1B37-5C3E-F3935D990E54}"/>
          </ac:picMkLst>
        </pc:picChg>
        <pc:cxnChg chg="del">
          <ac:chgData name="Ragnvald Holst-Larsen" userId="a9209175-9fff-4820-b0c2-77ad65e07761" providerId="ADAL" clId="{3B2556DA-12D3-4A70-ABB5-2E3976277228}" dt="2023-02-13T22:26:05.077" v="5250"/>
          <ac:cxnSpMkLst>
            <pc:docMk/>
            <pc:sldMk cId="716385542" sldId="330"/>
            <ac:cxnSpMk id="20" creationId="{67182200-4859-4C8D-BCBB-55B245C28BA3}"/>
          </ac:cxnSpMkLst>
        </pc:cxnChg>
      </pc:sldChg>
      <pc:sldChg chg="addSp delSp modSp new mod setBg modClrScheme chgLayout">
        <pc:chgData name="Ragnvald Holst-Larsen" userId="a9209175-9fff-4820-b0c2-77ad65e07761" providerId="ADAL" clId="{3B2556DA-12D3-4A70-ABB5-2E3976277228}" dt="2023-02-13T22:37:41.943" v="6311" actId="20577"/>
        <pc:sldMkLst>
          <pc:docMk/>
          <pc:sldMk cId="2696722930" sldId="331"/>
        </pc:sldMkLst>
        <pc:spChg chg="del mod ord">
          <ac:chgData name="Ragnvald Holst-Larsen" userId="a9209175-9fff-4820-b0c2-77ad65e07761" providerId="ADAL" clId="{3B2556DA-12D3-4A70-ABB5-2E3976277228}" dt="2023-02-13T22:30:48.381" v="5682" actId="700"/>
          <ac:spMkLst>
            <pc:docMk/>
            <pc:sldMk cId="2696722930" sldId="331"/>
            <ac:spMk id="2" creationId="{B41853B0-439D-1C3F-365D-EB3986BC201B}"/>
          </ac:spMkLst>
        </pc:spChg>
        <pc:spChg chg="del mod ord">
          <ac:chgData name="Ragnvald Holst-Larsen" userId="a9209175-9fff-4820-b0c2-77ad65e07761" providerId="ADAL" clId="{3B2556DA-12D3-4A70-ABB5-2E3976277228}" dt="2023-02-13T22:30:48.381" v="5682" actId="700"/>
          <ac:spMkLst>
            <pc:docMk/>
            <pc:sldMk cId="2696722930" sldId="331"/>
            <ac:spMk id="3" creationId="{8A1635EF-139A-B55F-DA80-4022C52888DE}"/>
          </ac:spMkLst>
        </pc:spChg>
        <pc:spChg chg="add mod ord">
          <ac:chgData name="Ragnvald Holst-Larsen" userId="a9209175-9fff-4820-b0c2-77ad65e07761" providerId="ADAL" clId="{3B2556DA-12D3-4A70-ABB5-2E3976277228}" dt="2023-02-13T22:37:41.943" v="6311" actId="20577"/>
          <ac:spMkLst>
            <pc:docMk/>
            <pc:sldMk cId="2696722930" sldId="331"/>
            <ac:spMk id="4" creationId="{E946F0A5-708D-CE5A-0626-3AEF0875BC6A}"/>
          </ac:spMkLst>
        </pc:spChg>
        <pc:spChg chg="add mod ord">
          <ac:chgData name="Ragnvald Holst-Larsen" userId="a9209175-9fff-4820-b0c2-77ad65e07761" providerId="ADAL" clId="{3B2556DA-12D3-4A70-ABB5-2E3976277228}" dt="2023-02-13T22:36:56.974" v="6285" actId="26606"/>
          <ac:spMkLst>
            <pc:docMk/>
            <pc:sldMk cId="2696722930" sldId="331"/>
            <ac:spMk id="5" creationId="{D9BDFE52-C549-6DF0-9E7B-11068FD493A9}"/>
          </ac:spMkLst>
        </pc:spChg>
        <pc:spChg chg="add mod ord">
          <ac:chgData name="Ragnvald Holst-Larsen" userId="a9209175-9fff-4820-b0c2-77ad65e07761" providerId="ADAL" clId="{3B2556DA-12D3-4A70-ABB5-2E3976277228}" dt="2023-02-13T22:36:56.974" v="6285" actId="26606"/>
          <ac:spMkLst>
            <pc:docMk/>
            <pc:sldMk cId="2696722930" sldId="331"/>
            <ac:spMk id="6" creationId="{6DBC70B7-3B67-6F46-4E68-59A14556A631}"/>
          </ac:spMkLst>
        </pc:spChg>
        <pc:spChg chg="add">
          <ac:chgData name="Ragnvald Holst-Larsen" userId="a9209175-9fff-4820-b0c2-77ad65e07761" providerId="ADAL" clId="{3B2556DA-12D3-4A70-ABB5-2E3976277228}" dt="2023-02-13T22:36:56.974" v="6285" actId="26606"/>
          <ac:spMkLst>
            <pc:docMk/>
            <pc:sldMk cId="2696722930" sldId="331"/>
            <ac:spMk id="11" creationId="{B36F400F-DF28-43BC-8D8E-4929793B392A}"/>
          </ac:spMkLst>
        </pc:spChg>
      </pc:sldChg>
      <pc:sldChg chg="addSp delSp modSp new mod setBg">
        <pc:chgData name="Ragnvald Holst-Larsen" userId="a9209175-9fff-4820-b0c2-77ad65e07761" providerId="ADAL" clId="{3B2556DA-12D3-4A70-ABB5-2E3976277228}" dt="2023-02-13T22:40:34.920" v="6383" actId="26606"/>
        <pc:sldMkLst>
          <pc:docMk/>
          <pc:sldMk cId="4232194953" sldId="332"/>
        </pc:sldMkLst>
        <pc:spChg chg="mod">
          <ac:chgData name="Ragnvald Holst-Larsen" userId="a9209175-9fff-4820-b0c2-77ad65e07761" providerId="ADAL" clId="{3B2556DA-12D3-4A70-ABB5-2E3976277228}" dt="2023-02-13T22:40:34.920" v="6383" actId="26606"/>
          <ac:spMkLst>
            <pc:docMk/>
            <pc:sldMk cId="4232194953" sldId="332"/>
            <ac:spMk id="2" creationId="{FAAD1CEA-4755-A358-D939-8A42ED50C06D}"/>
          </ac:spMkLst>
        </pc:spChg>
        <pc:spChg chg="del">
          <ac:chgData name="Ragnvald Holst-Larsen" userId="a9209175-9fff-4820-b0c2-77ad65e07761" providerId="ADAL" clId="{3B2556DA-12D3-4A70-ABB5-2E3976277228}" dt="2023-02-13T22:39:44.315" v="6328"/>
          <ac:spMkLst>
            <pc:docMk/>
            <pc:sldMk cId="4232194953" sldId="332"/>
            <ac:spMk id="3" creationId="{0F55BD77-72CA-4106-4755-3DF5819AF8F4}"/>
          </ac:spMkLst>
        </pc:spChg>
        <pc:spChg chg="add mod">
          <ac:chgData name="Ragnvald Holst-Larsen" userId="a9209175-9fff-4820-b0c2-77ad65e07761" providerId="ADAL" clId="{3B2556DA-12D3-4A70-ABB5-2E3976277228}" dt="2023-02-13T22:40:34.920" v="6383" actId="26606"/>
          <ac:spMkLst>
            <pc:docMk/>
            <pc:sldMk cId="4232194953" sldId="332"/>
            <ac:spMk id="7" creationId="{414FC2F4-09DE-0C79-408D-22292B98E7E0}"/>
          </ac:spMkLst>
        </pc:spChg>
        <pc:spChg chg="add">
          <ac:chgData name="Ragnvald Holst-Larsen" userId="a9209175-9fff-4820-b0c2-77ad65e07761" providerId="ADAL" clId="{3B2556DA-12D3-4A70-ABB5-2E3976277228}" dt="2023-02-13T22:40:34.920" v="6383" actId="26606"/>
          <ac:spMkLst>
            <pc:docMk/>
            <pc:sldMk cId="4232194953" sldId="332"/>
            <ac:spMk id="12" creationId="{201CC55D-ED54-4C5C-95E6-10947BD1103B}"/>
          </ac:spMkLst>
        </pc:spChg>
        <pc:spChg chg="add">
          <ac:chgData name="Ragnvald Holst-Larsen" userId="a9209175-9fff-4820-b0c2-77ad65e07761" providerId="ADAL" clId="{3B2556DA-12D3-4A70-ABB5-2E3976277228}" dt="2023-02-13T22:40:34.920" v="6383" actId="26606"/>
          <ac:spMkLst>
            <pc:docMk/>
            <pc:sldMk cId="4232194953" sldId="332"/>
            <ac:spMk id="18" creationId="{3873B707-463F-40B0-8227-E8CC6C67EB25}"/>
          </ac:spMkLst>
        </pc:spChg>
        <pc:spChg chg="add">
          <ac:chgData name="Ragnvald Holst-Larsen" userId="a9209175-9fff-4820-b0c2-77ad65e07761" providerId="ADAL" clId="{3B2556DA-12D3-4A70-ABB5-2E3976277228}" dt="2023-02-13T22:40:34.920" v="6383" actId="26606"/>
          <ac:spMkLst>
            <pc:docMk/>
            <pc:sldMk cId="4232194953" sldId="332"/>
            <ac:spMk id="20" creationId="{C13237C8-E62C-4F0D-A318-BD6FB6C2D138}"/>
          </ac:spMkLst>
        </pc:spChg>
        <pc:spChg chg="add">
          <ac:chgData name="Ragnvald Holst-Larsen" userId="a9209175-9fff-4820-b0c2-77ad65e07761" providerId="ADAL" clId="{3B2556DA-12D3-4A70-ABB5-2E3976277228}" dt="2023-02-13T22:40:34.920" v="6383" actId="26606"/>
          <ac:spMkLst>
            <pc:docMk/>
            <pc:sldMk cId="4232194953" sldId="332"/>
            <ac:spMk id="22" creationId="{19C9EAEA-39D0-4B0E-A0EB-51E7B26740B1}"/>
          </ac:spMkLst>
        </pc:spChg>
        <pc:grpChg chg="add">
          <ac:chgData name="Ragnvald Holst-Larsen" userId="a9209175-9fff-4820-b0c2-77ad65e07761" providerId="ADAL" clId="{3B2556DA-12D3-4A70-ABB5-2E3976277228}" dt="2023-02-13T22:40:34.920" v="6383" actId="26606"/>
          <ac:grpSpMkLst>
            <pc:docMk/>
            <pc:sldMk cId="4232194953" sldId="332"/>
            <ac:grpSpMk id="14" creationId="{1DE889C7-FAD6-4397-98E2-05D503484459}"/>
          </ac:grpSpMkLst>
        </pc:grpChg>
        <pc:picChg chg="add mod ord">
          <ac:chgData name="Ragnvald Holst-Larsen" userId="a9209175-9fff-4820-b0c2-77ad65e07761" providerId="ADAL" clId="{3B2556DA-12D3-4A70-ABB5-2E3976277228}" dt="2023-02-13T22:40:34.920" v="6383" actId="26606"/>
          <ac:picMkLst>
            <pc:docMk/>
            <pc:sldMk cId="4232194953" sldId="332"/>
            <ac:picMk id="5" creationId="{1DEDA181-A018-7F6C-4F04-A370EBD6A113}"/>
          </ac:picMkLst>
        </pc:picChg>
      </pc:sldChg>
      <pc:sldChg chg="new del">
        <pc:chgData name="Ragnvald Holst-Larsen" userId="a9209175-9fff-4820-b0c2-77ad65e07761" providerId="ADAL" clId="{3B2556DA-12D3-4A70-ABB5-2E3976277228}" dt="2023-02-13T22:38:31.560" v="6314" actId="680"/>
        <pc:sldMkLst>
          <pc:docMk/>
          <pc:sldMk cId="495533208" sldId="333"/>
        </pc:sldMkLst>
      </pc:sldChg>
      <pc:sldChg chg="addSp modSp new mod setBg">
        <pc:chgData name="Ragnvald Holst-Larsen" userId="a9209175-9fff-4820-b0c2-77ad65e07761" providerId="ADAL" clId="{3B2556DA-12D3-4A70-ABB5-2E3976277228}" dt="2023-02-13T22:44:47.711" v="6457" actId="20577"/>
        <pc:sldMkLst>
          <pc:docMk/>
          <pc:sldMk cId="1034366633" sldId="333"/>
        </pc:sldMkLst>
        <pc:spChg chg="mod">
          <ac:chgData name="Ragnvald Holst-Larsen" userId="a9209175-9fff-4820-b0c2-77ad65e07761" providerId="ADAL" clId="{3B2556DA-12D3-4A70-ABB5-2E3976277228}" dt="2023-02-13T22:44:25.455" v="6419" actId="26606"/>
          <ac:spMkLst>
            <pc:docMk/>
            <pc:sldMk cId="1034366633" sldId="333"/>
            <ac:spMk id="2" creationId="{2B7CF378-63DC-C77A-6F69-D9C73C53E13A}"/>
          </ac:spMkLst>
        </pc:spChg>
        <pc:spChg chg="mod">
          <ac:chgData name="Ragnvald Holst-Larsen" userId="a9209175-9fff-4820-b0c2-77ad65e07761" providerId="ADAL" clId="{3B2556DA-12D3-4A70-ABB5-2E3976277228}" dt="2023-02-13T22:44:47.711" v="6457" actId="20577"/>
          <ac:spMkLst>
            <pc:docMk/>
            <pc:sldMk cId="1034366633" sldId="333"/>
            <ac:spMk id="3" creationId="{6B759AC2-D014-106F-CF49-92F7E500CFBF}"/>
          </ac:spMkLst>
        </pc:spChg>
        <pc:spChg chg="add">
          <ac:chgData name="Ragnvald Holst-Larsen" userId="a9209175-9fff-4820-b0c2-77ad65e07761" providerId="ADAL" clId="{3B2556DA-12D3-4A70-ABB5-2E3976277228}" dt="2023-02-13T22:44:25.455" v="6419" actId="26606"/>
          <ac:spMkLst>
            <pc:docMk/>
            <pc:sldMk cId="1034366633" sldId="333"/>
            <ac:spMk id="10" creationId="{45D37F4E-DDB4-456B-97E0-9937730A039F}"/>
          </ac:spMkLst>
        </pc:spChg>
        <pc:spChg chg="add">
          <ac:chgData name="Ragnvald Holst-Larsen" userId="a9209175-9fff-4820-b0c2-77ad65e07761" providerId="ADAL" clId="{3B2556DA-12D3-4A70-ABB5-2E3976277228}" dt="2023-02-13T22:44:25.455" v="6419" actId="26606"/>
          <ac:spMkLst>
            <pc:docMk/>
            <pc:sldMk cId="1034366633" sldId="333"/>
            <ac:spMk id="12" creationId="{B2DD41CD-8F47-4F56-AD12-4E2FF7696987}"/>
          </ac:spMkLst>
        </pc:spChg>
        <pc:picChg chg="add mod">
          <ac:chgData name="Ragnvald Holst-Larsen" userId="a9209175-9fff-4820-b0c2-77ad65e07761" providerId="ADAL" clId="{3B2556DA-12D3-4A70-ABB5-2E3976277228}" dt="2023-02-13T22:44:25.455" v="6419" actId="26606"/>
          <ac:picMkLst>
            <pc:docMk/>
            <pc:sldMk cId="1034366633" sldId="333"/>
            <ac:picMk id="5" creationId="{26A7B550-8E3E-9280-82FC-D66CD65C838E}"/>
          </ac:picMkLst>
        </pc:picChg>
      </pc:sldChg>
      <pc:sldChg chg="addSp modSp new mod setBg setClrOvrMap">
        <pc:chgData name="Ragnvald Holst-Larsen" userId="a9209175-9fff-4820-b0c2-77ad65e07761" providerId="ADAL" clId="{3B2556DA-12D3-4A70-ABB5-2E3976277228}" dt="2023-02-13T22:55:38.355" v="6967" actId="26606"/>
        <pc:sldMkLst>
          <pc:docMk/>
          <pc:sldMk cId="4012475801" sldId="334"/>
        </pc:sldMkLst>
        <pc:spChg chg="mod">
          <ac:chgData name="Ragnvald Holst-Larsen" userId="a9209175-9fff-4820-b0c2-77ad65e07761" providerId="ADAL" clId="{3B2556DA-12D3-4A70-ABB5-2E3976277228}" dt="2023-02-13T22:55:38.355" v="6967" actId="26606"/>
          <ac:spMkLst>
            <pc:docMk/>
            <pc:sldMk cId="4012475801" sldId="334"/>
            <ac:spMk id="2" creationId="{FEA94449-AF59-718B-628B-21CB869EFD9C}"/>
          </ac:spMkLst>
        </pc:spChg>
        <pc:spChg chg="mod">
          <ac:chgData name="Ragnvald Holst-Larsen" userId="a9209175-9fff-4820-b0c2-77ad65e07761" providerId="ADAL" clId="{3B2556DA-12D3-4A70-ABB5-2E3976277228}" dt="2023-02-13T22:55:38.355" v="6967" actId="26606"/>
          <ac:spMkLst>
            <pc:docMk/>
            <pc:sldMk cId="4012475801" sldId="334"/>
            <ac:spMk id="3" creationId="{50DCA4F4-5034-0AF8-89E8-654C69183971}"/>
          </ac:spMkLst>
        </pc:spChg>
        <pc:spChg chg="add">
          <ac:chgData name="Ragnvald Holst-Larsen" userId="a9209175-9fff-4820-b0c2-77ad65e07761" providerId="ADAL" clId="{3B2556DA-12D3-4A70-ABB5-2E3976277228}" dt="2023-02-13T22:55:38.355" v="6967" actId="26606"/>
          <ac:spMkLst>
            <pc:docMk/>
            <pc:sldMk cId="4012475801" sldId="334"/>
            <ac:spMk id="9" creationId="{71B2258F-86CA-4D4D-8270-BC05FCDEBFB3}"/>
          </ac:spMkLst>
        </pc:spChg>
        <pc:picChg chg="add">
          <ac:chgData name="Ragnvald Holst-Larsen" userId="a9209175-9fff-4820-b0c2-77ad65e07761" providerId="ADAL" clId="{3B2556DA-12D3-4A70-ABB5-2E3976277228}" dt="2023-02-13T22:55:38.355" v="6967" actId="26606"/>
          <ac:picMkLst>
            <pc:docMk/>
            <pc:sldMk cId="4012475801" sldId="334"/>
            <ac:picMk id="5" creationId="{9191496C-9366-0EBD-0695-326B22EB8829}"/>
          </ac:picMkLst>
        </pc:picChg>
      </pc:sldChg>
      <pc:sldChg chg="modSp new mod">
        <pc:chgData name="Ragnvald Holst-Larsen" userId="a9209175-9fff-4820-b0c2-77ad65e07761" providerId="ADAL" clId="{3B2556DA-12D3-4A70-ABB5-2E3976277228}" dt="2023-02-13T22:59:42.217" v="7044" actId="20577"/>
        <pc:sldMkLst>
          <pc:docMk/>
          <pc:sldMk cId="3783853068" sldId="335"/>
        </pc:sldMkLst>
        <pc:spChg chg="mod">
          <ac:chgData name="Ragnvald Holst-Larsen" userId="a9209175-9fff-4820-b0c2-77ad65e07761" providerId="ADAL" clId="{3B2556DA-12D3-4A70-ABB5-2E3976277228}" dt="2023-02-13T22:59:42.217" v="7044" actId="20577"/>
          <ac:spMkLst>
            <pc:docMk/>
            <pc:sldMk cId="3783853068" sldId="335"/>
            <ac:spMk id="2" creationId="{4BFEDFEB-A247-7744-9439-460A2BA672D8}"/>
          </ac:spMkLst>
        </pc:spChg>
      </pc:sldChg>
      <pc:sldChg chg="addSp modSp new mod setBg">
        <pc:chgData name="Ragnvald Holst-Larsen" userId="a9209175-9fff-4820-b0c2-77ad65e07761" providerId="ADAL" clId="{3B2556DA-12D3-4A70-ABB5-2E3976277228}" dt="2023-02-13T23:06:27.787" v="7274" actId="1076"/>
        <pc:sldMkLst>
          <pc:docMk/>
          <pc:sldMk cId="3140846852" sldId="336"/>
        </pc:sldMkLst>
        <pc:spChg chg="mod">
          <ac:chgData name="Ragnvald Holst-Larsen" userId="a9209175-9fff-4820-b0c2-77ad65e07761" providerId="ADAL" clId="{3B2556DA-12D3-4A70-ABB5-2E3976277228}" dt="2023-02-13T23:06:25.770" v="7273" actId="26606"/>
          <ac:spMkLst>
            <pc:docMk/>
            <pc:sldMk cId="3140846852" sldId="336"/>
            <ac:spMk id="2" creationId="{22C16F87-6EC2-9AC8-09E9-AE48A658A3ED}"/>
          </ac:spMkLst>
        </pc:spChg>
        <pc:spChg chg="mod">
          <ac:chgData name="Ragnvald Holst-Larsen" userId="a9209175-9fff-4820-b0c2-77ad65e07761" providerId="ADAL" clId="{3B2556DA-12D3-4A70-ABB5-2E3976277228}" dt="2023-02-13T23:06:25.770" v="7273" actId="26606"/>
          <ac:spMkLst>
            <pc:docMk/>
            <pc:sldMk cId="3140846852" sldId="336"/>
            <ac:spMk id="3" creationId="{47E3CCE7-4829-EFA5-0E05-6ED175C11B73}"/>
          </ac:spMkLst>
        </pc:spChg>
        <pc:spChg chg="add">
          <ac:chgData name="Ragnvald Holst-Larsen" userId="a9209175-9fff-4820-b0c2-77ad65e07761" providerId="ADAL" clId="{3B2556DA-12D3-4A70-ABB5-2E3976277228}" dt="2023-02-13T23:06:25.770" v="7273" actId="26606"/>
          <ac:spMkLst>
            <pc:docMk/>
            <pc:sldMk cId="3140846852" sldId="336"/>
            <ac:spMk id="9" creationId="{8181FC64-B306-4821-98E2-780662EFC486}"/>
          </ac:spMkLst>
        </pc:spChg>
        <pc:spChg chg="add">
          <ac:chgData name="Ragnvald Holst-Larsen" userId="a9209175-9fff-4820-b0c2-77ad65e07761" providerId="ADAL" clId="{3B2556DA-12D3-4A70-ABB5-2E3976277228}" dt="2023-02-13T23:06:25.770" v="7273" actId="26606"/>
          <ac:spMkLst>
            <pc:docMk/>
            <pc:sldMk cId="3140846852" sldId="336"/>
            <ac:spMk id="11" creationId="{5871FC61-DD4E-47D4-81FD-8A7E7D12B371}"/>
          </ac:spMkLst>
        </pc:spChg>
        <pc:spChg chg="add">
          <ac:chgData name="Ragnvald Holst-Larsen" userId="a9209175-9fff-4820-b0c2-77ad65e07761" providerId="ADAL" clId="{3B2556DA-12D3-4A70-ABB5-2E3976277228}" dt="2023-02-13T23:06:25.770" v="7273" actId="26606"/>
          <ac:spMkLst>
            <pc:docMk/>
            <pc:sldMk cId="3140846852" sldId="336"/>
            <ac:spMk id="13" creationId="{F9EC3F91-A75C-4F74-867E-E4C28C13546B}"/>
          </ac:spMkLst>
        </pc:spChg>
        <pc:spChg chg="add">
          <ac:chgData name="Ragnvald Holst-Larsen" userId="a9209175-9fff-4820-b0c2-77ad65e07761" providerId="ADAL" clId="{3B2556DA-12D3-4A70-ABB5-2E3976277228}" dt="2023-02-13T23:06:25.770" v="7273" actId="26606"/>
          <ac:spMkLst>
            <pc:docMk/>
            <pc:sldMk cId="3140846852" sldId="336"/>
            <ac:spMk id="15" creationId="{829A1E2C-5AC8-40FC-99E9-832069D39792}"/>
          </ac:spMkLst>
        </pc:spChg>
        <pc:picChg chg="add mod">
          <ac:chgData name="Ragnvald Holst-Larsen" userId="a9209175-9fff-4820-b0c2-77ad65e07761" providerId="ADAL" clId="{3B2556DA-12D3-4A70-ABB5-2E3976277228}" dt="2023-02-13T23:06:27.787" v="7274" actId="1076"/>
          <ac:picMkLst>
            <pc:docMk/>
            <pc:sldMk cId="3140846852" sldId="336"/>
            <ac:picMk id="5" creationId="{B0BB2477-7F40-7426-825D-915D5C7E9E72}"/>
          </ac:picMkLst>
        </pc:picChg>
      </pc:sldChg>
      <pc:sldChg chg="modSp new mod ord">
        <pc:chgData name="Ragnvald Holst-Larsen" userId="a9209175-9fff-4820-b0c2-77ad65e07761" providerId="ADAL" clId="{3B2556DA-12D3-4A70-ABB5-2E3976277228}" dt="2023-02-13T23:23:45.487" v="8439"/>
        <pc:sldMkLst>
          <pc:docMk/>
          <pc:sldMk cId="1066284452" sldId="337"/>
        </pc:sldMkLst>
        <pc:spChg chg="mod">
          <ac:chgData name="Ragnvald Holst-Larsen" userId="a9209175-9fff-4820-b0c2-77ad65e07761" providerId="ADAL" clId="{3B2556DA-12D3-4A70-ABB5-2E3976277228}" dt="2023-02-13T23:07:04.291" v="7303" actId="20577"/>
          <ac:spMkLst>
            <pc:docMk/>
            <pc:sldMk cId="1066284452" sldId="337"/>
            <ac:spMk id="2" creationId="{634CB801-7B20-83A2-1C1A-2A0140ADCE8C}"/>
          </ac:spMkLst>
        </pc:spChg>
      </pc:sldChg>
      <pc:sldChg chg="addSp modSp new mod setBg">
        <pc:chgData name="Ragnvald Holst-Larsen" userId="a9209175-9fff-4820-b0c2-77ad65e07761" providerId="ADAL" clId="{3B2556DA-12D3-4A70-ABB5-2E3976277228}" dt="2023-02-13T23:19:04.716" v="7962" actId="6549"/>
        <pc:sldMkLst>
          <pc:docMk/>
          <pc:sldMk cId="3292305155" sldId="338"/>
        </pc:sldMkLst>
        <pc:spChg chg="mod">
          <ac:chgData name="Ragnvald Holst-Larsen" userId="a9209175-9fff-4820-b0c2-77ad65e07761" providerId="ADAL" clId="{3B2556DA-12D3-4A70-ABB5-2E3976277228}" dt="2023-02-13T23:14:39.413" v="7658" actId="20577"/>
          <ac:spMkLst>
            <pc:docMk/>
            <pc:sldMk cId="3292305155" sldId="338"/>
            <ac:spMk id="2" creationId="{251870A3-877D-6285-1DF0-CD1B8CFE320E}"/>
          </ac:spMkLst>
        </pc:spChg>
        <pc:spChg chg="mod">
          <ac:chgData name="Ragnvald Holst-Larsen" userId="a9209175-9fff-4820-b0c2-77ad65e07761" providerId="ADAL" clId="{3B2556DA-12D3-4A70-ABB5-2E3976277228}" dt="2023-02-13T23:19:04.716" v="7962" actId="6549"/>
          <ac:spMkLst>
            <pc:docMk/>
            <pc:sldMk cId="3292305155" sldId="338"/>
            <ac:spMk id="3" creationId="{4B2E5848-D068-B093-B922-65FC278DC15D}"/>
          </ac:spMkLst>
        </pc:spChg>
        <pc:spChg chg="add">
          <ac:chgData name="Ragnvald Holst-Larsen" userId="a9209175-9fff-4820-b0c2-77ad65e07761" providerId="ADAL" clId="{3B2556DA-12D3-4A70-ABB5-2E3976277228}" dt="2023-02-13T23:14:04.902" v="7619" actId="26606"/>
          <ac:spMkLst>
            <pc:docMk/>
            <pc:sldMk cId="3292305155" sldId="338"/>
            <ac:spMk id="8" creationId="{777A147A-9ED8-46B4-8660-1B3C2AA880B5}"/>
          </ac:spMkLst>
        </pc:spChg>
        <pc:spChg chg="add">
          <ac:chgData name="Ragnvald Holst-Larsen" userId="a9209175-9fff-4820-b0c2-77ad65e07761" providerId="ADAL" clId="{3B2556DA-12D3-4A70-ABB5-2E3976277228}" dt="2023-02-13T23:14:04.902" v="7619" actId="26606"/>
          <ac:spMkLst>
            <pc:docMk/>
            <pc:sldMk cId="3292305155" sldId="338"/>
            <ac:spMk id="10" creationId="{5D6C15A0-C087-4593-8414-2B4EC1CDC3DE}"/>
          </ac:spMkLst>
        </pc:spChg>
      </pc:sldChg>
      <pc:sldChg chg="modSp new mod ord">
        <pc:chgData name="Ragnvald Holst-Larsen" userId="a9209175-9fff-4820-b0c2-77ad65e07761" providerId="ADAL" clId="{3B2556DA-12D3-4A70-ABB5-2E3976277228}" dt="2023-02-13T23:23:47.675" v="8441"/>
        <pc:sldMkLst>
          <pc:docMk/>
          <pc:sldMk cId="2348000776" sldId="339"/>
        </pc:sldMkLst>
        <pc:spChg chg="mod">
          <ac:chgData name="Ragnvald Holst-Larsen" userId="a9209175-9fff-4820-b0c2-77ad65e07761" providerId="ADAL" clId="{3B2556DA-12D3-4A70-ABB5-2E3976277228}" dt="2023-02-13T23:19:32.473" v="7985" actId="20577"/>
          <ac:spMkLst>
            <pc:docMk/>
            <pc:sldMk cId="2348000776" sldId="339"/>
            <ac:spMk id="2" creationId="{D6725C4D-25A4-87C2-270C-D627DA1F53C0}"/>
          </ac:spMkLst>
        </pc:spChg>
        <pc:spChg chg="mod">
          <ac:chgData name="Ragnvald Holst-Larsen" userId="a9209175-9fff-4820-b0c2-77ad65e07761" providerId="ADAL" clId="{3B2556DA-12D3-4A70-ABB5-2E3976277228}" dt="2023-02-13T23:23:25.019" v="8435" actId="20577"/>
          <ac:spMkLst>
            <pc:docMk/>
            <pc:sldMk cId="2348000776" sldId="339"/>
            <ac:spMk id="3" creationId="{89CCCE43-845C-EDC3-FB7F-F764256054F1}"/>
          </ac:spMkLst>
        </pc:spChg>
      </pc:sldChg>
    </pc:docChg>
  </pc:docChgLst>
  <pc:docChgLst>
    <pc:chgData name="Ragnvald Holst-Larsen" userId="a9209175-9fff-4820-b0c2-77ad65e07761" providerId="ADAL" clId="{FAA17179-8B20-489A-9E24-46D4350E3A0A}"/>
    <pc:docChg chg="undo custSel addSld delSld modSld sldOrd">
      <pc:chgData name="Ragnvald Holst-Larsen" userId="a9209175-9fff-4820-b0c2-77ad65e07761" providerId="ADAL" clId="{FAA17179-8B20-489A-9E24-46D4350E3A0A}" dt="2022-10-20T06:19:21.474" v="6561"/>
      <pc:docMkLst>
        <pc:docMk/>
      </pc:docMkLst>
      <pc:sldChg chg="addSp delSp modSp new mod">
        <pc:chgData name="Ragnvald Holst-Larsen" userId="a9209175-9fff-4820-b0c2-77ad65e07761" providerId="ADAL" clId="{FAA17179-8B20-489A-9E24-46D4350E3A0A}" dt="2022-10-17T12:44:35.895" v="7" actId="1076"/>
        <pc:sldMkLst>
          <pc:docMk/>
          <pc:sldMk cId="1303528645" sldId="257"/>
        </pc:sldMkLst>
        <pc:spChg chg="del">
          <ac:chgData name="Ragnvald Holst-Larsen" userId="a9209175-9fff-4820-b0c2-77ad65e07761" providerId="ADAL" clId="{FAA17179-8B20-489A-9E24-46D4350E3A0A}" dt="2022-10-17T12:43:53.105" v="1" actId="22"/>
          <ac:spMkLst>
            <pc:docMk/>
            <pc:sldMk cId="1303528645" sldId="257"/>
            <ac:spMk id="3" creationId="{06BA6FE5-D9CE-640C-AFD6-E1AAB075A06B}"/>
          </ac:spMkLst>
        </pc:spChg>
        <pc:picChg chg="add mod ord modCrop">
          <ac:chgData name="Ragnvald Holst-Larsen" userId="a9209175-9fff-4820-b0c2-77ad65e07761" providerId="ADAL" clId="{FAA17179-8B20-489A-9E24-46D4350E3A0A}" dt="2022-10-17T12:44:35.895" v="7" actId="1076"/>
          <ac:picMkLst>
            <pc:docMk/>
            <pc:sldMk cId="1303528645" sldId="257"/>
            <ac:picMk id="5" creationId="{662387F6-CB4F-4007-5D15-F97CC01210F3}"/>
          </ac:picMkLst>
        </pc:picChg>
      </pc:sldChg>
      <pc:sldChg chg="addSp delSp modSp new mod">
        <pc:chgData name="Ragnvald Holst-Larsen" userId="a9209175-9fff-4820-b0c2-77ad65e07761" providerId="ADAL" clId="{FAA17179-8B20-489A-9E24-46D4350E3A0A}" dt="2022-10-17T12:45:48.632" v="19" actId="1076"/>
        <pc:sldMkLst>
          <pc:docMk/>
          <pc:sldMk cId="1656804713" sldId="258"/>
        </pc:sldMkLst>
        <pc:spChg chg="del">
          <ac:chgData name="Ragnvald Holst-Larsen" userId="a9209175-9fff-4820-b0c2-77ad65e07761" providerId="ADAL" clId="{FAA17179-8B20-489A-9E24-46D4350E3A0A}" dt="2022-10-17T12:45:05.418" v="9" actId="22"/>
          <ac:spMkLst>
            <pc:docMk/>
            <pc:sldMk cId="1656804713" sldId="258"/>
            <ac:spMk id="3" creationId="{E43B7D44-5B00-5F9E-C292-23939FB5EA15}"/>
          </ac:spMkLst>
        </pc:spChg>
        <pc:picChg chg="add mod ord modCrop">
          <ac:chgData name="Ragnvald Holst-Larsen" userId="a9209175-9fff-4820-b0c2-77ad65e07761" providerId="ADAL" clId="{FAA17179-8B20-489A-9E24-46D4350E3A0A}" dt="2022-10-17T12:45:48.632" v="19" actId="1076"/>
          <ac:picMkLst>
            <pc:docMk/>
            <pc:sldMk cId="1656804713" sldId="258"/>
            <ac:picMk id="5" creationId="{FFAA70FA-B4AD-C718-DDE0-A33D7AD81F8B}"/>
          </ac:picMkLst>
        </pc:picChg>
      </pc:sldChg>
      <pc:sldChg chg="modSp new mod ord">
        <pc:chgData name="Ragnvald Holst-Larsen" userId="a9209175-9fff-4820-b0c2-77ad65e07761" providerId="ADAL" clId="{FAA17179-8B20-489A-9E24-46D4350E3A0A}" dt="2022-10-19T22:47:05.462" v="4430"/>
        <pc:sldMkLst>
          <pc:docMk/>
          <pc:sldMk cId="1792167148" sldId="259"/>
        </pc:sldMkLst>
        <pc:spChg chg="mod">
          <ac:chgData name="Ragnvald Holst-Larsen" userId="a9209175-9fff-4820-b0c2-77ad65e07761" providerId="ADAL" clId="{FAA17179-8B20-489A-9E24-46D4350E3A0A}" dt="2022-10-17T20:47:10.597" v="163" actId="20577"/>
          <ac:spMkLst>
            <pc:docMk/>
            <pc:sldMk cId="1792167148" sldId="259"/>
            <ac:spMk id="2" creationId="{504F9114-D13D-01BC-71D6-4E28AFE3F4B0}"/>
          </ac:spMkLst>
        </pc:spChg>
        <pc:spChg chg="mod">
          <ac:chgData name="Ragnvald Holst-Larsen" userId="a9209175-9fff-4820-b0c2-77ad65e07761" providerId="ADAL" clId="{FAA17179-8B20-489A-9E24-46D4350E3A0A}" dt="2022-10-17T20:48:21.518" v="180" actId="20577"/>
          <ac:spMkLst>
            <pc:docMk/>
            <pc:sldMk cId="1792167148" sldId="259"/>
            <ac:spMk id="3" creationId="{E8C1475C-5046-0E96-AC21-3664A9A066BF}"/>
          </ac:spMkLst>
        </pc:spChg>
      </pc:sldChg>
      <pc:sldChg chg="modSp new del mod">
        <pc:chgData name="Ragnvald Holst-Larsen" userId="a9209175-9fff-4820-b0c2-77ad65e07761" providerId="ADAL" clId="{FAA17179-8B20-489A-9E24-46D4350E3A0A}" dt="2022-10-19T22:47:12.670" v="4431" actId="47"/>
        <pc:sldMkLst>
          <pc:docMk/>
          <pc:sldMk cId="846079785" sldId="260"/>
        </pc:sldMkLst>
        <pc:spChg chg="mod">
          <ac:chgData name="Ragnvald Holst-Larsen" userId="a9209175-9fff-4820-b0c2-77ad65e07761" providerId="ADAL" clId="{FAA17179-8B20-489A-9E24-46D4350E3A0A}" dt="2022-10-17T20:46:06.030" v="107" actId="20577"/>
          <ac:spMkLst>
            <pc:docMk/>
            <pc:sldMk cId="846079785" sldId="260"/>
            <ac:spMk id="2" creationId="{CEEA4653-E14D-B3A6-7E07-D3653130B444}"/>
          </ac:spMkLst>
        </pc:spChg>
      </pc:sldChg>
      <pc:sldChg chg="modSp new mod">
        <pc:chgData name="Ragnvald Holst-Larsen" userId="a9209175-9fff-4820-b0c2-77ad65e07761" providerId="ADAL" clId="{FAA17179-8B20-489A-9E24-46D4350E3A0A}" dt="2022-10-19T22:52:38.376" v="4500" actId="403"/>
        <pc:sldMkLst>
          <pc:docMk/>
          <pc:sldMk cId="2016222157" sldId="261"/>
        </pc:sldMkLst>
        <pc:spChg chg="mod">
          <ac:chgData name="Ragnvald Holst-Larsen" userId="a9209175-9fff-4820-b0c2-77ad65e07761" providerId="ADAL" clId="{FAA17179-8B20-489A-9E24-46D4350E3A0A}" dt="2022-10-17T20:49:56.544" v="190" actId="20577"/>
          <ac:spMkLst>
            <pc:docMk/>
            <pc:sldMk cId="2016222157" sldId="261"/>
            <ac:spMk id="2" creationId="{DBF3BBB8-0E0B-EDF6-34BA-1E73ADCA3634}"/>
          </ac:spMkLst>
        </pc:spChg>
        <pc:spChg chg="mod">
          <ac:chgData name="Ragnvald Holst-Larsen" userId="a9209175-9fff-4820-b0c2-77ad65e07761" providerId="ADAL" clId="{FAA17179-8B20-489A-9E24-46D4350E3A0A}" dt="2022-10-19T22:52:38.376" v="4500" actId="403"/>
          <ac:spMkLst>
            <pc:docMk/>
            <pc:sldMk cId="2016222157" sldId="261"/>
            <ac:spMk id="3" creationId="{E6490D3C-1392-B1E6-CA47-1A7B1D550BF9}"/>
          </ac:spMkLst>
        </pc:spChg>
      </pc:sldChg>
      <pc:sldChg chg="modSp new mod">
        <pc:chgData name="Ragnvald Holst-Larsen" userId="a9209175-9fff-4820-b0c2-77ad65e07761" providerId="ADAL" clId="{FAA17179-8B20-489A-9E24-46D4350E3A0A}" dt="2022-10-19T22:50:01.293" v="4479" actId="20577"/>
        <pc:sldMkLst>
          <pc:docMk/>
          <pc:sldMk cId="3789257040" sldId="262"/>
        </pc:sldMkLst>
        <pc:spChg chg="mod">
          <ac:chgData name="Ragnvald Holst-Larsen" userId="a9209175-9fff-4820-b0c2-77ad65e07761" providerId="ADAL" clId="{FAA17179-8B20-489A-9E24-46D4350E3A0A}" dt="2022-10-19T22:50:01.293" v="4479" actId="20577"/>
          <ac:spMkLst>
            <pc:docMk/>
            <pc:sldMk cId="3789257040" sldId="262"/>
            <ac:spMk id="2" creationId="{E122B1E5-95E1-F38D-7FCA-D2CCADA33360}"/>
          </ac:spMkLst>
        </pc:spChg>
        <pc:spChg chg="mod">
          <ac:chgData name="Ragnvald Holst-Larsen" userId="a9209175-9fff-4820-b0c2-77ad65e07761" providerId="ADAL" clId="{FAA17179-8B20-489A-9E24-46D4350E3A0A}" dt="2022-10-19T22:49:55.166" v="4460" actId="14100"/>
          <ac:spMkLst>
            <pc:docMk/>
            <pc:sldMk cId="3789257040" sldId="262"/>
            <ac:spMk id="3" creationId="{AC31DF3F-FDC5-4778-8A25-4ADEC78903D8}"/>
          </ac:spMkLst>
        </pc:spChg>
      </pc:sldChg>
      <pc:sldChg chg="modSp new mod ord">
        <pc:chgData name="Ragnvald Holst-Larsen" userId="a9209175-9fff-4820-b0c2-77ad65e07761" providerId="ADAL" clId="{FAA17179-8B20-489A-9E24-46D4350E3A0A}" dt="2022-10-20T05:29:09.608" v="4870" actId="27636"/>
        <pc:sldMkLst>
          <pc:docMk/>
          <pc:sldMk cId="2288418122" sldId="263"/>
        </pc:sldMkLst>
        <pc:spChg chg="mod">
          <ac:chgData name="Ragnvald Holst-Larsen" userId="a9209175-9fff-4820-b0c2-77ad65e07761" providerId="ADAL" clId="{FAA17179-8B20-489A-9E24-46D4350E3A0A}" dt="2022-10-18T12:46:27.456" v="392" actId="20577"/>
          <ac:spMkLst>
            <pc:docMk/>
            <pc:sldMk cId="2288418122" sldId="263"/>
            <ac:spMk id="2" creationId="{2421F5CD-EB7E-E006-28BE-18CC1883F9E4}"/>
          </ac:spMkLst>
        </pc:spChg>
        <pc:spChg chg="mod">
          <ac:chgData name="Ragnvald Holst-Larsen" userId="a9209175-9fff-4820-b0c2-77ad65e07761" providerId="ADAL" clId="{FAA17179-8B20-489A-9E24-46D4350E3A0A}" dt="2022-10-20T05:29:09.608" v="4870" actId="27636"/>
          <ac:spMkLst>
            <pc:docMk/>
            <pc:sldMk cId="2288418122" sldId="263"/>
            <ac:spMk id="3" creationId="{EDA88D41-4643-A452-EF1E-528F3AE6B674}"/>
          </ac:spMkLst>
        </pc:spChg>
      </pc:sldChg>
      <pc:sldChg chg="modSp new add del mod ord">
        <pc:chgData name="Ragnvald Holst-Larsen" userId="a9209175-9fff-4820-b0c2-77ad65e07761" providerId="ADAL" clId="{FAA17179-8B20-489A-9E24-46D4350E3A0A}" dt="2022-10-20T06:12:12.599" v="6517"/>
        <pc:sldMkLst>
          <pc:docMk/>
          <pc:sldMk cId="3666967391" sldId="264"/>
        </pc:sldMkLst>
        <pc:spChg chg="mod">
          <ac:chgData name="Ragnvald Holst-Larsen" userId="a9209175-9fff-4820-b0c2-77ad65e07761" providerId="ADAL" clId="{FAA17179-8B20-489A-9E24-46D4350E3A0A}" dt="2022-10-18T12:48:13.684" v="462" actId="20577"/>
          <ac:spMkLst>
            <pc:docMk/>
            <pc:sldMk cId="3666967391" sldId="264"/>
            <ac:spMk id="2" creationId="{E7AAFEA8-0F32-A14D-0312-8002F4D521D6}"/>
          </ac:spMkLst>
        </pc:spChg>
        <pc:spChg chg="mod">
          <ac:chgData name="Ragnvald Holst-Larsen" userId="a9209175-9fff-4820-b0c2-77ad65e07761" providerId="ADAL" clId="{FAA17179-8B20-489A-9E24-46D4350E3A0A}" dt="2022-10-20T05:31:11.466" v="4912" actId="20577"/>
          <ac:spMkLst>
            <pc:docMk/>
            <pc:sldMk cId="3666967391" sldId="264"/>
            <ac:spMk id="3" creationId="{996B7866-AABD-2390-950A-71EDB97A514B}"/>
          </ac:spMkLst>
        </pc:spChg>
      </pc:sldChg>
      <pc:sldChg chg="modSp new mod">
        <pc:chgData name="Ragnvald Holst-Larsen" userId="a9209175-9fff-4820-b0c2-77ad65e07761" providerId="ADAL" clId="{FAA17179-8B20-489A-9E24-46D4350E3A0A}" dt="2022-10-19T22:46:03.879" v="4428" actId="20577"/>
        <pc:sldMkLst>
          <pc:docMk/>
          <pc:sldMk cId="2108100439" sldId="265"/>
        </pc:sldMkLst>
        <pc:spChg chg="mod">
          <ac:chgData name="Ragnvald Holst-Larsen" userId="a9209175-9fff-4820-b0c2-77ad65e07761" providerId="ADAL" clId="{FAA17179-8B20-489A-9E24-46D4350E3A0A}" dt="2022-10-19T22:45:29.293" v="4421" actId="20577"/>
          <ac:spMkLst>
            <pc:docMk/>
            <pc:sldMk cId="2108100439" sldId="265"/>
            <ac:spMk id="2" creationId="{4E7A585C-D83E-EAE5-2DA8-ACAE0D0F3A44}"/>
          </ac:spMkLst>
        </pc:spChg>
        <pc:spChg chg="mod">
          <ac:chgData name="Ragnvald Holst-Larsen" userId="a9209175-9fff-4820-b0c2-77ad65e07761" providerId="ADAL" clId="{FAA17179-8B20-489A-9E24-46D4350E3A0A}" dt="2022-10-19T22:46:03.879" v="4428" actId="20577"/>
          <ac:spMkLst>
            <pc:docMk/>
            <pc:sldMk cId="2108100439" sldId="265"/>
            <ac:spMk id="3" creationId="{E65464F4-6417-1C1E-1565-F368BB13DC2A}"/>
          </ac:spMkLst>
        </pc:spChg>
      </pc:sldChg>
      <pc:sldChg chg="modSp new mod ord">
        <pc:chgData name="Ragnvald Holst-Larsen" userId="a9209175-9fff-4820-b0c2-77ad65e07761" providerId="ADAL" clId="{FAA17179-8B20-489A-9E24-46D4350E3A0A}" dt="2022-10-19T22:55:54.197" v="4521" actId="27636"/>
        <pc:sldMkLst>
          <pc:docMk/>
          <pc:sldMk cId="1256956640" sldId="266"/>
        </pc:sldMkLst>
        <pc:spChg chg="mod">
          <ac:chgData name="Ragnvald Holst-Larsen" userId="a9209175-9fff-4820-b0c2-77ad65e07761" providerId="ADAL" clId="{FAA17179-8B20-489A-9E24-46D4350E3A0A}" dt="2022-10-18T12:52:42.925" v="742" actId="313"/>
          <ac:spMkLst>
            <pc:docMk/>
            <pc:sldMk cId="1256956640" sldId="266"/>
            <ac:spMk id="2" creationId="{9155D47D-A390-3B02-AF16-BD8440EF76B7}"/>
          </ac:spMkLst>
        </pc:spChg>
        <pc:spChg chg="mod">
          <ac:chgData name="Ragnvald Holst-Larsen" userId="a9209175-9fff-4820-b0c2-77ad65e07761" providerId="ADAL" clId="{FAA17179-8B20-489A-9E24-46D4350E3A0A}" dt="2022-10-19T22:55:54.197" v="4521" actId="27636"/>
          <ac:spMkLst>
            <pc:docMk/>
            <pc:sldMk cId="1256956640" sldId="266"/>
            <ac:spMk id="3" creationId="{5885D6EA-9FEB-17A0-2811-CFBEA8209AB8}"/>
          </ac:spMkLst>
        </pc:spChg>
      </pc:sldChg>
      <pc:sldChg chg="addSp delSp modSp new mod">
        <pc:chgData name="Ragnvald Holst-Larsen" userId="a9209175-9fff-4820-b0c2-77ad65e07761" providerId="ADAL" clId="{FAA17179-8B20-489A-9E24-46D4350E3A0A}" dt="2022-10-18T12:54:50.538" v="816" actId="20577"/>
        <pc:sldMkLst>
          <pc:docMk/>
          <pc:sldMk cId="2520221141" sldId="267"/>
        </pc:sldMkLst>
        <pc:spChg chg="mod">
          <ac:chgData name="Ragnvald Holst-Larsen" userId="a9209175-9fff-4820-b0c2-77ad65e07761" providerId="ADAL" clId="{FAA17179-8B20-489A-9E24-46D4350E3A0A}" dt="2022-10-18T12:54:50.538" v="816" actId="20577"/>
          <ac:spMkLst>
            <pc:docMk/>
            <pc:sldMk cId="2520221141" sldId="267"/>
            <ac:spMk id="2" creationId="{2303F98A-5E3E-5F01-7BE6-E554422B1A50}"/>
          </ac:spMkLst>
        </pc:spChg>
        <pc:spChg chg="add del mod">
          <ac:chgData name="Ragnvald Holst-Larsen" userId="a9209175-9fff-4820-b0c2-77ad65e07761" providerId="ADAL" clId="{FAA17179-8B20-489A-9E24-46D4350E3A0A}" dt="2022-10-18T12:54:27.275" v="802" actId="27636"/>
          <ac:spMkLst>
            <pc:docMk/>
            <pc:sldMk cId="2520221141" sldId="267"/>
            <ac:spMk id="3" creationId="{6707777E-C889-AA31-9245-63AF74D305BB}"/>
          </ac:spMkLst>
        </pc:spChg>
        <pc:spChg chg="add del mod">
          <ac:chgData name="Ragnvald Holst-Larsen" userId="a9209175-9fff-4820-b0c2-77ad65e07761" providerId="ADAL" clId="{FAA17179-8B20-489A-9E24-46D4350E3A0A}" dt="2022-10-18T12:53:42.896" v="781"/>
          <ac:spMkLst>
            <pc:docMk/>
            <pc:sldMk cId="2520221141" sldId="267"/>
            <ac:spMk id="4" creationId="{5B3BB704-306A-F90A-A75C-FCB807163288}"/>
          </ac:spMkLst>
        </pc:spChg>
      </pc:sldChg>
      <pc:sldChg chg="delSp modSp new mod">
        <pc:chgData name="Ragnvald Holst-Larsen" userId="a9209175-9fff-4820-b0c2-77ad65e07761" providerId="ADAL" clId="{FAA17179-8B20-489A-9E24-46D4350E3A0A}" dt="2022-10-20T06:13:22.745" v="6520" actId="478"/>
        <pc:sldMkLst>
          <pc:docMk/>
          <pc:sldMk cId="2224718417" sldId="268"/>
        </pc:sldMkLst>
        <pc:spChg chg="mod">
          <ac:chgData name="Ragnvald Holst-Larsen" userId="a9209175-9fff-4820-b0c2-77ad65e07761" providerId="ADAL" clId="{FAA17179-8B20-489A-9E24-46D4350E3A0A}" dt="2022-10-18T12:54:59.891" v="845" actId="20577"/>
          <ac:spMkLst>
            <pc:docMk/>
            <pc:sldMk cId="2224718417" sldId="268"/>
            <ac:spMk id="2" creationId="{78133FA7-AD6B-3B44-4A62-7F3E6157447A}"/>
          </ac:spMkLst>
        </pc:spChg>
        <pc:spChg chg="mod">
          <ac:chgData name="Ragnvald Holst-Larsen" userId="a9209175-9fff-4820-b0c2-77ad65e07761" providerId="ADAL" clId="{FAA17179-8B20-489A-9E24-46D4350E3A0A}" dt="2022-10-18T13:04:44.640" v="871" actId="20577"/>
          <ac:spMkLst>
            <pc:docMk/>
            <pc:sldMk cId="2224718417" sldId="268"/>
            <ac:spMk id="3" creationId="{209C9266-BC71-525D-B3F0-8D56D3CEE473}"/>
          </ac:spMkLst>
        </pc:spChg>
        <pc:picChg chg="del mod">
          <ac:chgData name="Ragnvald Holst-Larsen" userId="a9209175-9fff-4820-b0c2-77ad65e07761" providerId="ADAL" clId="{FAA17179-8B20-489A-9E24-46D4350E3A0A}" dt="2022-10-20T06:13:22.745" v="6520" actId="478"/>
          <ac:picMkLst>
            <pc:docMk/>
            <pc:sldMk cId="2224718417" sldId="268"/>
            <ac:picMk id="4" creationId="{102D0F19-2202-1B91-203B-59F1351C7920}"/>
          </ac:picMkLst>
        </pc:picChg>
      </pc:sldChg>
      <pc:sldChg chg="modSp new mod">
        <pc:chgData name="Ragnvald Holst-Larsen" userId="a9209175-9fff-4820-b0c2-77ad65e07761" providerId="ADAL" clId="{FAA17179-8B20-489A-9E24-46D4350E3A0A}" dt="2022-10-18T12:56:12.037" v="862"/>
        <pc:sldMkLst>
          <pc:docMk/>
          <pc:sldMk cId="510336672" sldId="269"/>
        </pc:sldMkLst>
        <pc:spChg chg="mod">
          <ac:chgData name="Ragnvald Holst-Larsen" userId="a9209175-9fff-4820-b0c2-77ad65e07761" providerId="ADAL" clId="{FAA17179-8B20-489A-9E24-46D4350E3A0A}" dt="2022-10-18T12:55:53.030" v="860" actId="20577"/>
          <ac:spMkLst>
            <pc:docMk/>
            <pc:sldMk cId="510336672" sldId="269"/>
            <ac:spMk id="2" creationId="{3FA975EE-D724-8BB8-2F38-7AEE3049B76B}"/>
          </ac:spMkLst>
        </pc:spChg>
        <pc:spChg chg="mod">
          <ac:chgData name="Ragnvald Holst-Larsen" userId="a9209175-9fff-4820-b0c2-77ad65e07761" providerId="ADAL" clId="{FAA17179-8B20-489A-9E24-46D4350E3A0A}" dt="2022-10-18T12:56:12.037" v="862"/>
          <ac:spMkLst>
            <pc:docMk/>
            <pc:sldMk cId="510336672" sldId="269"/>
            <ac:spMk id="3" creationId="{BA183D22-FD87-5176-7981-E5378BEA5999}"/>
          </ac:spMkLst>
        </pc:spChg>
      </pc:sldChg>
      <pc:sldChg chg="modSp new mod">
        <pc:chgData name="Ragnvald Holst-Larsen" userId="a9209175-9fff-4820-b0c2-77ad65e07761" providerId="ADAL" clId="{FAA17179-8B20-489A-9E24-46D4350E3A0A}" dt="2022-10-19T22:17:28.455" v="4014" actId="20577"/>
        <pc:sldMkLst>
          <pc:docMk/>
          <pc:sldMk cId="2308097521" sldId="270"/>
        </pc:sldMkLst>
        <pc:spChg chg="mod">
          <ac:chgData name="Ragnvald Holst-Larsen" userId="a9209175-9fff-4820-b0c2-77ad65e07761" providerId="ADAL" clId="{FAA17179-8B20-489A-9E24-46D4350E3A0A}" dt="2022-10-18T13:05:07.901" v="909" actId="20577"/>
          <ac:spMkLst>
            <pc:docMk/>
            <pc:sldMk cId="2308097521" sldId="270"/>
            <ac:spMk id="2" creationId="{53982D87-8A0F-FAE2-E99C-8535F869F95C}"/>
          </ac:spMkLst>
        </pc:spChg>
        <pc:spChg chg="mod">
          <ac:chgData name="Ragnvald Holst-Larsen" userId="a9209175-9fff-4820-b0c2-77ad65e07761" providerId="ADAL" clId="{FAA17179-8B20-489A-9E24-46D4350E3A0A}" dt="2022-10-19T22:17:28.455" v="4014" actId="20577"/>
          <ac:spMkLst>
            <pc:docMk/>
            <pc:sldMk cId="2308097521" sldId="270"/>
            <ac:spMk id="3" creationId="{F5330F77-EE1A-75A3-AF2F-E9148F724FC0}"/>
          </ac:spMkLst>
        </pc:spChg>
      </pc:sldChg>
      <pc:sldChg chg="modSp new mod ord">
        <pc:chgData name="Ragnvald Holst-Larsen" userId="a9209175-9fff-4820-b0c2-77ad65e07761" providerId="ADAL" clId="{FAA17179-8B20-489A-9E24-46D4350E3A0A}" dt="2022-10-20T06:10:54.182" v="6513"/>
        <pc:sldMkLst>
          <pc:docMk/>
          <pc:sldMk cId="2115883696" sldId="271"/>
        </pc:sldMkLst>
        <pc:spChg chg="mod">
          <ac:chgData name="Ragnvald Holst-Larsen" userId="a9209175-9fff-4820-b0c2-77ad65e07761" providerId="ADAL" clId="{FAA17179-8B20-489A-9E24-46D4350E3A0A}" dt="2022-10-18T13:07:05.698" v="954" actId="20577"/>
          <ac:spMkLst>
            <pc:docMk/>
            <pc:sldMk cId="2115883696" sldId="271"/>
            <ac:spMk id="2" creationId="{2DDBD07C-524E-CC37-8315-4A3A0DACEB09}"/>
          </ac:spMkLst>
        </pc:spChg>
        <pc:spChg chg="mod">
          <ac:chgData name="Ragnvald Holst-Larsen" userId="a9209175-9fff-4820-b0c2-77ad65e07761" providerId="ADAL" clId="{FAA17179-8B20-489A-9E24-46D4350E3A0A}" dt="2022-10-20T06:07:58.979" v="6503" actId="20577"/>
          <ac:spMkLst>
            <pc:docMk/>
            <pc:sldMk cId="2115883696" sldId="271"/>
            <ac:spMk id="3" creationId="{6669204E-4BD5-925B-DA0A-86BF3399D1C4}"/>
          </ac:spMkLst>
        </pc:spChg>
      </pc:sldChg>
      <pc:sldChg chg="addSp delSp modSp new mod">
        <pc:chgData name="Ragnvald Holst-Larsen" userId="a9209175-9fff-4820-b0c2-77ad65e07761" providerId="ADAL" clId="{FAA17179-8B20-489A-9E24-46D4350E3A0A}" dt="2022-10-19T22:25:46.323" v="4170" actId="20577"/>
        <pc:sldMkLst>
          <pc:docMk/>
          <pc:sldMk cId="4290746194" sldId="272"/>
        </pc:sldMkLst>
        <pc:spChg chg="mod">
          <ac:chgData name="Ragnvald Holst-Larsen" userId="a9209175-9fff-4820-b0c2-77ad65e07761" providerId="ADAL" clId="{FAA17179-8B20-489A-9E24-46D4350E3A0A}" dt="2022-10-19T22:25:46.323" v="4170" actId="20577"/>
          <ac:spMkLst>
            <pc:docMk/>
            <pc:sldMk cId="4290746194" sldId="272"/>
            <ac:spMk id="2" creationId="{2232E504-A0B0-9BEB-5C37-B89260B4F179}"/>
          </ac:spMkLst>
        </pc:spChg>
        <pc:spChg chg="add del">
          <ac:chgData name="Ragnvald Holst-Larsen" userId="a9209175-9fff-4820-b0c2-77ad65e07761" providerId="ADAL" clId="{FAA17179-8B20-489A-9E24-46D4350E3A0A}" dt="2022-10-19T22:19:24.959" v="4017" actId="931"/>
          <ac:spMkLst>
            <pc:docMk/>
            <pc:sldMk cId="4290746194" sldId="272"/>
            <ac:spMk id="3" creationId="{2C976919-86D1-2424-26E3-45F4499D4BF0}"/>
          </ac:spMkLst>
        </pc:spChg>
        <pc:picChg chg="add del mod">
          <ac:chgData name="Ragnvald Holst-Larsen" userId="a9209175-9fff-4820-b0c2-77ad65e07761" providerId="ADAL" clId="{FAA17179-8B20-489A-9E24-46D4350E3A0A}" dt="2022-10-19T22:19:13.131" v="4016" actId="931"/>
          <ac:picMkLst>
            <pc:docMk/>
            <pc:sldMk cId="4290746194" sldId="272"/>
            <ac:picMk id="5" creationId="{A5F5BF63-B92E-9F69-565D-DE28D0C2E352}"/>
          </ac:picMkLst>
        </pc:picChg>
        <pc:picChg chg="add mod">
          <ac:chgData name="Ragnvald Holst-Larsen" userId="a9209175-9fff-4820-b0c2-77ad65e07761" providerId="ADAL" clId="{FAA17179-8B20-489A-9E24-46D4350E3A0A}" dt="2022-10-19T22:25:25.828" v="4106" actId="1076"/>
          <ac:picMkLst>
            <pc:docMk/>
            <pc:sldMk cId="4290746194" sldId="272"/>
            <ac:picMk id="7" creationId="{860B1B9A-5EC3-2DCA-7EC1-759D15F8A245}"/>
          </ac:picMkLst>
        </pc:picChg>
      </pc:sldChg>
      <pc:sldChg chg="addSp delSp modSp new mod">
        <pc:chgData name="Ragnvald Holst-Larsen" userId="a9209175-9fff-4820-b0c2-77ad65e07761" providerId="ADAL" clId="{FAA17179-8B20-489A-9E24-46D4350E3A0A}" dt="2022-10-19T22:41:42.498" v="4391" actId="20577"/>
        <pc:sldMkLst>
          <pc:docMk/>
          <pc:sldMk cId="851817389" sldId="273"/>
        </pc:sldMkLst>
        <pc:spChg chg="mod">
          <ac:chgData name="Ragnvald Holst-Larsen" userId="a9209175-9fff-4820-b0c2-77ad65e07761" providerId="ADAL" clId="{FAA17179-8B20-489A-9E24-46D4350E3A0A}" dt="2022-10-19T22:41:42.498" v="4391" actId="20577"/>
          <ac:spMkLst>
            <pc:docMk/>
            <pc:sldMk cId="851817389" sldId="273"/>
            <ac:spMk id="2" creationId="{DC51AEC8-12DE-EAD3-3702-26BC5F1C4E3F}"/>
          </ac:spMkLst>
        </pc:spChg>
        <pc:spChg chg="del">
          <ac:chgData name="Ragnvald Holst-Larsen" userId="a9209175-9fff-4820-b0c2-77ad65e07761" providerId="ADAL" clId="{FAA17179-8B20-489A-9E24-46D4350E3A0A}" dt="2022-10-19T22:19:46.827" v="4018" actId="931"/>
          <ac:spMkLst>
            <pc:docMk/>
            <pc:sldMk cId="851817389" sldId="273"/>
            <ac:spMk id="3" creationId="{9A92D900-F9C4-BF55-B1D0-757183D8E5E0}"/>
          </ac:spMkLst>
        </pc:spChg>
        <pc:picChg chg="add mod">
          <ac:chgData name="Ragnvald Holst-Larsen" userId="a9209175-9fff-4820-b0c2-77ad65e07761" providerId="ADAL" clId="{FAA17179-8B20-489A-9E24-46D4350E3A0A}" dt="2022-10-19T22:26:04.660" v="4175" actId="1076"/>
          <ac:picMkLst>
            <pc:docMk/>
            <pc:sldMk cId="851817389" sldId="273"/>
            <ac:picMk id="5" creationId="{3DF086D9-D141-5BF2-6814-0135F4507192}"/>
          </ac:picMkLst>
        </pc:picChg>
      </pc:sldChg>
      <pc:sldChg chg="addSp delSp modSp new mod">
        <pc:chgData name="Ragnvald Holst-Larsen" userId="a9209175-9fff-4820-b0c2-77ad65e07761" providerId="ADAL" clId="{FAA17179-8B20-489A-9E24-46D4350E3A0A}" dt="2022-10-19T22:43:49.451" v="4400" actId="20577"/>
        <pc:sldMkLst>
          <pc:docMk/>
          <pc:sldMk cId="3501964735" sldId="274"/>
        </pc:sldMkLst>
        <pc:spChg chg="mod">
          <ac:chgData name="Ragnvald Holst-Larsen" userId="a9209175-9fff-4820-b0c2-77ad65e07761" providerId="ADAL" clId="{FAA17179-8B20-489A-9E24-46D4350E3A0A}" dt="2022-10-19T22:43:49.451" v="4400" actId="20577"/>
          <ac:spMkLst>
            <pc:docMk/>
            <pc:sldMk cId="3501964735" sldId="274"/>
            <ac:spMk id="2" creationId="{FF4BBF7A-69A1-0241-7ECB-3E067DBEBDB6}"/>
          </ac:spMkLst>
        </pc:spChg>
        <pc:spChg chg="del">
          <ac:chgData name="Ragnvald Holst-Larsen" userId="a9209175-9fff-4820-b0c2-77ad65e07761" providerId="ADAL" clId="{FAA17179-8B20-489A-9E24-46D4350E3A0A}" dt="2022-10-19T22:19:57.795" v="4019" actId="931"/>
          <ac:spMkLst>
            <pc:docMk/>
            <pc:sldMk cId="3501964735" sldId="274"/>
            <ac:spMk id="3" creationId="{2504F958-063B-886F-A1E7-C7576088E02B}"/>
          </ac:spMkLst>
        </pc:spChg>
        <pc:picChg chg="add mod">
          <ac:chgData name="Ragnvald Holst-Larsen" userId="a9209175-9fff-4820-b0c2-77ad65e07761" providerId="ADAL" clId="{FAA17179-8B20-489A-9E24-46D4350E3A0A}" dt="2022-10-19T22:20:04.749" v="4020" actId="1076"/>
          <ac:picMkLst>
            <pc:docMk/>
            <pc:sldMk cId="3501964735" sldId="274"/>
            <ac:picMk id="5" creationId="{3A5C6EED-07F2-1A93-B0F3-8521BEE50547}"/>
          </ac:picMkLst>
        </pc:picChg>
      </pc:sldChg>
      <pc:sldChg chg="modSp new mod">
        <pc:chgData name="Ragnvald Holst-Larsen" userId="a9209175-9fff-4820-b0c2-77ad65e07761" providerId="ADAL" clId="{FAA17179-8B20-489A-9E24-46D4350E3A0A}" dt="2022-10-18T19:53:59.645" v="1940" actId="20577"/>
        <pc:sldMkLst>
          <pc:docMk/>
          <pc:sldMk cId="1764495108" sldId="275"/>
        </pc:sldMkLst>
        <pc:spChg chg="mod">
          <ac:chgData name="Ragnvald Holst-Larsen" userId="a9209175-9fff-4820-b0c2-77ad65e07761" providerId="ADAL" clId="{FAA17179-8B20-489A-9E24-46D4350E3A0A}" dt="2022-10-18T19:49:56.360" v="1639" actId="20577"/>
          <ac:spMkLst>
            <pc:docMk/>
            <pc:sldMk cId="1764495108" sldId="275"/>
            <ac:spMk id="2" creationId="{617E220C-0012-3FE1-F6F5-7175AE5A624E}"/>
          </ac:spMkLst>
        </pc:spChg>
        <pc:spChg chg="mod">
          <ac:chgData name="Ragnvald Holst-Larsen" userId="a9209175-9fff-4820-b0c2-77ad65e07761" providerId="ADAL" clId="{FAA17179-8B20-489A-9E24-46D4350E3A0A}" dt="2022-10-18T19:53:59.645" v="1940" actId="20577"/>
          <ac:spMkLst>
            <pc:docMk/>
            <pc:sldMk cId="1764495108" sldId="275"/>
            <ac:spMk id="3" creationId="{DBEF7DE0-87A2-AD24-9369-F55D48D4A377}"/>
          </ac:spMkLst>
        </pc:spChg>
      </pc:sldChg>
      <pc:sldChg chg="addSp delSp modSp new mod chgLayout">
        <pc:chgData name="Ragnvald Holst-Larsen" userId="a9209175-9fff-4820-b0c2-77ad65e07761" providerId="ADAL" clId="{FAA17179-8B20-489A-9E24-46D4350E3A0A}" dt="2022-10-18T20:11:09.395" v="2185" actId="20577"/>
        <pc:sldMkLst>
          <pc:docMk/>
          <pc:sldMk cId="3985903491" sldId="276"/>
        </pc:sldMkLst>
        <pc:spChg chg="mod ord">
          <ac:chgData name="Ragnvald Holst-Larsen" userId="a9209175-9fff-4820-b0c2-77ad65e07761" providerId="ADAL" clId="{FAA17179-8B20-489A-9E24-46D4350E3A0A}" dt="2022-10-18T20:06:18.490" v="2105"/>
          <ac:spMkLst>
            <pc:docMk/>
            <pc:sldMk cId="3985903491" sldId="276"/>
            <ac:spMk id="2" creationId="{59559472-E0E0-F861-1983-3F38B611C8A0}"/>
          </ac:spMkLst>
        </pc:spChg>
        <pc:spChg chg="del">
          <ac:chgData name="Ragnvald Holst-Larsen" userId="a9209175-9fff-4820-b0c2-77ad65e07761" providerId="ADAL" clId="{FAA17179-8B20-489A-9E24-46D4350E3A0A}" dt="2022-10-18T20:04:59.280" v="2053" actId="22"/>
          <ac:spMkLst>
            <pc:docMk/>
            <pc:sldMk cId="3985903491" sldId="276"/>
            <ac:spMk id="3" creationId="{A0ECF16D-B4E0-F8E6-5514-B2CCC60D23FC}"/>
          </ac:spMkLst>
        </pc:spChg>
        <pc:spChg chg="add del mod">
          <ac:chgData name="Ragnvald Holst-Larsen" userId="a9209175-9fff-4820-b0c2-77ad65e07761" providerId="ADAL" clId="{FAA17179-8B20-489A-9E24-46D4350E3A0A}" dt="2022-10-18T20:06:18.490" v="2105"/>
          <ac:spMkLst>
            <pc:docMk/>
            <pc:sldMk cId="3985903491" sldId="276"/>
            <ac:spMk id="6" creationId="{73C20C36-7A2A-00ED-6B06-B022A768B549}"/>
          </ac:spMkLst>
        </pc:spChg>
        <pc:spChg chg="add del mod">
          <ac:chgData name="Ragnvald Holst-Larsen" userId="a9209175-9fff-4820-b0c2-77ad65e07761" providerId="ADAL" clId="{FAA17179-8B20-489A-9E24-46D4350E3A0A}" dt="2022-10-18T20:06:18.490" v="2105"/>
          <ac:spMkLst>
            <pc:docMk/>
            <pc:sldMk cId="3985903491" sldId="276"/>
            <ac:spMk id="7" creationId="{F8AE863E-0421-08FE-8450-231B6A3E0853}"/>
          </ac:spMkLst>
        </pc:spChg>
        <pc:spChg chg="add mod">
          <ac:chgData name="Ragnvald Holst-Larsen" userId="a9209175-9fff-4820-b0c2-77ad65e07761" providerId="ADAL" clId="{FAA17179-8B20-489A-9E24-46D4350E3A0A}" dt="2022-10-18T20:11:09.395" v="2185" actId="20577"/>
          <ac:spMkLst>
            <pc:docMk/>
            <pc:sldMk cId="3985903491" sldId="276"/>
            <ac:spMk id="9" creationId="{5EB87AD2-5224-2699-D8D3-4A59D51899F4}"/>
          </ac:spMkLst>
        </pc:spChg>
        <pc:picChg chg="add del mod ord modCrop">
          <ac:chgData name="Ragnvald Holst-Larsen" userId="a9209175-9fff-4820-b0c2-77ad65e07761" providerId="ADAL" clId="{FAA17179-8B20-489A-9E24-46D4350E3A0A}" dt="2022-10-18T20:06:24.947" v="2106" actId="21"/>
          <ac:picMkLst>
            <pc:docMk/>
            <pc:sldMk cId="3985903491" sldId="276"/>
            <ac:picMk id="5" creationId="{CE9EE680-3388-953F-61B1-B0B08AA3789D}"/>
          </ac:picMkLst>
        </pc:picChg>
        <pc:picChg chg="add mod">
          <ac:chgData name="Ragnvald Holst-Larsen" userId="a9209175-9fff-4820-b0c2-77ad65e07761" providerId="ADAL" clId="{FAA17179-8B20-489A-9E24-46D4350E3A0A}" dt="2022-10-18T20:06:34.576" v="2108" actId="1076"/>
          <ac:picMkLst>
            <pc:docMk/>
            <pc:sldMk cId="3985903491" sldId="276"/>
            <ac:picMk id="10" creationId="{D546B775-2B46-0BEE-6D08-AFCA95A08E04}"/>
          </ac:picMkLst>
        </pc:picChg>
      </pc:sldChg>
      <pc:sldChg chg="modSp new mod">
        <pc:chgData name="Ragnvald Holst-Larsen" userId="a9209175-9fff-4820-b0c2-77ad65e07761" providerId="ADAL" clId="{FAA17179-8B20-489A-9E24-46D4350E3A0A}" dt="2022-10-19T22:54:18.711" v="4512" actId="27636"/>
        <pc:sldMkLst>
          <pc:docMk/>
          <pc:sldMk cId="2847653612" sldId="277"/>
        </pc:sldMkLst>
        <pc:spChg chg="mod">
          <ac:chgData name="Ragnvald Holst-Larsen" userId="a9209175-9fff-4820-b0c2-77ad65e07761" providerId="ADAL" clId="{FAA17179-8B20-489A-9E24-46D4350E3A0A}" dt="2022-10-18T20:16:58.212" v="2294" actId="20577"/>
          <ac:spMkLst>
            <pc:docMk/>
            <pc:sldMk cId="2847653612" sldId="277"/>
            <ac:spMk id="2" creationId="{B12E146B-6D7E-CD26-7250-D4459393F1EF}"/>
          </ac:spMkLst>
        </pc:spChg>
        <pc:spChg chg="mod">
          <ac:chgData name="Ragnvald Holst-Larsen" userId="a9209175-9fff-4820-b0c2-77ad65e07761" providerId="ADAL" clId="{FAA17179-8B20-489A-9E24-46D4350E3A0A}" dt="2022-10-19T22:54:18.711" v="4512" actId="27636"/>
          <ac:spMkLst>
            <pc:docMk/>
            <pc:sldMk cId="2847653612" sldId="277"/>
            <ac:spMk id="3" creationId="{3297A5E7-3493-8597-13A9-AB8C545ED16A}"/>
          </ac:spMkLst>
        </pc:spChg>
      </pc:sldChg>
      <pc:sldChg chg="modSp new mod">
        <pc:chgData name="Ragnvald Holst-Larsen" userId="a9209175-9fff-4820-b0c2-77ad65e07761" providerId="ADAL" clId="{FAA17179-8B20-489A-9E24-46D4350E3A0A}" dt="2022-10-18T20:16:38.730" v="2268" actId="20577"/>
        <pc:sldMkLst>
          <pc:docMk/>
          <pc:sldMk cId="281086856" sldId="278"/>
        </pc:sldMkLst>
        <pc:spChg chg="mod">
          <ac:chgData name="Ragnvald Holst-Larsen" userId="a9209175-9fff-4820-b0c2-77ad65e07761" providerId="ADAL" clId="{FAA17179-8B20-489A-9E24-46D4350E3A0A}" dt="2022-10-18T20:16:38.730" v="2268" actId="20577"/>
          <ac:spMkLst>
            <pc:docMk/>
            <pc:sldMk cId="281086856" sldId="278"/>
            <ac:spMk id="3" creationId="{A05F526B-0506-56B0-469F-E6851FBDD388}"/>
          </ac:spMkLst>
        </pc:spChg>
      </pc:sldChg>
      <pc:sldChg chg="modSp new mod ord">
        <pc:chgData name="Ragnvald Holst-Larsen" userId="a9209175-9fff-4820-b0c2-77ad65e07761" providerId="ADAL" clId="{FAA17179-8B20-489A-9E24-46D4350E3A0A}" dt="2022-10-19T22:54:34.086" v="4514"/>
        <pc:sldMkLst>
          <pc:docMk/>
          <pc:sldMk cId="234447237" sldId="279"/>
        </pc:sldMkLst>
        <pc:spChg chg="mod">
          <ac:chgData name="Ragnvald Holst-Larsen" userId="a9209175-9fff-4820-b0c2-77ad65e07761" providerId="ADAL" clId="{FAA17179-8B20-489A-9E24-46D4350E3A0A}" dt="2022-10-18T20:17:24.534" v="2310" actId="20577"/>
          <ac:spMkLst>
            <pc:docMk/>
            <pc:sldMk cId="234447237" sldId="279"/>
            <ac:spMk id="2" creationId="{9C95A0CA-8801-C530-C0CD-9D2713734E58}"/>
          </ac:spMkLst>
        </pc:spChg>
        <pc:spChg chg="mod">
          <ac:chgData name="Ragnvald Holst-Larsen" userId="a9209175-9fff-4820-b0c2-77ad65e07761" providerId="ADAL" clId="{FAA17179-8B20-489A-9E24-46D4350E3A0A}" dt="2022-10-18T20:17:31.133" v="2313"/>
          <ac:spMkLst>
            <pc:docMk/>
            <pc:sldMk cId="234447237" sldId="279"/>
            <ac:spMk id="3" creationId="{1B0AA52E-42A5-CFC1-679C-F60052621713}"/>
          </ac:spMkLst>
        </pc:spChg>
      </pc:sldChg>
      <pc:sldChg chg="modSp new del mod ord">
        <pc:chgData name="Ragnvald Holst-Larsen" userId="a9209175-9fff-4820-b0c2-77ad65e07761" providerId="ADAL" clId="{FAA17179-8B20-489A-9E24-46D4350E3A0A}" dt="2022-10-19T21:21:35.970" v="3668" actId="47"/>
        <pc:sldMkLst>
          <pc:docMk/>
          <pc:sldMk cId="2302133960" sldId="280"/>
        </pc:sldMkLst>
        <pc:spChg chg="mod">
          <ac:chgData name="Ragnvald Holst-Larsen" userId="a9209175-9fff-4820-b0c2-77ad65e07761" providerId="ADAL" clId="{FAA17179-8B20-489A-9E24-46D4350E3A0A}" dt="2022-10-18T20:38:33.960" v="2335" actId="20577"/>
          <ac:spMkLst>
            <pc:docMk/>
            <pc:sldMk cId="2302133960" sldId="280"/>
            <ac:spMk id="2" creationId="{750705FF-9960-76DF-88FF-FF5A33D0DDCC}"/>
          </ac:spMkLst>
        </pc:spChg>
        <pc:spChg chg="mod">
          <ac:chgData name="Ragnvald Holst-Larsen" userId="a9209175-9fff-4820-b0c2-77ad65e07761" providerId="ADAL" clId="{FAA17179-8B20-489A-9E24-46D4350E3A0A}" dt="2022-10-19T21:21:19.085" v="3667" actId="27636"/>
          <ac:spMkLst>
            <pc:docMk/>
            <pc:sldMk cId="2302133960" sldId="280"/>
            <ac:spMk id="3" creationId="{796599E5-5D54-F242-6E5A-3F57082AE68E}"/>
          </ac:spMkLst>
        </pc:spChg>
      </pc:sldChg>
      <pc:sldChg chg="modSp new del mod">
        <pc:chgData name="Ragnvald Holst-Larsen" userId="a9209175-9fff-4820-b0c2-77ad65e07761" providerId="ADAL" clId="{FAA17179-8B20-489A-9E24-46D4350E3A0A}" dt="2022-10-19T22:16:05.550" v="3988" actId="47"/>
        <pc:sldMkLst>
          <pc:docMk/>
          <pc:sldMk cId="1395533444" sldId="281"/>
        </pc:sldMkLst>
        <pc:spChg chg="mod">
          <ac:chgData name="Ragnvald Holst-Larsen" userId="a9209175-9fff-4820-b0c2-77ad65e07761" providerId="ADAL" clId="{FAA17179-8B20-489A-9E24-46D4350E3A0A}" dt="2022-10-18T20:43:17.746" v="2386" actId="20577"/>
          <ac:spMkLst>
            <pc:docMk/>
            <pc:sldMk cId="1395533444" sldId="281"/>
            <ac:spMk id="2" creationId="{4BA5CD02-497C-4EAD-9A95-0CA2477E6C2A}"/>
          </ac:spMkLst>
        </pc:spChg>
        <pc:spChg chg="mod">
          <ac:chgData name="Ragnvald Holst-Larsen" userId="a9209175-9fff-4820-b0c2-77ad65e07761" providerId="ADAL" clId="{FAA17179-8B20-489A-9E24-46D4350E3A0A}" dt="2022-10-18T20:43:10.160" v="2373" actId="27636"/>
          <ac:spMkLst>
            <pc:docMk/>
            <pc:sldMk cId="1395533444" sldId="281"/>
            <ac:spMk id="3" creationId="{E3A03A70-38BB-3C4D-28C9-81448937E3BB}"/>
          </ac:spMkLst>
        </pc:spChg>
      </pc:sldChg>
      <pc:sldChg chg="modSp new del mod">
        <pc:chgData name="Ragnvald Holst-Larsen" userId="a9209175-9fff-4820-b0c2-77ad65e07761" providerId="ADAL" clId="{FAA17179-8B20-489A-9E24-46D4350E3A0A}" dt="2022-10-19T21:22:17.906" v="3669" actId="47"/>
        <pc:sldMkLst>
          <pc:docMk/>
          <pc:sldMk cId="3731714624" sldId="282"/>
        </pc:sldMkLst>
        <pc:spChg chg="mod">
          <ac:chgData name="Ragnvald Holst-Larsen" userId="a9209175-9fff-4820-b0c2-77ad65e07761" providerId="ADAL" clId="{FAA17179-8B20-489A-9E24-46D4350E3A0A}" dt="2022-10-18T20:43:31.552" v="2406" actId="20577"/>
          <ac:spMkLst>
            <pc:docMk/>
            <pc:sldMk cId="3731714624" sldId="282"/>
            <ac:spMk id="2" creationId="{F3CCDC77-6079-6DA7-FDE0-F7FBA9C680BE}"/>
          </ac:spMkLst>
        </pc:spChg>
        <pc:spChg chg="mod">
          <ac:chgData name="Ragnvald Holst-Larsen" userId="a9209175-9fff-4820-b0c2-77ad65e07761" providerId="ADAL" clId="{FAA17179-8B20-489A-9E24-46D4350E3A0A}" dt="2022-10-18T20:43:24.757" v="2388" actId="27636"/>
          <ac:spMkLst>
            <pc:docMk/>
            <pc:sldMk cId="3731714624" sldId="282"/>
            <ac:spMk id="3" creationId="{119B7D05-1CB3-47DF-B00A-F5370B46DC85}"/>
          </ac:spMkLst>
        </pc:spChg>
      </pc:sldChg>
      <pc:sldChg chg="modSp new mod ord">
        <pc:chgData name="Ragnvald Holst-Larsen" userId="a9209175-9fff-4820-b0c2-77ad65e07761" providerId="ADAL" clId="{FAA17179-8B20-489A-9E24-46D4350E3A0A}" dt="2022-10-20T05:25:11.266" v="4838" actId="6549"/>
        <pc:sldMkLst>
          <pc:docMk/>
          <pc:sldMk cId="696793900" sldId="283"/>
        </pc:sldMkLst>
        <pc:spChg chg="mod">
          <ac:chgData name="Ragnvald Holst-Larsen" userId="a9209175-9fff-4820-b0c2-77ad65e07761" providerId="ADAL" clId="{FAA17179-8B20-489A-9E24-46D4350E3A0A}" dt="2022-10-18T20:47:45.817" v="2499" actId="20577"/>
          <ac:spMkLst>
            <pc:docMk/>
            <pc:sldMk cId="696793900" sldId="283"/>
            <ac:spMk id="2" creationId="{1F60DD0A-EC0B-7ABC-8263-E7E96E9C0293}"/>
          </ac:spMkLst>
        </pc:spChg>
        <pc:spChg chg="mod">
          <ac:chgData name="Ragnvald Holst-Larsen" userId="a9209175-9fff-4820-b0c2-77ad65e07761" providerId="ADAL" clId="{FAA17179-8B20-489A-9E24-46D4350E3A0A}" dt="2022-10-20T05:25:11.266" v="4838" actId="6549"/>
          <ac:spMkLst>
            <pc:docMk/>
            <pc:sldMk cId="696793900" sldId="283"/>
            <ac:spMk id="3" creationId="{729210DB-C436-9CF4-7C7A-CBB4CCD727E1}"/>
          </ac:spMkLst>
        </pc:spChg>
      </pc:sldChg>
      <pc:sldChg chg="modSp new mod">
        <pc:chgData name="Ragnvald Holst-Larsen" userId="a9209175-9fff-4820-b0c2-77ad65e07761" providerId="ADAL" clId="{FAA17179-8B20-489A-9E24-46D4350E3A0A}" dt="2022-10-20T05:26:30.911" v="4852" actId="20577"/>
        <pc:sldMkLst>
          <pc:docMk/>
          <pc:sldMk cId="1577068281" sldId="284"/>
        </pc:sldMkLst>
        <pc:spChg chg="mod">
          <ac:chgData name="Ragnvald Holst-Larsen" userId="a9209175-9fff-4820-b0c2-77ad65e07761" providerId="ADAL" clId="{FAA17179-8B20-489A-9E24-46D4350E3A0A}" dt="2022-10-18T20:49:23.326" v="2503" actId="20578"/>
          <ac:spMkLst>
            <pc:docMk/>
            <pc:sldMk cId="1577068281" sldId="284"/>
            <ac:spMk id="2" creationId="{CC32A9DE-CCD5-9929-82B9-9D1E6CEBFF39}"/>
          </ac:spMkLst>
        </pc:spChg>
        <pc:spChg chg="mod">
          <ac:chgData name="Ragnvald Holst-Larsen" userId="a9209175-9fff-4820-b0c2-77ad65e07761" providerId="ADAL" clId="{FAA17179-8B20-489A-9E24-46D4350E3A0A}" dt="2022-10-20T05:26:30.911" v="4852" actId="20577"/>
          <ac:spMkLst>
            <pc:docMk/>
            <pc:sldMk cId="1577068281" sldId="284"/>
            <ac:spMk id="3" creationId="{491E656E-9177-338A-BD71-F1AFD8600763}"/>
          </ac:spMkLst>
        </pc:spChg>
      </pc:sldChg>
      <pc:sldChg chg="modSp new mod">
        <pc:chgData name="Ragnvald Holst-Larsen" userId="a9209175-9fff-4820-b0c2-77ad65e07761" providerId="ADAL" clId="{FAA17179-8B20-489A-9E24-46D4350E3A0A}" dt="2022-10-19T21:07:53.535" v="3485" actId="14100"/>
        <pc:sldMkLst>
          <pc:docMk/>
          <pc:sldMk cId="3611260571" sldId="285"/>
        </pc:sldMkLst>
        <pc:spChg chg="mod">
          <ac:chgData name="Ragnvald Holst-Larsen" userId="a9209175-9fff-4820-b0c2-77ad65e07761" providerId="ADAL" clId="{FAA17179-8B20-489A-9E24-46D4350E3A0A}" dt="2022-10-19T20:31:11.108" v="3122" actId="20577"/>
          <ac:spMkLst>
            <pc:docMk/>
            <pc:sldMk cId="3611260571" sldId="285"/>
            <ac:spMk id="2" creationId="{F2C0297A-5685-A29F-4458-630E90935CD5}"/>
          </ac:spMkLst>
        </pc:spChg>
        <pc:spChg chg="mod">
          <ac:chgData name="Ragnvald Holst-Larsen" userId="a9209175-9fff-4820-b0c2-77ad65e07761" providerId="ADAL" clId="{FAA17179-8B20-489A-9E24-46D4350E3A0A}" dt="2022-10-19T21:07:53.535" v="3485" actId="14100"/>
          <ac:spMkLst>
            <pc:docMk/>
            <pc:sldMk cId="3611260571" sldId="285"/>
            <ac:spMk id="3" creationId="{4FC13911-6332-6B10-BA0B-9B2582724DC0}"/>
          </ac:spMkLst>
        </pc:spChg>
      </pc:sldChg>
      <pc:sldChg chg="modSp new mod">
        <pc:chgData name="Ragnvald Holst-Larsen" userId="a9209175-9fff-4820-b0c2-77ad65e07761" providerId="ADAL" clId="{FAA17179-8B20-489A-9E24-46D4350E3A0A}" dt="2022-10-19T21:22:31.403" v="3670" actId="313"/>
        <pc:sldMkLst>
          <pc:docMk/>
          <pc:sldMk cId="2744648460" sldId="286"/>
        </pc:sldMkLst>
        <pc:spChg chg="mod">
          <ac:chgData name="Ragnvald Holst-Larsen" userId="a9209175-9fff-4820-b0c2-77ad65e07761" providerId="ADAL" clId="{FAA17179-8B20-489A-9E24-46D4350E3A0A}" dt="2022-10-19T21:22:31.403" v="3670" actId="313"/>
          <ac:spMkLst>
            <pc:docMk/>
            <pc:sldMk cId="2744648460" sldId="286"/>
            <ac:spMk id="2" creationId="{E2F0271B-CB97-966D-02BF-FD1BD9549C18}"/>
          </ac:spMkLst>
        </pc:spChg>
        <pc:spChg chg="mod">
          <ac:chgData name="Ragnvald Holst-Larsen" userId="a9209175-9fff-4820-b0c2-77ad65e07761" providerId="ADAL" clId="{FAA17179-8B20-489A-9E24-46D4350E3A0A}" dt="2022-10-19T21:09:58.623" v="3528" actId="5793"/>
          <ac:spMkLst>
            <pc:docMk/>
            <pc:sldMk cId="2744648460" sldId="286"/>
            <ac:spMk id="3" creationId="{EE9FFF86-048A-FEA7-51B3-2DA9F080525D}"/>
          </ac:spMkLst>
        </pc:spChg>
      </pc:sldChg>
      <pc:sldChg chg="modSp new del mod">
        <pc:chgData name="Ragnvald Holst-Larsen" userId="a9209175-9fff-4820-b0c2-77ad65e07761" providerId="ADAL" clId="{FAA17179-8B20-489A-9E24-46D4350E3A0A}" dt="2022-10-19T21:10:01.186" v="3529" actId="47"/>
        <pc:sldMkLst>
          <pc:docMk/>
          <pc:sldMk cId="1733124549" sldId="287"/>
        </pc:sldMkLst>
        <pc:spChg chg="mod">
          <ac:chgData name="Ragnvald Holst-Larsen" userId="a9209175-9fff-4820-b0c2-77ad65e07761" providerId="ADAL" clId="{FAA17179-8B20-489A-9E24-46D4350E3A0A}" dt="2022-10-19T21:09:47.784" v="3525" actId="21"/>
          <ac:spMkLst>
            <pc:docMk/>
            <pc:sldMk cId="1733124549" sldId="287"/>
            <ac:spMk id="3" creationId="{0646FAA5-83FF-F66F-16D9-1F2D675FE316}"/>
          </ac:spMkLst>
        </pc:spChg>
      </pc:sldChg>
      <pc:sldChg chg="modSp new mod">
        <pc:chgData name="Ragnvald Holst-Larsen" userId="a9209175-9fff-4820-b0c2-77ad65e07761" providerId="ADAL" clId="{FAA17179-8B20-489A-9E24-46D4350E3A0A}" dt="2022-10-19T20:58:29.261" v="3313" actId="20577"/>
        <pc:sldMkLst>
          <pc:docMk/>
          <pc:sldMk cId="1658279010" sldId="288"/>
        </pc:sldMkLst>
        <pc:spChg chg="mod">
          <ac:chgData name="Ragnvald Holst-Larsen" userId="a9209175-9fff-4820-b0c2-77ad65e07761" providerId="ADAL" clId="{FAA17179-8B20-489A-9E24-46D4350E3A0A}" dt="2022-10-19T19:56:24.681" v="2572" actId="20577"/>
          <ac:spMkLst>
            <pc:docMk/>
            <pc:sldMk cId="1658279010" sldId="288"/>
            <ac:spMk id="2" creationId="{A7F9F148-D443-9F5B-19FF-6995CFF4B94E}"/>
          </ac:spMkLst>
        </pc:spChg>
        <pc:spChg chg="mod">
          <ac:chgData name="Ragnvald Holst-Larsen" userId="a9209175-9fff-4820-b0c2-77ad65e07761" providerId="ADAL" clId="{FAA17179-8B20-489A-9E24-46D4350E3A0A}" dt="2022-10-19T20:58:29.261" v="3313" actId="20577"/>
          <ac:spMkLst>
            <pc:docMk/>
            <pc:sldMk cId="1658279010" sldId="288"/>
            <ac:spMk id="3" creationId="{6838C3AB-CBBA-EC7D-19D2-7C2451472BDB}"/>
          </ac:spMkLst>
        </pc:spChg>
      </pc:sldChg>
      <pc:sldChg chg="modSp new mod ord">
        <pc:chgData name="Ragnvald Holst-Larsen" userId="a9209175-9fff-4820-b0c2-77ad65e07761" providerId="ADAL" clId="{FAA17179-8B20-489A-9E24-46D4350E3A0A}" dt="2022-10-20T05:21:46.830" v="4695" actId="27636"/>
        <pc:sldMkLst>
          <pc:docMk/>
          <pc:sldMk cId="2145487037" sldId="289"/>
        </pc:sldMkLst>
        <pc:spChg chg="mod">
          <ac:chgData name="Ragnvald Holst-Larsen" userId="a9209175-9fff-4820-b0c2-77ad65e07761" providerId="ADAL" clId="{FAA17179-8B20-489A-9E24-46D4350E3A0A}" dt="2022-10-19T19:57:39.716" v="2633" actId="20577"/>
          <ac:spMkLst>
            <pc:docMk/>
            <pc:sldMk cId="2145487037" sldId="289"/>
            <ac:spMk id="2" creationId="{C4A8A486-A392-0C34-86A6-A2318D164AC4}"/>
          </ac:spMkLst>
        </pc:spChg>
        <pc:spChg chg="mod">
          <ac:chgData name="Ragnvald Holst-Larsen" userId="a9209175-9fff-4820-b0c2-77ad65e07761" providerId="ADAL" clId="{FAA17179-8B20-489A-9E24-46D4350E3A0A}" dt="2022-10-20T05:21:46.830" v="4695" actId="27636"/>
          <ac:spMkLst>
            <pc:docMk/>
            <pc:sldMk cId="2145487037" sldId="289"/>
            <ac:spMk id="3" creationId="{1E96CCDE-14C5-E7BF-7350-A7F18B22DA54}"/>
          </ac:spMkLst>
        </pc:spChg>
      </pc:sldChg>
      <pc:sldChg chg="modSp new mod">
        <pc:chgData name="Ragnvald Holst-Larsen" userId="a9209175-9fff-4820-b0c2-77ad65e07761" providerId="ADAL" clId="{FAA17179-8B20-489A-9E24-46D4350E3A0A}" dt="2022-10-20T05:25:47.322" v="4841" actId="1076"/>
        <pc:sldMkLst>
          <pc:docMk/>
          <pc:sldMk cId="2706325713" sldId="290"/>
        </pc:sldMkLst>
        <pc:spChg chg="mod">
          <ac:chgData name="Ragnvald Holst-Larsen" userId="a9209175-9fff-4820-b0c2-77ad65e07761" providerId="ADAL" clId="{FAA17179-8B20-489A-9E24-46D4350E3A0A}" dt="2022-10-20T05:25:47.322" v="4841" actId="1076"/>
          <ac:spMkLst>
            <pc:docMk/>
            <pc:sldMk cId="2706325713" sldId="290"/>
            <ac:spMk id="3" creationId="{5D5286BA-9485-7388-ACA9-7B3E5E42CA1F}"/>
          </ac:spMkLst>
        </pc:spChg>
      </pc:sldChg>
      <pc:sldChg chg="modSp new mod">
        <pc:chgData name="Ragnvald Holst-Larsen" userId="a9209175-9fff-4820-b0c2-77ad65e07761" providerId="ADAL" clId="{FAA17179-8B20-489A-9E24-46D4350E3A0A}" dt="2022-10-19T21:09:09.567" v="3495"/>
        <pc:sldMkLst>
          <pc:docMk/>
          <pc:sldMk cId="1679597291" sldId="291"/>
        </pc:sldMkLst>
        <pc:spChg chg="mod">
          <ac:chgData name="Ragnvald Holst-Larsen" userId="a9209175-9fff-4820-b0c2-77ad65e07761" providerId="ADAL" clId="{FAA17179-8B20-489A-9E24-46D4350E3A0A}" dt="2022-10-19T21:09:09.567" v="3495"/>
          <ac:spMkLst>
            <pc:docMk/>
            <pc:sldMk cId="1679597291" sldId="291"/>
            <ac:spMk id="2" creationId="{5ABD8B82-21D7-370E-C3AD-8E73DE0493D8}"/>
          </ac:spMkLst>
        </pc:spChg>
        <pc:spChg chg="mod">
          <ac:chgData name="Ragnvald Holst-Larsen" userId="a9209175-9fff-4820-b0c2-77ad65e07761" providerId="ADAL" clId="{FAA17179-8B20-489A-9E24-46D4350E3A0A}" dt="2022-10-19T20:36:45.693" v="3208" actId="20577"/>
          <ac:spMkLst>
            <pc:docMk/>
            <pc:sldMk cId="1679597291" sldId="291"/>
            <ac:spMk id="3" creationId="{817D5729-6078-9DAD-7829-D5721CDEF354}"/>
          </ac:spMkLst>
        </pc:spChg>
      </pc:sldChg>
      <pc:sldChg chg="addSp delSp modSp new mod">
        <pc:chgData name="Ragnvald Holst-Larsen" userId="a9209175-9fff-4820-b0c2-77ad65e07761" providerId="ADAL" clId="{FAA17179-8B20-489A-9E24-46D4350E3A0A}" dt="2022-10-19T20:56:34.700" v="3294" actId="27636"/>
        <pc:sldMkLst>
          <pc:docMk/>
          <pc:sldMk cId="967612503" sldId="292"/>
        </pc:sldMkLst>
        <pc:spChg chg="mod">
          <ac:chgData name="Ragnvald Holst-Larsen" userId="a9209175-9fff-4820-b0c2-77ad65e07761" providerId="ADAL" clId="{FAA17179-8B20-489A-9E24-46D4350E3A0A}" dt="2022-10-19T20:39:56.406" v="3250" actId="20577"/>
          <ac:spMkLst>
            <pc:docMk/>
            <pc:sldMk cId="967612503" sldId="292"/>
            <ac:spMk id="2" creationId="{AB1208BA-0B4F-84CC-D56E-9D91E6EC34AA}"/>
          </ac:spMkLst>
        </pc:spChg>
        <pc:spChg chg="mod">
          <ac:chgData name="Ragnvald Holst-Larsen" userId="a9209175-9fff-4820-b0c2-77ad65e07761" providerId="ADAL" clId="{FAA17179-8B20-489A-9E24-46D4350E3A0A}" dt="2022-10-19T20:56:34.700" v="3294" actId="27636"/>
          <ac:spMkLst>
            <pc:docMk/>
            <pc:sldMk cId="967612503" sldId="292"/>
            <ac:spMk id="3" creationId="{FB1E2F9C-E194-AEC0-BA97-0189CA98E62D}"/>
          </ac:spMkLst>
        </pc:spChg>
        <pc:picChg chg="add del mod modCrop">
          <ac:chgData name="Ragnvald Holst-Larsen" userId="a9209175-9fff-4820-b0c2-77ad65e07761" providerId="ADAL" clId="{FAA17179-8B20-489A-9E24-46D4350E3A0A}" dt="2022-10-19T20:53:36.494" v="3278" actId="478"/>
          <ac:picMkLst>
            <pc:docMk/>
            <pc:sldMk cId="967612503" sldId="292"/>
            <ac:picMk id="5" creationId="{CD3C4677-48E1-8149-902C-68C1691EF1F2}"/>
          </ac:picMkLst>
        </pc:picChg>
      </pc:sldChg>
      <pc:sldChg chg="modSp new del mod">
        <pc:chgData name="Ragnvald Holst-Larsen" userId="a9209175-9fff-4820-b0c2-77ad65e07761" providerId="ADAL" clId="{FAA17179-8B20-489A-9E24-46D4350E3A0A}" dt="2022-10-19T20:38:33.438" v="3227" actId="47"/>
        <pc:sldMkLst>
          <pc:docMk/>
          <pc:sldMk cId="1387803457" sldId="292"/>
        </pc:sldMkLst>
        <pc:spChg chg="mod">
          <ac:chgData name="Ragnvald Holst-Larsen" userId="a9209175-9fff-4820-b0c2-77ad65e07761" providerId="ADAL" clId="{FAA17179-8B20-489A-9E24-46D4350E3A0A}" dt="2022-10-19T20:37:39.349" v="3215"/>
          <ac:spMkLst>
            <pc:docMk/>
            <pc:sldMk cId="1387803457" sldId="292"/>
            <ac:spMk id="3" creationId="{384EC35E-12BE-A1CA-3A3B-30B8A811F39F}"/>
          </ac:spMkLst>
        </pc:spChg>
      </pc:sldChg>
      <pc:sldChg chg="modSp new mod">
        <pc:chgData name="Ragnvald Holst-Larsen" userId="a9209175-9fff-4820-b0c2-77ad65e07761" providerId="ADAL" clId="{FAA17179-8B20-489A-9E24-46D4350E3A0A}" dt="2022-10-20T05:27:23.649" v="4853" actId="1076"/>
        <pc:sldMkLst>
          <pc:docMk/>
          <pc:sldMk cId="4087633674" sldId="293"/>
        </pc:sldMkLst>
        <pc:spChg chg="mod">
          <ac:chgData name="Ragnvald Holst-Larsen" userId="a9209175-9fff-4820-b0c2-77ad65e07761" providerId="ADAL" clId="{FAA17179-8B20-489A-9E24-46D4350E3A0A}" dt="2022-10-20T05:27:23.649" v="4853" actId="1076"/>
          <ac:spMkLst>
            <pc:docMk/>
            <pc:sldMk cId="4087633674" sldId="293"/>
            <ac:spMk id="2" creationId="{97FF99B9-C78E-86EA-756A-E9257D65E22D}"/>
          </ac:spMkLst>
        </pc:spChg>
        <pc:spChg chg="mod">
          <ac:chgData name="Ragnvald Holst-Larsen" userId="a9209175-9fff-4820-b0c2-77ad65e07761" providerId="ADAL" clId="{FAA17179-8B20-489A-9E24-46D4350E3A0A}" dt="2022-10-19T21:10:32.402" v="3530" actId="1076"/>
          <ac:spMkLst>
            <pc:docMk/>
            <pc:sldMk cId="4087633674" sldId="293"/>
            <ac:spMk id="3" creationId="{EE2CD635-ACAD-D12C-D477-BF86813A5115}"/>
          </ac:spMkLst>
        </pc:spChg>
      </pc:sldChg>
      <pc:sldChg chg="modSp new mod">
        <pc:chgData name="Ragnvald Holst-Larsen" userId="a9209175-9fff-4820-b0c2-77ad65e07761" providerId="ADAL" clId="{FAA17179-8B20-489A-9E24-46D4350E3A0A}" dt="2022-10-19T21:20:22.024" v="3592" actId="1076"/>
        <pc:sldMkLst>
          <pc:docMk/>
          <pc:sldMk cId="1962643850" sldId="294"/>
        </pc:sldMkLst>
        <pc:spChg chg="mod">
          <ac:chgData name="Ragnvald Holst-Larsen" userId="a9209175-9fff-4820-b0c2-77ad65e07761" providerId="ADAL" clId="{FAA17179-8B20-489A-9E24-46D4350E3A0A}" dt="2022-10-19T21:20:22.024" v="3592" actId="1076"/>
          <ac:spMkLst>
            <pc:docMk/>
            <pc:sldMk cId="1962643850" sldId="294"/>
            <ac:spMk id="2" creationId="{13B241A9-71F5-6EF3-9D92-3748E649B85B}"/>
          </ac:spMkLst>
        </pc:spChg>
        <pc:spChg chg="mod">
          <ac:chgData name="Ragnvald Holst-Larsen" userId="a9209175-9fff-4820-b0c2-77ad65e07761" providerId="ADAL" clId="{FAA17179-8B20-489A-9E24-46D4350E3A0A}" dt="2022-10-19T20:59:46.829" v="3333" actId="14100"/>
          <ac:spMkLst>
            <pc:docMk/>
            <pc:sldMk cId="1962643850" sldId="294"/>
            <ac:spMk id="3" creationId="{F4442922-14E2-985C-94D4-43AE34550650}"/>
          </ac:spMkLst>
        </pc:spChg>
      </pc:sldChg>
      <pc:sldChg chg="modSp new mod">
        <pc:chgData name="Ragnvald Holst-Larsen" userId="a9209175-9fff-4820-b0c2-77ad65e07761" providerId="ADAL" clId="{FAA17179-8B20-489A-9E24-46D4350E3A0A}" dt="2022-10-19T21:01:37.033" v="3346" actId="20577"/>
        <pc:sldMkLst>
          <pc:docMk/>
          <pc:sldMk cId="2076199562" sldId="295"/>
        </pc:sldMkLst>
        <pc:spChg chg="mod">
          <ac:chgData name="Ragnvald Holst-Larsen" userId="a9209175-9fff-4820-b0c2-77ad65e07761" providerId="ADAL" clId="{FAA17179-8B20-489A-9E24-46D4350E3A0A}" dt="2022-10-19T21:01:37.033" v="3346" actId="20577"/>
          <ac:spMkLst>
            <pc:docMk/>
            <pc:sldMk cId="2076199562" sldId="295"/>
            <ac:spMk id="3" creationId="{88E77461-08E8-F1AC-B1F4-9AE248690E22}"/>
          </ac:spMkLst>
        </pc:spChg>
      </pc:sldChg>
      <pc:sldChg chg="modSp new mod">
        <pc:chgData name="Ragnvald Holst-Larsen" userId="a9209175-9fff-4820-b0c2-77ad65e07761" providerId="ADAL" clId="{FAA17179-8B20-489A-9E24-46D4350E3A0A}" dt="2022-10-19T21:05:24.978" v="3416" actId="20577"/>
        <pc:sldMkLst>
          <pc:docMk/>
          <pc:sldMk cId="3869748238" sldId="296"/>
        </pc:sldMkLst>
        <pc:spChg chg="mod">
          <ac:chgData name="Ragnvald Holst-Larsen" userId="a9209175-9fff-4820-b0c2-77ad65e07761" providerId="ADAL" clId="{FAA17179-8B20-489A-9E24-46D4350E3A0A}" dt="2022-10-19T21:05:24.978" v="3416" actId="20577"/>
          <ac:spMkLst>
            <pc:docMk/>
            <pc:sldMk cId="3869748238" sldId="296"/>
            <ac:spMk id="2" creationId="{6A511634-055C-7B11-F727-632D47622342}"/>
          </ac:spMkLst>
        </pc:spChg>
        <pc:spChg chg="mod">
          <ac:chgData name="Ragnvald Holst-Larsen" userId="a9209175-9fff-4820-b0c2-77ad65e07761" providerId="ADAL" clId="{FAA17179-8B20-489A-9E24-46D4350E3A0A}" dt="2022-10-19T21:05:02.939" v="3368" actId="6549"/>
          <ac:spMkLst>
            <pc:docMk/>
            <pc:sldMk cId="3869748238" sldId="296"/>
            <ac:spMk id="3" creationId="{EFCAC69A-04EC-4CB3-6D3E-17244B97E8E4}"/>
          </ac:spMkLst>
        </pc:spChg>
      </pc:sldChg>
      <pc:sldChg chg="modSp new mod">
        <pc:chgData name="Ragnvald Holst-Larsen" userId="a9209175-9fff-4820-b0c2-77ad65e07761" providerId="ADAL" clId="{FAA17179-8B20-489A-9E24-46D4350E3A0A}" dt="2022-10-20T05:28:19.618" v="4867" actId="20577"/>
        <pc:sldMkLst>
          <pc:docMk/>
          <pc:sldMk cId="3560786485" sldId="297"/>
        </pc:sldMkLst>
        <pc:spChg chg="mod">
          <ac:chgData name="Ragnvald Holst-Larsen" userId="a9209175-9fff-4820-b0c2-77ad65e07761" providerId="ADAL" clId="{FAA17179-8B20-489A-9E24-46D4350E3A0A}" dt="2022-10-19T21:55:52.471" v="3800" actId="27636"/>
          <ac:spMkLst>
            <pc:docMk/>
            <pc:sldMk cId="3560786485" sldId="297"/>
            <ac:spMk id="2" creationId="{06ABDA62-C80F-CDEE-EF84-561DFAC07B09}"/>
          </ac:spMkLst>
        </pc:spChg>
        <pc:spChg chg="mod">
          <ac:chgData name="Ragnvald Holst-Larsen" userId="a9209175-9fff-4820-b0c2-77ad65e07761" providerId="ADAL" clId="{FAA17179-8B20-489A-9E24-46D4350E3A0A}" dt="2022-10-20T05:28:19.618" v="4867" actId="20577"/>
          <ac:spMkLst>
            <pc:docMk/>
            <pc:sldMk cId="3560786485" sldId="297"/>
            <ac:spMk id="3" creationId="{3862AEC9-4D82-8B17-0153-CA5C060288A7}"/>
          </ac:spMkLst>
        </pc:spChg>
      </pc:sldChg>
      <pc:sldChg chg="modSp new mod">
        <pc:chgData name="Ragnvald Holst-Larsen" userId="a9209175-9fff-4820-b0c2-77ad65e07761" providerId="ADAL" clId="{FAA17179-8B20-489A-9E24-46D4350E3A0A}" dt="2022-10-19T21:34:58.411" v="3730" actId="20577"/>
        <pc:sldMkLst>
          <pc:docMk/>
          <pc:sldMk cId="1509559345" sldId="298"/>
        </pc:sldMkLst>
        <pc:spChg chg="mod">
          <ac:chgData name="Ragnvald Holst-Larsen" userId="a9209175-9fff-4820-b0c2-77ad65e07761" providerId="ADAL" clId="{FAA17179-8B20-489A-9E24-46D4350E3A0A}" dt="2022-10-19T21:34:58.411" v="3730" actId="20577"/>
          <ac:spMkLst>
            <pc:docMk/>
            <pc:sldMk cId="1509559345" sldId="298"/>
            <ac:spMk id="2" creationId="{9D69A4D2-2AC8-3283-D199-46F4939486E7}"/>
          </ac:spMkLst>
        </pc:spChg>
        <pc:spChg chg="mod">
          <ac:chgData name="Ragnvald Holst-Larsen" userId="a9209175-9fff-4820-b0c2-77ad65e07761" providerId="ADAL" clId="{FAA17179-8B20-489A-9E24-46D4350E3A0A}" dt="2022-10-19T21:34:19.881" v="3704" actId="6549"/>
          <ac:spMkLst>
            <pc:docMk/>
            <pc:sldMk cId="1509559345" sldId="298"/>
            <ac:spMk id="3" creationId="{C1A2474F-1AFE-1284-DEDC-267B5727C41A}"/>
          </ac:spMkLst>
        </pc:spChg>
      </pc:sldChg>
      <pc:sldChg chg="modSp new mod">
        <pc:chgData name="Ragnvald Holst-Larsen" userId="a9209175-9fff-4820-b0c2-77ad65e07761" providerId="ADAL" clId="{FAA17179-8B20-489A-9E24-46D4350E3A0A}" dt="2022-10-19T22:16:39.362" v="4008" actId="20577"/>
        <pc:sldMkLst>
          <pc:docMk/>
          <pc:sldMk cId="1897317581" sldId="299"/>
        </pc:sldMkLst>
        <pc:spChg chg="mod">
          <ac:chgData name="Ragnvald Holst-Larsen" userId="a9209175-9fff-4820-b0c2-77ad65e07761" providerId="ADAL" clId="{FAA17179-8B20-489A-9E24-46D4350E3A0A}" dt="2022-10-19T22:16:39.362" v="4008" actId="20577"/>
          <ac:spMkLst>
            <pc:docMk/>
            <pc:sldMk cId="1897317581" sldId="299"/>
            <ac:spMk id="2" creationId="{A85A3283-552D-7E4F-25C5-C040DBA9FF83}"/>
          </ac:spMkLst>
        </pc:spChg>
        <pc:spChg chg="mod">
          <ac:chgData name="Ragnvald Holst-Larsen" userId="a9209175-9fff-4820-b0c2-77ad65e07761" providerId="ADAL" clId="{FAA17179-8B20-489A-9E24-46D4350E3A0A}" dt="2022-10-19T21:37:17.224" v="3761" actId="27636"/>
          <ac:spMkLst>
            <pc:docMk/>
            <pc:sldMk cId="1897317581" sldId="299"/>
            <ac:spMk id="3" creationId="{54CC4042-92E9-A621-540B-5FCFBC2FF366}"/>
          </ac:spMkLst>
        </pc:spChg>
      </pc:sldChg>
      <pc:sldChg chg="modSp new mod">
        <pc:chgData name="Ragnvald Holst-Larsen" userId="a9209175-9fff-4820-b0c2-77ad65e07761" providerId="ADAL" clId="{FAA17179-8B20-489A-9E24-46D4350E3A0A}" dt="2022-10-19T21:42:07.674" v="3790" actId="6549"/>
        <pc:sldMkLst>
          <pc:docMk/>
          <pc:sldMk cId="3199398306" sldId="300"/>
        </pc:sldMkLst>
        <pc:spChg chg="mod">
          <ac:chgData name="Ragnvald Holst-Larsen" userId="a9209175-9fff-4820-b0c2-77ad65e07761" providerId="ADAL" clId="{FAA17179-8B20-489A-9E24-46D4350E3A0A}" dt="2022-10-19T21:41:16.602" v="3786" actId="27636"/>
          <ac:spMkLst>
            <pc:docMk/>
            <pc:sldMk cId="3199398306" sldId="300"/>
            <ac:spMk id="2" creationId="{84D0F9F0-7283-9CB4-3A8F-94B995E10F7F}"/>
          </ac:spMkLst>
        </pc:spChg>
        <pc:spChg chg="mod">
          <ac:chgData name="Ragnvald Holst-Larsen" userId="a9209175-9fff-4820-b0c2-77ad65e07761" providerId="ADAL" clId="{FAA17179-8B20-489A-9E24-46D4350E3A0A}" dt="2022-10-19T21:42:07.674" v="3790" actId="6549"/>
          <ac:spMkLst>
            <pc:docMk/>
            <pc:sldMk cId="3199398306" sldId="300"/>
            <ac:spMk id="3" creationId="{BE133601-465B-8CAF-D165-0F5F7985F188}"/>
          </ac:spMkLst>
        </pc:spChg>
      </pc:sldChg>
      <pc:sldChg chg="modSp new mod">
        <pc:chgData name="Ragnvald Holst-Larsen" userId="a9209175-9fff-4820-b0c2-77ad65e07761" providerId="ADAL" clId="{FAA17179-8B20-489A-9E24-46D4350E3A0A}" dt="2022-10-19T22:10:41.389" v="3920" actId="20577"/>
        <pc:sldMkLst>
          <pc:docMk/>
          <pc:sldMk cId="1091733153" sldId="301"/>
        </pc:sldMkLst>
        <pc:spChg chg="mod">
          <ac:chgData name="Ragnvald Holst-Larsen" userId="a9209175-9fff-4820-b0c2-77ad65e07761" providerId="ADAL" clId="{FAA17179-8B20-489A-9E24-46D4350E3A0A}" dt="2022-10-19T22:10:41.389" v="3920" actId="20577"/>
          <ac:spMkLst>
            <pc:docMk/>
            <pc:sldMk cId="1091733153" sldId="301"/>
            <ac:spMk id="2" creationId="{1A4F2E84-B189-FD29-FCCD-B74C3E0B2A81}"/>
          </ac:spMkLst>
        </pc:spChg>
        <pc:spChg chg="mod">
          <ac:chgData name="Ragnvald Holst-Larsen" userId="a9209175-9fff-4820-b0c2-77ad65e07761" providerId="ADAL" clId="{FAA17179-8B20-489A-9E24-46D4350E3A0A}" dt="2022-10-19T22:00:24.820" v="3816" actId="27636"/>
          <ac:spMkLst>
            <pc:docMk/>
            <pc:sldMk cId="1091733153" sldId="301"/>
            <ac:spMk id="3" creationId="{DDC09608-73C5-0363-18AA-2C68230B36AA}"/>
          </ac:spMkLst>
        </pc:spChg>
      </pc:sldChg>
      <pc:sldChg chg="modSp new mod">
        <pc:chgData name="Ragnvald Holst-Larsen" userId="a9209175-9fff-4820-b0c2-77ad65e07761" providerId="ADAL" clId="{FAA17179-8B20-489A-9E24-46D4350E3A0A}" dt="2022-10-19T22:04:14.879" v="3881" actId="20577"/>
        <pc:sldMkLst>
          <pc:docMk/>
          <pc:sldMk cId="3737711357" sldId="302"/>
        </pc:sldMkLst>
        <pc:spChg chg="mod">
          <ac:chgData name="Ragnvald Holst-Larsen" userId="a9209175-9fff-4820-b0c2-77ad65e07761" providerId="ADAL" clId="{FAA17179-8B20-489A-9E24-46D4350E3A0A}" dt="2022-10-19T22:04:14.879" v="3881" actId="20577"/>
          <ac:spMkLst>
            <pc:docMk/>
            <pc:sldMk cId="3737711357" sldId="302"/>
            <ac:spMk id="2" creationId="{46C9E21A-51ED-9120-D28B-B0F6D41F7A55}"/>
          </ac:spMkLst>
        </pc:spChg>
        <pc:spChg chg="mod">
          <ac:chgData name="Ragnvald Holst-Larsen" userId="a9209175-9fff-4820-b0c2-77ad65e07761" providerId="ADAL" clId="{FAA17179-8B20-489A-9E24-46D4350E3A0A}" dt="2022-10-19T22:04:06.380" v="3863" actId="20577"/>
          <ac:spMkLst>
            <pc:docMk/>
            <pc:sldMk cId="3737711357" sldId="302"/>
            <ac:spMk id="3" creationId="{05A3FCED-A7E9-ED0F-456D-FF2D1834956C}"/>
          </ac:spMkLst>
        </pc:spChg>
      </pc:sldChg>
      <pc:sldChg chg="modSp new mod">
        <pc:chgData name="Ragnvald Holst-Larsen" userId="a9209175-9fff-4820-b0c2-77ad65e07761" providerId="ADAL" clId="{FAA17179-8B20-489A-9E24-46D4350E3A0A}" dt="2022-10-19T22:10:13.388" v="3898" actId="14100"/>
        <pc:sldMkLst>
          <pc:docMk/>
          <pc:sldMk cId="645703028" sldId="303"/>
        </pc:sldMkLst>
        <pc:spChg chg="mod">
          <ac:chgData name="Ragnvald Holst-Larsen" userId="a9209175-9fff-4820-b0c2-77ad65e07761" providerId="ADAL" clId="{FAA17179-8B20-489A-9E24-46D4350E3A0A}" dt="2022-10-19T22:03:50.851" v="3860" actId="20577"/>
          <ac:spMkLst>
            <pc:docMk/>
            <pc:sldMk cId="645703028" sldId="303"/>
            <ac:spMk id="2" creationId="{81DAAF25-1A8E-D6A8-487A-49884317FD00}"/>
          </ac:spMkLst>
        </pc:spChg>
        <pc:spChg chg="mod">
          <ac:chgData name="Ragnvald Holst-Larsen" userId="a9209175-9fff-4820-b0c2-77ad65e07761" providerId="ADAL" clId="{FAA17179-8B20-489A-9E24-46D4350E3A0A}" dt="2022-10-19T22:10:13.388" v="3898" actId="14100"/>
          <ac:spMkLst>
            <pc:docMk/>
            <pc:sldMk cId="645703028" sldId="303"/>
            <ac:spMk id="3" creationId="{24C18FED-052E-8E58-B37E-4B19E3467FC2}"/>
          </ac:spMkLst>
        </pc:spChg>
      </pc:sldChg>
      <pc:sldChg chg="modSp new mod">
        <pc:chgData name="Ragnvald Holst-Larsen" userId="a9209175-9fff-4820-b0c2-77ad65e07761" providerId="ADAL" clId="{FAA17179-8B20-489A-9E24-46D4350E3A0A}" dt="2022-10-20T05:29:21.613" v="4875" actId="27636"/>
        <pc:sldMkLst>
          <pc:docMk/>
          <pc:sldMk cId="2341169059" sldId="304"/>
        </pc:sldMkLst>
        <pc:spChg chg="mod">
          <ac:chgData name="Ragnvald Holst-Larsen" userId="a9209175-9fff-4820-b0c2-77ad65e07761" providerId="ADAL" clId="{FAA17179-8B20-489A-9E24-46D4350E3A0A}" dt="2022-10-20T05:29:18.811" v="4873" actId="1076"/>
          <ac:spMkLst>
            <pc:docMk/>
            <pc:sldMk cId="2341169059" sldId="304"/>
            <ac:spMk id="2" creationId="{3C6B7194-DB00-7A48-96E1-F9C4173CF768}"/>
          </ac:spMkLst>
        </pc:spChg>
        <pc:spChg chg="mod">
          <ac:chgData name="Ragnvald Holst-Larsen" userId="a9209175-9fff-4820-b0c2-77ad65e07761" providerId="ADAL" clId="{FAA17179-8B20-489A-9E24-46D4350E3A0A}" dt="2022-10-20T05:29:21.613" v="4875" actId="27636"/>
          <ac:spMkLst>
            <pc:docMk/>
            <pc:sldMk cId="2341169059" sldId="304"/>
            <ac:spMk id="3" creationId="{9EBF5740-3029-CF82-1B18-E83EA9412697}"/>
          </ac:spMkLst>
        </pc:spChg>
      </pc:sldChg>
      <pc:sldChg chg="modSp new mod ord">
        <pc:chgData name="Ragnvald Holst-Larsen" userId="a9209175-9fff-4820-b0c2-77ad65e07761" providerId="ADAL" clId="{FAA17179-8B20-489A-9E24-46D4350E3A0A}" dt="2022-10-20T06:10:44.428" v="6511"/>
        <pc:sldMkLst>
          <pc:docMk/>
          <pc:sldMk cId="3936926427" sldId="305"/>
        </pc:sldMkLst>
        <pc:spChg chg="mod">
          <ac:chgData name="Ragnvald Holst-Larsen" userId="a9209175-9fff-4820-b0c2-77ad65e07761" providerId="ADAL" clId="{FAA17179-8B20-489A-9E24-46D4350E3A0A}" dt="2022-10-20T06:03:42.557" v="5877" actId="20577"/>
          <ac:spMkLst>
            <pc:docMk/>
            <pc:sldMk cId="3936926427" sldId="305"/>
            <ac:spMk id="2" creationId="{B4F8C168-7925-78BF-0BB2-45CB8CD979E1}"/>
          </ac:spMkLst>
        </pc:spChg>
        <pc:spChg chg="mod">
          <ac:chgData name="Ragnvald Holst-Larsen" userId="a9209175-9fff-4820-b0c2-77ad65e07761" providerId="ADAL" clId="{FAA17179-8B20-489A-9E24-46D4350E3A0A}" dt="2022-10-20T06:04:23.281" v="5943" actId="5793"/>
          <ac:spMkLst>
            <pc:docMk/>
            <pc:sldMk cId="3936926427" sldId="305"/>
            <ac:spMk id="3" creationId="{3F7974C6-1043-92BD-1E0D-43D040FD9357}"/>
          </ac:spMkLst>
        </pc:spChg>
      </pc:sldChg>
      <pc:sldChg chg="add">
        <pc:chgData name="Ragnvald Holst-Larsen" userId="a9209175-9fff-4820-b0c2-77ad65e07761" providerId="ADAL" clId="{FAA17179-8B20-489A-9E24-46D4350E3A0A}" dt="2022-10-20T06:02:21.151" v="5852"/>
        <pc:sldMkLst>
          <pc:docMk/>
          <pc:sldMk cId="1981947962" sldId="306"/>
        </pc:sldMkLst>
      </pc:sldChg>
      <pc:sldChg chg="addSp delSp modSp new add del mod">
        <pc:chgData name="Ragnvald Holst-Larsen" userId="a9209175-9fff-4820-b0c2-77ad65e07761" providerId="ADAL" clId="{FAA17179-8B20-489A-9E24-46D4350E3A0A}" dt="2022-10-20T06:02:00.728" v="5849" actId="2696"/>
        <pc:sldMkLst>
          <pc:docMk/>
          <pc:sldMk cId="3863763839" sldId="306"/>
        </pc:sldMkLst>
        <pc:spChg chg="mod">
          <ac:chgData name="Ragnvald Holst-Larsen" userId="a9209175-9fff-4820-b0c2-77ad65e07761" providerId="ADAL" clId="{FAA17179-8B20-489A-9E24-46D4350E3A0A}" dt="2022-10-20T05:31:24.902" v="4940" actId="20577"/>
          <ac:spMkLst>
            <pc:docMk/>
            <pc:sldMk cId="3863763839" sldId="306"/>
            <ac:spMk id="2" creationId="{E0795C19-20EC-1DB5-ADD0-1A9388EC4BF3}"/>
          </ac:spMkLst>
        </pc:spChg>
        <pc:spChg chg="mod">
          <ac:chgData name="Ragnvald Holst-Larsen" userId="a9209175-9fff-4820-b0c2-77ad65e07761" providerId="ADAL" clId="{FAA17179-8B20-489A-9E24-46D4350E3A0A}" dt="2022-10-20T05:45:38.012" v="5691" actId="20577"/>
          <ac:spMkLst>
            <pc:docMk/>
            <pc:sldMk cId="3863763839" sldId="306"/>
            <ac:spMk id="3" creationId="{E160840D-D0EE-E3D6-D21B-ACA40F723C9D}"/>
          </ac:spMkLst>
        </pc:spChg>
        <pc:picChg chg="add del">
          <ac:chgData name="Ragnvald Holst-Larsen" userId="a9209175-9fff-4820-b0c2-77ad65e07761" providerId="ADAL" clId="{FAA17179-8B20-489A-9E24-46D4350E3A0A}" dt="2022-10-20T05:34:57.452" v="5025" actId="22"/>
          <ac:picMkLst>
            <pc:docMk/>
            <pc:sldMk cId="3863763839" sldId="306"/>
            <ac:picMk id="5" creationId="{70D8C30B-CAF4-F5B4-77E9-F2F0D1AD1BDC}"/>
          </ac:picMkLst>
        </pc:picChg>
      </pc:sldChg>
      <pc:sldChg chg="addSp modSp new add del mod">
        <pc:chgData name="Ragnvald Holst-Larsen" userId="a9209175-9fff-4820-b0c2-77ad65e07761" providerId="ADAL" clId="{FAA17179-8B20-489A-9E24-46D4350E3A0A}" dt="2022-10-20T06:02:00.728" v="5849" actId="2696"/>
        <pc:sldMkLst>
          <pc:docMk/>
          <pc:sldMk cId="3007473289" sldId="307"/>
        </pc:sldMkLst>
        <pc:spChg chg="mod">
          <ac:chgData name="Ragnvald Holst-Larsen" userId="a9209175-9fff-4820-b0c2-77ad65e07761" providerId="ADAL" clId="{FAA17179-8B20-489A-9E24-46D4350E3A0A}" dt="2022-10-20T05:39:05.572" v="5138" actId="20577"/>
          <ac:spMkLst>
            <pc:docMk/>
            <pc:sldMk cId="3007473289" sldId="307"/>
            <ac:spMk id="2" creationId="{3FE54970-6131-7146-AAF2-12F9557BF256}"/>
          </ac:spMkLst>
        </pc:spChg>
        <pc:picChg chg="add mod modCrop">
          <ac:chgData name="Ragnvald Holst-Larsen" userId="a9209175-9fff-4820-b0c2-77ad65e07761" providerId="ADAL" clId="{FAA17179-8B20-489A-9E24-46D4350E3A0A}" dt="2022-10-20T05:38:43.884" v="5109" actId="1076"/>
          <ac:picMkLst>
            <pc:docMk/>
            <pc:sldMk cId="3007473289" sldId="307"/>
            <ac:picMk id="5" creationId="{57910576-48D3-466F-FC9B-1FC1C9ACFA95}"/>
          </ac:picMkLst>
        </pc:picChg>
      </pc:sldChg>
      <pc:sldChg chg="add">
        <pc:chgData name="Ragnvald Holst-Larsen" userId="a9209175-9fff-4820-b0c2-77ad65e07761" providerId="ADAL" clId="{FAA17179-8B20-489A-9E24-46D4350E3A0A}" dt="2022-10-20T06:02:21.151" v="5852"/>
        <pc:sldMkLst>
          <pc:docMk/>
          <pc:sldMk cId="4050432596" sldId="307"/>
        </pc:sldMkLst>
      </pc:sldChg>
      <pc:sldChg chg="add">
        <pc:chgData name="Ragnvald Holst-Larsen" userId="a9209175-9fff-4820-b0c2-77ad65e07761" providerId="ADAL" clId="{FAA17179-8B20-489A-9E24-46D4350E3A0A}" dt="2022-10-20T06:02:21.151" v="5852"/>
        <pc:sldMkLst>
          <pc:docMk/>
          <pc:sldMk cId="536711295" sldId="308"/>
        </pc:sldMkLst>
      </pc:sldChg>
      <pc:sldChg chg="addSp modSp new add del mod">
        <pc:chgData name="Ragnvald Holst-Larsen" userId="a9209175-9fff-4820-b0c2-77ad65e07761" providerId="ADAL" clId="{FAA17179-8B20-489A-9E24-46D4350E3A0A}" dt="2022-10-20T06:02:00.728" v="5849" actId="2696"/>
        <pc:sldMkLst>
          <pc:docMk/>
          <pc:sldMk cId="2667887271" sldId="308"/>
        </pc:sldMkLst>
        <pc:spChg chg="mod">
          <ac:chgData name="Ragnvald Holst-Larsen" userId="a9209175-9fff-4820-b0c2-77ad65e07761" providerId="ADAL" clId="{FAA17179-8B20-489A-9E24-46D4350E3A0A}" dt="2022-10-20T05:38:06.714" v="5106" actId="20577"/>
          <ac:spMkLst>
            <pc:docMk/>
            <pc:sldMk cId="2667887271" sldId="308"/>
            <ac:spMk id="2" creationId="{1D785A0D-8E46-A8EF-54B4-6C42C8B2A181}"/>
          </ac:spMkLst>
        </pc:spChg>
        <pc:picChg chg="add">
          <ac:chgData name="Ragnvald Holst-Larsen" userId="a9209175-9fff-4820-b0c2-77ad65e07761" providerId="ADAL" clId="{FAA17179-8B20-489A-9E24-46D4350E3A0A}" dt="2022-10-20T05:38:10.297" v="5107" actId="22"/>
          <ac:picMkLst>
            <pc:docMk/>
            <pc:sldMk cId="2667887271" sldId="308"/>
            <ac:picMk id="5" creationId="{097E55FA-747D-8B2B-AAB0-AFC9A3345E9B}"/>
          </ac:picMkLst>
        </pc:picChg>
      </pc:sldChg>
      <pc:sldChg chg="addSp modSp new add del mod">
        <pc:chgData name="Ragnvald Holst-Larsen" userId="a9209175-9fff-4820-b0c2-77ad65e07761" providerId="ADAL" clId="{FAA17179-8B20-489A-9E24-46D4350E3A0A}" dt="2022-10-20T06:02:00.728" v="5849" actId="2696"/>
        <pc:sldMkLst>
          <pc:docMk/>
          <pc:sldMk cId="2674868212" sldId="309"/>
        </pc:sldMkLst>
        <pc:picChg chg="add mod modCrop">
          <ac:chgData name="Ragnvald Holst-Larsen" userId="a9209175-9fff-4820-b0c2-77ad65e07761" providerId="ADAL" clId="{FAA17179-8B20-489A-9E24-46D4350E3A0A}" dt="2022-10-20T05:40:04.640" v="5144" actId="1076"/>
          <ac:picMkLst>
            <pc:docMk/>
            <pc:sldMk cId="2674868212" sldId="309"/>
            <ac:picMk id="5" creationId="{AFEC726E-E9B1-EA39-B6AA-3348BA13ABB9}"/>
          </ac:picMkLst>
        </pc:picChg>
      </pc:sldChg>
      <pc:sldChg chg="add">
        <pc:chgData name="Ragnvald Holst-Larsen" userId="a9209175-9fff-4820-b0c2-77ad65e07761" providerId="ADAL" clId="{FAA17179-8B20-489A-9E24-46D4350E3A0A}" dt="2022-10-20T06:02:21.151" v="5852"/>
        <pc:sldMkLst>
          <pc:docMk/>
          <pc:sldMk cId="3556799812" sldId="309"/>
        </pc:sldMkLst>
      </pc:sldChg>
      <pc:sldChg chg="add">
        <pc:chgData name="Ragnvald Holst-Larsen" userId="a9209175-9fff-4820-b0c2-77ad65e07761" providerId="ADAL" clId="{FAA17179-8B20-489A-9E24-46D4350E3A0A}" dt="2022-10-20T06:02:21.151" v="5852"/>
        <pc:sldMkLst>
          <pc:docMk/>
          <pc:sldMk cId="801232050" sldId="310"/>
        </pc:sldMkLst>
      </pc:sldChg>
      <pc:sldChg chg="modSp new del mod">
        <pc:chgData name="Ragnvald Holst-Larsen" userId="a9209175-9fff-4820-b0c2-77ad65e07761" providerId="ADAL" clId="{FAA17179-8B20-489A-9E24-46D4350E3A0A}" dt="2022-10-20T06:02:00.728" v="5849" actId="2696"/>
        <pc:sldMkLst>
          <pc:docMk/>
          <pc:sldMk cId="3105186278" sldId="310"/>
        </pc:sldMkLst>
        <pc:spChg chg="mod">
          <ac:chgData name="Ragnvald Holst-Larsen" userId="a9209175-9fff-4820-b0c2-77ad65e07761" providerId="ADAL" clId="{FAA17179-8B20-489A-9E24-46D4350E3A0A}" dt="2022-10-20T05:56:02.112" v="5735" actId="20577"/>
          <ac:spMkLst>
            <pc:docMk/>
            <pc:sldMk cId="3105186278" sldId="310"/>
            <ac:spMk id="2" creationId="{4943028C-730E-9089-909F-0D9054AA0F64}"/>
          </ac:spMkLst>
        </pc:spChg>
        <pc:spChg chg="mod">
          <ac:chgData name="Ragnvald Holst-Larsen" userId="a9209175-9fff-4820-b0c2-77ad65e07761" providerId="ADAL" clId="{FAA17179-8B20-489A-9E24-46D4350E3A0A}" dt="2022-10-20T05:55:25.261" v="5720" actId="20577"/>
          <ac:spMkLst>
            <pc:docMk/>
            <pc:sldMk cId="3105186278" sldId="310"/>
            <ac:spMk id="3" creationId="{8EF87A9D-763B-A8D8-6050-B53E88FD5D3D}"/>
          </ac:spMkLst>
        </pc:spChg>
      </pc:sldChg>
      <pc:sldChg chg="modSp new mod ord">
        <pc:chgData name="Ragnvald Holst-Larsen" userId="a9209175-9fff-4820-b0c2-77ad65e07761" providerId="ADAL" clId="{FAA17179-8B20-489A-9E24-46D4350E3A0A}" dt="2022-10-20T06:12:30.331" v="6519"/>
        <pc:sldMkLst>
          <pc:docMk/>
          <pc:sldMk cId="4108316706" sldId="311"/>
        </pc:sldMkLst>
        <pc:spChg chg="mod">
          <ac:chgData name="Ragnvald Holst-Larsen" userId="a9209175-9fff-4820-b0c2-77ad65e07761" providerId="ADAL" clId="{FAA17179-8B20-489A-9E24-46D4350E3A0A}" dt="2022-10-20T05:59:54.674" v="5799" actId="20577"/>
          <ac:spMkLst>
            <pc:docMk/>
            <pc:sldMk cId="4108316706" sldId="311"/>
            <ac:spMk id="2" creationId="{86A59347-1605-FA56-1C60-EB963A944F7F}"/>
          </ac:spMkLst>
        </pc:spChg>
        <pc:spChg chg="mod">
          <ac:chgData name="Ragnvald Holst-Larsen" userId="a9209175-9fff-4820-b0c2-77ad65e07761" providerId="ADAL" clId="{FAA17179-8B20-489A-9E24-46D4350E3A0A}" dt="2022-10-20T06:00:53.724" v="5844" actId="27636"/>
          <ac:spMkLst>
            <pc:docMk/>
            <pc:sldMk cId="4108316706" sldId="311"/>
            <ac:spMk id="3" creationId="{C921944E-21D8-A7D7-C061-B8F54D48650F}"/>
          </ac:spMkLst>
        </pc:spChg>
      </pc:sldChg>
      <pc:sldChg chg="modSp new mod ord">
        <pc:chgData name="Ragnvald Holst-Larsen" userId="a9209175-9fff-4820-b0c2-77ad65e07761" providerId="ADAL" clId="{FAA17179-8B20-489A-9E24-46D4350E3A0A}" dt="2022-10-20T06:19:21.474" v="6561"/>
        <pc:sldMkLst>
          <pc:docMk/>
          <pc:sldMk cId="1376234007" sldId="312"/>
        </pc:sldMkLst>
        <pc:spChg chg="mod">
          <ac:chgData name="Ragnvald Holst-Larsen" userId="a9209175-9fff-4820-b0c2-77ad65e07761" providerId="ADAL" clId="{FAA17179-8B20-489A-9E24-46D4350E3A0A}" dt="2022-10-20T06:19:12.418" v="6559" actId="20577"/>
          <ac:spMkLst>
            <pc:docMk/>
            <pc:sldMk cId="1376234007" sldId="312"/>
            <ac:spMk id="2" creationId="{CCBB0BED-2B37-EB19-CA61-1EE65B22B439}"/>
          </ac:spMkLst>
        </pc:spChg>
        <pc:spChg chg="mod">
          <ac:chgData name="Ragnvald Holst-Larsen" userId="a9209175-9fff-4820-b0c2-77ad65e07761" providerId="ADAL" clId="{FAA17179-8B20-489A-9E24-46D4350E3A0A}" dt="2022-10-20T06:19:02.508" v="6529" actId="20577"/>
          <ac:spMkLst>
            <pc:docMk/>
            <pc:sldMk cId="1376234007" sldId="312"/>
            <ac:spMk id="3" creationId="{DD97288C-4099-17E8-EDD5-03E62FD2B25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6" Type="http://schemas.openxmlformats.org/officeDocument/2006/relationships/image" Target="../media/image45.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ata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19.xml.rels><?xml version="1.0" encoding="UTF-8" standalone="yes"?>
<Relationships xmlns="http://schemas.openxmlformats.org/package/2006/relationships"><Relationship Id="rId2" Type="http://schemas.openxmlformats.org/officeDocument/2006/relationships/hyperlink" Target="https://frifagbevegelse.no/nyheter/lo-om-praksisbrevet--bra-for-skoletrotte-ungdommer-men-ikke-et-alternativ-til-fagbrevet-6.158.729965.058cbe53b1" TargetMode="External"/><Relationship Id="rId1" Type="http://schemas.openxmlformats.org/officeDocument/2006/relationships/hyperlink" Target="https://frifagbevegelse.no/nyheter/kun-50-elever-i-hele-norge-er-i-ordningen-mot-frafall-i-skolen-ap-skylder-pa-regjeringen-6.158.733147.fa3802baae"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6" Type="http://schemas.openxmlformats.org/officeDocument/2006/relationships/image" Target="../media/image45.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9.xml.rels><?xml version="1.0" encoding="UTF-8" standalone="yes"?>
<Relationships xmlns="http://schemas.openxmlformats.org/package/2006/relationships"><Relationship Id="rId2" Type="http://schemas.openxmlformats.org/officeDocument/2006/relationships/hyperlink" Target="https://frifagbevegelse.no/nyheter/lo-om-praksisbrevet--bra-for-skoletrotte-ungdommer-men-ikke-et-alternativ-til-fagbrevet-6.158.729965.058cbe53b1" TargetMode="External"/><Relationship Id="rId1" Type="http://schemas.openxmlformats.org/officeDocument/2006/relationships/hyperlink" Target="https://frifagbevegelse.no/nyheter/kun-50-elever-i-hele-norge-er-i-ordningen-mot-frafall-i-skolen-ap-skylder-pa-regjeringen-6.158.733147.fa3802baae"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58F8A-3225-447C-AE62-6F1F744676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DCD5854-77D8-4A0B-82A5-F08F83590E75}">
      <dgm:prSet/>
      <dgm:spPr/>
      <dgm:t>
        <a:bodyPr/>
        <a:lstStyle/>
        <a:p>
          <a:r>
            <a:rPr lang="nb-NO"/>
            <a:t>Porowski og Passa (2011) finner en statistisk signifikant og positiv effekt av programmet Communities in Schools (CIS) på fullføringsraten i videregående. </a:t>
          </a:r>
          <a:endParaRPr lang="en-US"/>
        </a:p>
      </dgm:t>
    </dgm:pt>
    <dgm:pt modelId="{A8F04A60-DF04-428F-BDFD-440EE8C3F11A}" type="parTrans" cxnId="{2AB81451-B766-4C33-88CE-07E51B4B9BF1}">
      <dgm:prSet/>
      <dgm:spPr/>
      <dgm:t>
        <a:bodyPr/>
        <a:lstStyle/>
        <a:p>
          <a:endParaRPr lang="en-US"/>
        </a:p>
      </dgm:t>
    </dgm:pt>
    <dgm:pt modelId="{98CD16A6-8686-4004-903D-95AA9E5D3ACB}" type="sibTrans" cxnId="{2AB81451-B766-4C33-88CE-07E51B4B9BF1}">
      <dgm:prSet/>
      <dgm:spPr/>
      <dgm:t>
        <a:bodyPr/>
        <a:lstStyle/>
        <a:p>
          <a:endParaRPr lang="en-US"/>
        </a:p>
      </dgm:t>
    </dgm:pt>
    <dgm:pt modelId="{149E8E7E-C9F2-43DD-94A9-01CAAEB12848}">
      <dgm:prSet/>
      <dgm:spPr/>
      <dgm:t>
        <a:bodyPr/>
        <a:lstStyle/>
        <a:p>
          <a:r>
            <a:rPr lang="nb-NO"/>
            <a:t>Programmet har vært i drift i flere tiår, kan vise til positive resultater og eies av en privat amerikansk organisasjon. </a:t>
          </a:r>
          <a:endParaRPr lang="en-US"/>
        </a:p>
      </dgm:t>
    </dgm:pt>
    <dgm:pt modelId="{097CC393-4E86-493C-BE31-49B78CD941F4}" type="parTrans" cxnId="{250FEAFC-2C04-494B-9A11-90CCAC1D7CF4}">
      <dgm:prSet/>
      <dgm:spPr/>
      <dgm:t>
        <a:bodyPr/>
        <a:lstStyle/>
        <a:p>
          <a:endParaRPr lang="en-US"/>
        </a:p>
      </dgm:t>
    </dgm:pt>
    <dgm:pt modelId="{716186F6-4963-45A0-B8E4-883E8305ACE7}" type="sibTrans" cxnId="{250FEAFC-2C04-494B-9A11-90CCAC1D7CF4}">
      <dgm:prSet/>
      <dgm:spPr/>
      <dgm:t>
        <a:bodyPr/>
        <a:lstStyle/>
        <a:p>
          <a:endParaRPr lang="en-US"/>
        </a:p>
      </dgm:t>
    </dgm:pt>
    <dgm:pt modelId="{2468F15D-6D18-4B2D-B10E-7B1F3D4DEA54}">
      <dgm:prSet/>
      <dgm:spPr/>
      <dgm:t>
        <a:bodyPr/>
        <a:lstStyle/>
        <a:p>
          <a:r>
            <a:rPr lang="nb-NO"/>
            <a:t>Organisasjonens mål er å hindre frafall i videregående opplæring blant risikoutsatte elever ved å gi dem og deres familier oppfølging i og utenfor skolen og tilgang til private støtteordninger. </a:t>
          </a:r>
          <a:endParaRPr lang="en-US"/>
        </a:p>
      </dgm:t>
    </dgm:pt>
    <dgm:pt modelId="{CEFC962B-3B3A-4F56-9FC4-F33751E2D71E}" type="parTrans" cxnId="{1517CCE8-1DEE-4847-BB0C-7AEC43A93797}">
      <dgm:prSet/>
      <dgm:spPr/>
      <dgm:t>
        <a:bodyPr/>
        <a:lstStyle/>
        <a:p>
          <a:endParaRPr lang="en-US"/>
        </a:p>
      </dgm:t>
    </dgm:pt>
    <dgm:pt modelId="{EC63BF90-9C04-4F0C-83B0-70DC84A8183D}" type="sibTrans" cxnId="{1517CCE8-1DEE-4847-BB0C-7AEC43A93797}">
      <dgm:prSet/>
      <dgm:spPr/>
      <dgm:t>
        <a:bodyPr/>
        <a:lstStyle/>
        <a:p>
          <a:endParaRPr lang="en-US"/>
        </a:p>
      </dgm:t>
    </dgm:pt>
    <dgm:pt modelId="{353365FF-9606-4F0A-B94E-F258ACC0DC3C}" type="pres">
      <dgm:prSet presAssocID="{98458F8A-3225-447C-AE62-6F1F74467693}" presName="root" presStyleCnt="0">
        <dgm:presLayoutVars>
          <dgm:dir/>
          <dgm:resizeHandles val="exact"/>
        </dgm:presLayoutVars>
      </dgm:prSet>
      <dgm:spPr/>
    </dgm:pt>
    <dgm:pt modelId="{6AA90FA4-1C63-4B65-B9E2-7BDBA7478250}" type="pres">
      <dgm:prSet presAssocID="{FDCD5854-77D8-4A0B-82A5-F08F83590E75}" presName="compNode" presStyleCnt="0"/>
      <dgm:spPr/>
    </dgm:pt>
    <dgm:pt modelId="{31A93232-0988-440A-992D-B560EC546FC3}" type="pres">
      <dgm:prSet presAssocID="{FDCD5854-77D8-4A0B-82A5-F08F83590E75}" presName="bgRect" presStyleLbl="bgShp" presStyleIdx="0" presStyleCnt="3"/>
      <dgm:spPr/>
    </dgm:pt>
    <dgm:pt modelId="{0B397E6A-C5F5-4218-860D-8A01A30F6418}" type="pres">
      <dgm:prSet presAssocID="{FDCD5854-77D8-4A0B-82A5-F08F83590E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print"/>
        </a:ext>
      </dgm:extLst>
    </dgm:pt>
    <dgm:pt modelId="{3DC67BC6-5C80-424F-88A2-CC6E1F57A10E}" type="pres">
      <dgm:prSet presAssocID="{FDCD5854-77D8-4A0B-82A5-F08F83590E75}" presName="spaceRect" presStyleCnt="0"/>
      <dgm:spPr/>
    </dgm:pt>
    <dgm:pt modelId="{AA781C65-2E56-4D37-B4A9-8D7629A529C5}" type="pres">
      <dgm:prSet presAssocID="{FDCD5854-77D8-4A0B-82A5-F08F83590E75}" presName="parTx" presStyleLbl="revTx" presStyleIdx="0" presStyleCnt="3">
        <dgm:presLayoutVars>
          <dgm:chMax val="0"/>
          <dgm:chPref val="0"/>
        </dgm:presLayoutVars>
      </dgm:prSet>
      <dgm:spPr/>
    </dgm:pt>
    <dgm:pt modelId="{D21C5829-4695-402D-A7E2-2C05588250EB}" type="pres">
      <dgm:prSet presAssocID="{98CD16A6-8686-4004-903D-95AA9E5D3ACB}" presName="sibTrans" presStyleCnt="0"/>
      <dgm:spPr/>
    </dgm:pt>
    <dgm:pt modelId="{5F87EF70-C1F7-4BF0-BD3F-1AE8E33D393E}" type="pres">
      <dgm:prSet presAssocID="{149E8E7E-C9F2-43DD-94A9-01CAAEB12848}" presName="compNode" presStyleCnt="0"/>
      <dgm:spPr/>
    </dgm:pt>
    <dgm:pt modelId="{7D34DADB-2BEA-486E-83B1-74D3448235FC}" type="pres">
      <dgm:prSet presAssocID="{149E8E7E-C9F2-43DD-94A9-01CAAEB12848}" presName="bgRect" presStyleLbl="bgShp" presStyleIdx="1" presStyleCnt="3"/>
      <dgm:spPr/>
    </dgm:pt>
    <dgm:pt modelId="{478D6098-A9DF-4979-9C62-135511D01710}" type="pres">
      <dgm:prSet presAssocID="{149E8E7E-C9F2-43DD-94A9-01CAAEB128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rg"/>
        </a:ext>
      </dgm:extLst>
    </dgm:pt>
    <dgm:pt modelId="{4DE3C40A-9393-49F3-BB77-A2937111A44E}" type="pres">
      <dgm:prSet presAssocID="{149E8E7E-C9F2-43DD-94A9-01CAAEB12848}" presName="spaceRect" presStyleCnt="0"/>
      <dgm:spPr/>
    </dgm:pt>
    <dgm:pt modelId="{EFA05474-E5AA-4100-8DCB-2BD11A3DEFD8}" type="pres">
      <dgm:prSet presAssocID="{149E8E7E-C9F2-43DD-94A9-01CAAEB12848}" presName="parTx" presStyleLbl="revTx" presStyleIdx="1" presStyleCnt="3">
        <dgm:presLayoutVars>
          <dgm:chMax val="0"/>
          <dgm:chPref val="0"/>
        </dgm:presLayoutVars>
      </dgm:prSet>
      <dgm:spPr/>
    </dgm:pt>
    <dgm:pt modelId="{A1F74AF8-CD61-4C4C-ACCF-535EDE673F95}" type="pres">
      <dgm:prSet presAssocID="{716186F6-4963-45A0-B8E4-883E8305ACE7}" presName="sibTrans" presStyleCnt="0"/>
      <dgm:spPr/>
    </dgm:pt>
    <dgm:pt modelId="{5AD3AEA9-4E4F-47A5-A38E-3EA1866A2213}" type="pres">
      <dgm:prSet presAssocID="{2468F15D-6D18-4B2D-B10E-7B1F3D4DEA54}" presName="compNode" presStyleCnt="0"/>
      <dgm:spPr/>
    </dgm:pt>
    <dgm:pt modelId="{C50A4206-71A2-412F-AB9B-6CE4449500F7}" type="pres">
      <dgm:prSet presAssocID="{2468F15D-6D18-4B2D-B10E-7B1F3D4DEA54}" presName="bgRect" presStyleLbl="bgShp" presStyleIdx="2" presStyleCnt="3"/>
      <dgm:spPr/>
    </dgm:pt>
    <dgm:pt modelId="{3F0EFD36-73B0-40B9-B733-92AA231F24DC}" type="pres">
      <dgm:prSet presAssocID="{2468F15D-6D18-4B2D-B10E-7B1F3D4DEA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04266CAD-A0D0-4AE0-AA5C-B72B94C23195}" type="pres">
      <dgm:prSet presAssocID="{2468F15D-6D18-4B2D-B10E-7B1F3D4DEA54}" presName="spaceRect" presStyleCnt="0"/>
      <dgm:spPr/>
    </dgm:pt>
    <dgm:pt modelId="{2AEFF524-C486-4F63-AACF-0241C929FA64}" type="pres">
      <dgm:prSet presAssocID="{2468F15D-6D18-4B2D-B10E-7B1F3D4DEA54}" presName="parTx" presStyleLbl="revTx" presStyleIdx="2" presStyleCnt="3">
        <dgm:presLayoutVars>
          <dgm:chMax val="0"/>
          <dgm:chPref val="0"/>
        </dgm:presLayoutVars>
      </dgm:prSet>
      <dgm:spPr/>
    </dgm:pt>
  </dgm:ptLst>
  <dgm:cxnLst>
    <dgm:cxn modelId="{DADA0E3B-8A90-4E10-8009-D83DA19C5CEF}" type="presOf" srcId="{98458F8A-3225-447C-AE62-6F1F74467693}" destId="{353365FF-9606-4F0A-B94E-F258ACC0DC3C}" srcOrd="0" destOrd="0" presId="urn:microsoft.com/office/officeart/2018/2/layout/IconVerticalSolidList"/>
    <dgm:cxn modelId="{2AB81451-B766-4C33-88CE-07E51B4B9BF1}" srcId="{98458F8A-3225-447C-AE62-6F1F74467693}" destId="{FDCD5854-77D8-4A0B-82A5-F08F83590E75}" srcOrd="0" destOrd="0" parTransId="{A8F04A60-DF04-428F-BDFD-440EE8C3F11A}" sibTransId="{98CD16A6-8686-4004-903D-95AA9E5D3ACB}"/>
    <dgm:cxn modelId="{8EDA0E58-ABA3-48FE-AAC1-7724F38AF7B5}" type="presOf" srcId="{2468F15D-6D18-4B2D-B10E-7B1F3D4DEA54}" destId="{2AEFF524-C486-4F63-AACF-0241C929FA64}" srcOrd="0" destOrd="0" presId="urn:microsoft.com/office/officeart/2018/2/layout/IconVerticalSolidList"/>
    <dgm:cxn modelId="{DDC6D68D-141A-46F3-915D-9F87EE301520}" type="presOf" srcId="{FDCD5854-77D8-4A0B-82A5-F08F83590E75}" destId="{AA781C65-2E56-4D37-B4A9-8D7629A529C5}" srcOrd="0" destOrd="0" presId="urn:microsoft.com/office/officeart/2018/2/layout/IconVerticalSolidList"/>
    <dgm:cxn modelId="{FBA6D0B5-7D6B-464E-B0B0-4A9A59D3838E}" type="presOf" srcId="{149E8E7E-C9F2-43DD-94A9-01CAAEB12848}" destId="{EFA05474-E5AA-4100-8DCB-2BD11A3DEFD8}" srcOrd="0" destOrd="0" presId="urn:microsoft.com/office/officeart/2018/2/layout/IconVerticalSolidList"/>
    <dgm:cxn modelId="{1517CCE8-1DEE-4847-BB0C-7AEC43A93797}" srcId="{98458F8A-3225-447C-AE62-6F1F74467693}" destId="{2468F15D-6D18-4B2D-B10E-7B1F3D4DEA54}" srcOrd="2" destOrd="0" parTransId="{CEFC962B-3B3A-4F56-9FC4-F33751E2D71E}" sibTransId="{EC63BF90-9C04-4F0C-83B0-70DC84A8183D}"/>
    <dgm:cxn modelId="{250FEAFC-2C04-494B-9A11-90CCAC1D7CF4}" srcId="{98458F8A-3225-447C-AE62-6F1F74467693}" destId="{149E8E7E-C9F2-43DD-94A9-01CAAEB12848}" srcOrd="1" destOrd="0" parTransId="{097CC393-4E86-493C-BE31-49B78CD941F4}" sibTransId="{716186F6-4963-45A0-B8E4-883E8305ACE7}"/>
    <dgm:cxn modelId="{E1EF89B2-9961-415B-883F-BFE6CAA0AA25}" type="presParOf" srcId="{353365FF-9606-4F0A-B94E-F258ACC0DC3C}" destId="{6AA90FA4-1C63-4B65-B9E2-7BDBA7478250}" srcOrd="0" destOrd="0" presId="urn:microsoft.com/office/officeart/2018/2/layout/IconVerticalSolidList"/>
    <dgm:cxn modelId="{CEB3D3C1-97B6-4A50-9C56-3D3002D44735}" type="presParOf" srcId="{6AA90FA4-1C63-4B65-B9E2-7BDBA7478250}" destId="{31A93232-0988-440A-992D-B560EC546FC3}" srcOrd="0" destOrd="0" presId="urn:microsoft.com/office/officeart/2018/2/layout/IconVerticalSolidList"/>
    <dgm:cxn modelId="{1DB02462-6A04-4077-98EF-DB426E5ADB6B}" type="presParOf" srcId="{6AA90FA4-1C63-4B65-B9E2-7BDBA7478250}" destId="{0B397E6A-C5F5-4218-860D-8A01A30F6418}" srcOrd="1" destOrd="0" presId="urn:microsoft.com/office/officeart/2018/2/layout/IconVerticalSolidList"/>
    <dgm:cxn modelId="{5FCE0CF1-E94A-485A-A68D-4CFBBBAA7253}" type="presParOf" srcId="{6AA90FA4-1C63-4B65-B9E2-7BDBA7478250}" destId="{3DC67BC6-5C80-424F-88A2-CC6E1F57A10E}" srcOrd="2" destOrd="0" presId="urn:microsoft.com/office/officeart/2018/2/layout/IconVerticalSolidList"/>
    <dgm:cxn modelId="{08684B7D-5D42-425C-9D7C-C6E0C2E435AD}" type="presParOf" srcId="{6AA90FA4-1C63-4B65-B9E2-7BDBA7478250}" destId="{AA781C65-2E56-4D37-B4A9-8D7629A529C5}" srcOrd="3" destOrd="0" presId="urn:microsoft.com/office/officeart/2018/2/layout/IconVerticalSolidList"/>
    <dgm:cxn modelId="{BCACB2BD-C19B-491C-834A-C8CD4543FB3E}" type="presParOf" srcId="{353365FF-9606-4F0A-B94E-F258ACC0DC3C}" destId="{D21C5829-4695-402D-A7E2-2C05588250EB}" srcOrd="1" destOrd="0" presId="urn:microsoft.com/office/officeart/2018/2/layout/IconVerticalSolidList"/>
    <dgm:cxn modelId="{0C056372-31EE-4793-91DA-86DA944EFCA9}" type="presParOf" srcId="{353365FF-9606-4F0A-B94E-F258ACC0DC3C}" destId="{5F87EF70-C1F7-4BF0-BD3F-1AE8E33D393E}" srcOrd="2" destOrd="0" presId="urn:microsoft.com/office/officeart/2018/2/layout/IconVerticalSolidList"/>
    <dgm:cxn modelId="{79FFE4EE-A17C-40D3-BB08-96CBCC277FE9}" type="presParOf" srcId="{5F87EF70-C1F7-4BF0-BD3F-1AE8E33D393E}" destId="{7D34DADB-2BEA-486E-83B1-74D3448235FC}" srcOrd="0" destOrd="0" presId="urn:microsoft.com/office/officeart/2018/2/layout/IconVerticalSolidList"/>
    <dgm:cxn modelId="{A8F06056-AB49-4A19-9EB0-D488F0BB372A}" type="presParOf" srcId="{5F87EF70-C1F7-4BF0-BD3F-1AE8E33D393E}" destId="{478D6098-A9DF-4979-9C62-135511D01710}" srcOrd="1" destOrd="0" presId="urn:microsoft.com/office/officeart/2018/2/layout/IconVerticalSolidList"/>
    <dgm:cxn modelId="{66BBA3D0-B500-46EE-855E-14F5B81DA3D7}" type="presParOf" srcId="{5F87EF70-C1F7-4BF0-BD3F-1AE8E33D393E}" destId="{4DE3C40A-9393-49F3-BB77-A2937111A44E}" srcOrd="2" destOrd="0" presId="urn:microsoft.com/office/officeart/2018/2/layout/IconVerticalSolidList"/>
    <dgm:cxn modelId="{FBE53CB3-F663-4912-9C21-7457B4C4BD36}" type="presParOf" srcId="{5F87EF70-C1F7-4BF0-BD3F-1AE8E33D393E}" destId="{EFA05474-E5AA-4100-8DCB-2BD11A3DEFD8}" srcOrd="3" destOrd="0" presId="urn:microsoft.com/office/officeart/2018/2/layout/IconVerticalSolidList"/>
    <dgm:cxn modelId="{79AAD31F-9AF7-4B73-8B0D-1934E1793D2A}" type="presParOf" srcId="{353365FF-9606-4F0A-B94E-F258ACC0DC3C}" destId="{A1F74AF8-CD61-4C4C-ACCF-535EDE673F95}" srcOrd="3" destOrd="0" presId="urn:microsoft.com/office/officeart/2018/2/layout/IconVerticalSolidList"/>
    <dgm:cxn modelId="{AEC67085-6A43-48A6-BA30-876AB1D36751}" type="presParOf" srcId="{353365FF-9606-4F0A-B94E-F258ACC0DC3C}" destId="{5AD3AEA9-4E4F-47A5-A38E-3EA1866A2213}" srcOrd="4" destOrd="0" presId="urn:microsoft.com/office/officeart/2018/2/layout/IconVerticalSolidList"/>
    <dgm:cxn modelId="{A054A987-BD1E-4865-BCF0-B860F47FD4EB}" type="presParOf" srcId="{5AD3AEA9-4E4F-47A5-A38E-3EA1866A2213}" destId="{C50A4206-71A2-412F-AB9B-6CE4449500F7}" srcOrd="0" destOrd="0" presId="urn:microsoft.com/office/officeart/2018/2/layout/IconVerticalSolidList"/>
    <dgm:cxn modelId="{69D327F1-A1B0-4A8E-A2D3-5EE8E49740BE}" type="presParOf" srcId="{5AD3AEA9-4E4F-47A5-A38E-3EA1866A2213}" destId="{3F0EFD36-73B0-40B9-B733-92AA231F24DC}" srcOrd="1" destOrd="0" presId="urn:microsoft.com/office/officeart/2018/2/layout/IconVerticalSolidList"/>
    <dgm:cxn modelId="{AEB214F7-C863-4B52-9C44-1917EE2A59B9}" type="presParOf" srcId="{5AD3AEA9-4E4F-47A5-A38E-3EA1866A2213}" destId="{04266CAD-A0D0-4AE0-AA5C-B72B94C23195}" srcOrd="2" destOrd="0" presId="urn:microsoft.com/office/officeart/2018/2/layout/IconVerticalSolidList"/>
    <dgm:cxn modelId="{6B5EBD08-622B-4D54-8DF1-7ABDB4FE6D03}" type="presParOf" srcId="{5AD3AEA9-4E4F-47A5-A38E-3EA1866A2213}" destId="{2AEFF524-C486-4F63-AACF-0241C929FA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169F97-E679-475C-BEBA-131F73F7D5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5AA959C-ED2A-427B-89E1-FA73852CBFC5}">
      <dgm:prSet/>
      <dgm:spPr/>
      <dgm:t>
        <a:bodyPr/>
        <a:lstStyle/>
        <a:p>
          <a:r>
            <a:rPr lang="nb-NO" dirty="0" err="1"/>
            <a:t>Ungdomisvevet</a:t>
          </a:r>
          <a:br>
            <a:rPr lang="nb-NO" dirty="0"/>
          </a:br>
          <a:r>
            <a:rPr lang="nb-NO" dirty="0"/>
            <a:t>U</a:t>
          </a:r>
          <a:r>
            <a:rPr lang="nb-NO" b="0" i="0" dirty="0"/>
            <a:t>nge i sårbare livssituasjoner</a:t>
          </a:r>
          <a:br>
            <a:rPr lang="nb-NO" b="0" i="0" dirty="0"/>
          </a:br>
          <a:r>
            <a:rPr lang="nb-NO" b="0" i="0" dirty="0"/>
            <a:t>(Halås, Follesø)</a:t>
          </a:r>
          <a:endParaRPr lang="en-US" dirty="0"/>
        </a:p>
      </dgm:t>
    </dgm:pt>
    <dgm:pt modelId="{254B9749-2C0F-4355-BD7C-C7E20076D6FF}" type="parTrans" cxnId="{A26F3877-799F-4869-807E-CF68D6BD4B8B}">
      <dgm:prSet/>
      <dgm:spPr/>
      <dgm:t>
        <a:bodyPr/>
        <a:lstStyle/>
        <a:p>
          <a:endParaRPr lang="en-US"/>
        </a:p>
      </dgm:t>
    </dgm:pt>
    <dgm:pt modelId="{CE0B6951-4E77-4471-8C97-56F9C36F8282}" type="sibTrans" cxnId="{A26F3877-799F-4869-807E-CF68D6BD4B8B}">
      <dgm:prSet/>
      <dgm:spPr/>
      <dgm:t>
        <a:bodyPr/>
        <a:lstStyle/>
        <a:p>
          <a:endParaRPr lang="en-US"/>
        </a:p>
      </dgm:t>
    </dgm:pt>
    <dgm:pt modelId="{6FF3A56D-62B8-4B3D-87E6-6E8165B3C538}">
      <dgm:prSet/>
      <dgm:spPr/>
      <dgm:t>
        <a:bodyPr/>
        <a:lstStyle/>
        <a:p>
          <a:r>
            <a:rPr lang="nb-NO" dirty="0"/>
            <a:t>Nøkkelkompetanse</a:t>
          </a:r>
          <a:br>
            <a:rPr lang="nb-NO" dirty="0"/>
          </a:br>
          <a:r>
            <a:rPr lang="nb-NO" dirty="0"/>
            <a:t>(</a:t>
          </a:r>
          <a:r>
            <a:rPr lang="nb-NO" dirty="0" err="1"/>
            <a:t>Haaaland</a:t>
          </a:r>
          <a:r>
            <a:rPr lang="nb-NO" dirty="0"/>
            <a:t>) </a:t>
          </a:r>
        </a:p>
      </dgm:t>
    </dgm:pt>
    <dgm:pt modelId="{1FF80E0F-8FE4-491E-84AA-D5BEDE171645}" type="parTrans" cxnId="{0A4D5874-FD6D-4081-9E48-FCA386D8FAE5}">
      <dgm:prSet/>
      <dgm:spPr/>
      <dgm:t>
        <a:bodyPr/>
        <a:lstStyle/>
        <a:p>
          <a:endParaRPr lang="en-US"/>
        </a:p>
      </dgm:t>
    </dgm:pt>
    <dgm:pt modelId="{68306043-7810-4BF6-8EDF-793460ACDE9F}" type="sibTrans" cxnId="{0A4D5874-FD6D-4081-9E48-FCA386D8FAE5}">
      <dgm:prSet/>
      <dgm:spPr/>
      <dgm:t>
        <a:bodyPr/>
        <a:lstStyle/>
        <a:p>
          <a:endParaRPr lang="en-US"/>
        </a:p>
      </dgm:t>
    </dgm:pt>
    <dgm:pt modelId="{4B6DEDFE-30E6-412B-BA00-28D0198B1F60}">
      <dgm:prSet/>
      <dgm:spPr/>
      <dgm:t>
        <a:bodyPr/>
        <a:lstStyle/>
        <a:p>
          <a:r>
            <a:rPr lang="nb-NO" dirty="0"/>
            <a:t>Inkluderings-</a:t>
          </a:r>
        </a:p>
        <a:p>
          <a:r>
            <a:rPr lang="nb-NO" dirty="0"/>
            <a:t>Kompetanse</a:t>
          </a:r>
          <a:br>
            <a:rPr lang="nb-NO" dirty="0"/>
          </a:br>
          <a:r>
            <a:rPr lang="nb-NO" dirty="0"/>
            <a:t>(Spjelkavik/Frøyland)</a:t>
          </a:r>
          <a:endParaRPr lang="en-US" dirty="0"/>
        </a:p>
      </dgm:t>
    </dgm:pt>
    <dgm:pt modelId="{13F163AF-A6C1-4D24-8E4E-E7F7DCE1E214}" type="parTrans" cxnId="{340066C1-6265-4683-A7CE-C5529CFB09AE}">
      <dgm:prSet/>
      <dgm:spPr/>
      <dgm:t>
        <a:bodyPr/>
        <a:lstStyle/>
        <a:p>
          <a:endParaRPr lang="en-US"/>
        </a:p>
      </dgm:t>
    </dgm:pt>
    <dgm:pt modelId="{3F5E1DF3-4B6C-4100-BCC6-6A7728A00737}" type="sibTrans" cxnId="{340066C1-6265-4683-A7CE-C5529CFB09AE}">
      <dgm:prSet/>
      <dgm:spPr/>
      <dgm:t>
        <a:bodyPr/>
        <a:lstStyle/>
        <a:p>
          <a:endParaRPr lang="en-US"/>
        </a:p>
      </dgm:t>
    </dgm:pt>
    <dgm:pt modelId="{283D3159-D077-4470-8314-65427672DBA9}">
      <dgm:prSet/>
      <dgm:spPr/>
      <dgm:t>
        <a:bodyPr/>
        <a:lstStyle/>
        <a:p>
          <a:r>
            <a:rPr lang="en-US" dirty="0"/>
            <a:t>Drivkraftsdimensjonen </a:t>
          </a:r>
          <a:r>
            <a:rPr lang="en-US" dirty="0" err="1"/>
            <a:t>og</a:t>
          </a:r>
          <a:r>
            <a:rPr lang="en-US" dirty="0"/>
            <a:t> </a:t>
          </a:r>
          <a:r>
            <a:rPr lang="en-US" dirty="0" err="1"/>
            <a:t>motstand</a:t>
          </a:r>
          <a:r>
            <a:rPr lang="en-US" dirty="0"/>
            <a:t> mot </a:t>
          </a:r>
          <a:r>
            <a:rPr lang="en-US" dirty="0" err="1"/>
            <a:t>læring</a:t>
          </a:r>
          <a:br>
            <a:rPr lang="en-US" dirty="0"/>
          </a:br>
          <a:r>
            <a:rPr lang="en-US" dirty="0"/>
            <a:t>(Illeris)</a:t>
          </a:r>
        </a:p>
      </dgm:t>
    </dgm:pt>
    <dgm:pt modelId="{0A747EA7-7A86-4B08-B39F-60676A2E6577}" type="parTrans" cxnId="{8281685F-DA54-4A00-BB1B-BDE9404FA158}">
      <dgm:prSet/>
      <dgm:spPr/>
      <dgm:t>
        <a:bodyPr/>
        <a:lstStyle/>
        <a:p>
          <a:endParaRPr lang="en-US"/>
        </a:p>
      </dgm:t>
    </dgm:pt>
    <dgm:pt modelId="{0ED72550-C959-4E84-B5F2-8C02547559CC}" type="sibTrans" cxnId="{8281685F-DA54-4A00-BB1B-BDE9404FA158}">
      <dgm:prSet/>
      <dgm:spPr/>
      <dgm:t>
        <a:bodyPr/>
        <a:lstStyle/>
        <a:p>
          <a:endParaRPr lang="en-US"/>
        </a:p>
      </dgm:t>
    </dgm:pt>
    <dgm:pt modelId="{767E0C5E-2138-4482-9D67-3890FD32E5E9}">
      <dgm:prSet/>
      <dgm:spPr/>
      <dgm:t>
        <a:bodyPr/>
        <a:lstStyle/>
        <a:p>
          <a:r>
            <a:rPr lang="nb-NO" dirty="0"/>
            <a:t>RESILIENS</a:t>
          </a:r>
          <a:br>
            <a:rPr lang="nb-NO" dirty="0"/>
          </a:br>
          <a:r>
            <a:rPr lang="nb-NO" dirty="0"/>
            <a:t>(Rutter) og SELVREGULERING</a:t>
          </a:r>
          <a:br>
            <a:rPr lang="nb-NO" dirty="0"/>
          </a:br>
          <a:r>
            <a:rPr lang="nb-NO" dirty="0"/>
            <a:t>(Zimmermann)</a:t>
          </a:r>
          <a:br>
            <a:rPr lang="nb-NO" dirty="0"/>
          </a:br>
          <a:endParaRPr lang="en-US" dirty="0"/>
        </a:p>
      </dgm:t>
    </dgm:pt>
    <dgm:pt modelId="{844B19B2-68EC-48DF-8F1A-C066F99A1542}" type="parTrans" cxnId="{DFBF876A-2F2C-484B-8712-195DD364E90D}">
      <dgm:prSet/>
      <dgm:spPr/>
      <dgm:t>
        <a:bodyPr/>
        <a:lstStyle/>
        <a:p>
          <a:endParaRPr lang="en-US"/>
        </a:p>
      </dgm:t>
    </dgm:pt>
    <dgm:pt modelId="{319A98F9-7CBB-43BD-9249-593CCA3A92E8}" type="sibTrans" cxnId="{DFBF876A-2F2C-484B-8712-195DD364E90D}">
      <dgm:prSet/>
      <dgm:spPr/>
      <dgm:t>
        <a:bodyPr/>
        <a:lstStyle/>
        <a:p>
          <a:endParaRPr lang="en-US"/>
        </a:p>
      </dgm:t>
    </dgm:pt>
    <dgm:pt modelId="{9966FFE4-22E7-40C3-BAF3-69199A8E790E}">
      <dgm:prSet/>
      <dgm:spPr/>
      <dgm:t>
        <a:bodyPr/>
        <a:lstStyle/>
        <a:p>
          <a:r>
            <a:rPr lang="en-US" dirty="0" err="1"/>
            <a:t>Selvbestemmelses</a:t>
          </a:r>
          <a:r>
            <a:rPr lang="en-US" dirty="0"/>
            <a:t> </a:t>
          </a:r>
          <a:r>
            <a:rPr lang="en-US" dirty="0" err="1"/>
            <a:t>teori</a:t>
          </a:r>
          <a:r>
            <a:rPr lang="en-US" dirty="0"/>
            <a:t> </a:t>
          </a:r>
          <a:r>
            <a:rPr lang="en-US" dirty="0" err="1"/>
            <a:t>og</a:t>
          </a:r>
          <a:r>
            <a:rPr lang="en-US" dirty="0"/>
            <a:t> </a:t>
          </a:r>
          <a:r>
            <a:rPr lang="en-US" dirty="0" err="1"/>
            <a:t>Internt</a:t>
          </a:r>
          <a:r>
            <a:rPr lang="en-US" dirty="0"/>
            <a:t> </a:t>
          </a:r>
          <a:r>
            <a:rPr lang="en-US" dirty="0" err="1"/>
            <a:t>regulert</a:t>
          </a:r>
          <a:r>
            <a:rPr lang="en-US" dirty="0"/>
            <a:t> </a:t>
          </a:r>
          <a:r>
            <a:rPr lang="en-US" dirty="0" err="1"/>
            <a:t>motivasjon</a:t>
          </a:r>
          <a:r>
            <a:rPr lang="en-US" dirty="0"/>
            <a:t> </a:t>
          </a:r>
          <a:br>
            <a:rPr lang="en-US" dirty="0"/>
          </a:br>
          <a:r>
            <a:rPr lang="en-US" dirty="0"/>
            <a:t>(Deci &amp; Ryan)</a:t>
          </a:r>
        </a:p>
      </dgm:t>
    </dgm:pt>
    <dgm:pt modelId="{E4F4DB2B-A2CD-419F-AB6E-2E553455AF78}" type="parTrans" cxnId="{6A960017-743A-47F9-85EF-0E984EA353D1}">
      <dgm:prSet/>
      <dgm:spPr/>
      <dgm:t>
        <a:bodyPr/>
        <a:lstStyle/>
        <a:p>
          <a:endParaRPr lang="en-US"/>
        </a:p>
      </dgm:t>
    </dgm:pt>
    <dgm:pt modelId="{866FE125-9BC7-44B1-BBCC-995DA9EBE10A}" type="sibTrans" cxnId="{6A960017-743A-47F9-85EF-0E984EA353D1}">
      <dgm:prSet/>
      <dgm:spPr/>
      <dgm:t>
        <a:bodyPr/>
        <a:lstStyle/>
        <a:p>
          <a:endParaRPr lang="en-US"/>
        </a:p>
      </dgm:t>
    </dgm:pt>
    <dgm:pt modelId="{032D9E67-D157-4DDE-980B-FA7515EE49BC}">
      <dgm:prSet/>
      <dgm:spPr/>
      <dgm:t>
        <a:bodyPr/>
        <a:lstStyle/>
        <a:p>
          <a:r>
            <a:rPr lang="nb-NO" dirty="0"/>
            <a:t>Motiverende intervju, (Helsedirektoratet)</a:t>
          </a:r>
          <a:endParaRPr lang="en-US" dirty="0"/>
        </a:p>
      </dgm:t>
    </dgm:pt>
    <dgm:pt modelId="{C34EB135-34C9-4112-9BF1-3783C0B946CF}" type="parTrans" cxnId="{796D151B-0EDA-4F95-A135-90C4224F1153}">
      <dgm:prSet/>
      <dgm:spPr/>
      <dgm:t>
        <a:bodyPr/>
        <a:lstStyle/>
        <a:p>
          <a:endParaRPr lang="en-US"/>
        </a:p>
      </dgm:t>
    </dgm:pt>
    <dgm:pt modelId="{E31898DD-E653-418B-A475-5A1CF58A3642}" type="sibTrans" cxnId="{796D151B-0EDA-4F95-A135-90C4224F1153}">
      <dgm:prSet/>
      <dgm:spPr/>
      <dgm:t>
        <a:bodyPr/>
        <a:lstStyle/>
        <a:p>
          <a:endParaRPr lang="en-US"/>
        </a:p>
      </dgm:t>
    </dgm:pt>
    <dgm:pt modelId="{6D45FAD6-89C1-44E0-A295-1A124EF220D9}">
      <dgm:prSet/>
      <dgm:spPr/>
      <dgm:t>
        <a:bodyPr/>
        <a:lstStyle/>
        <a:p>
          <a:r>
            <a:rPr lang="nb-NO" dirty="0"/>
            <a:t>Mestringstro og agent i eget liv</a:t>
          </a:r>
          <a:br>
            <a:rPr lang="nb-NO" dirty="0"/>
          </a:br>
          <a:r>
            <a:rPr lang="nb-NO" dirty="0"/>
            <a:t>(Bandura)</a:t>
          </a:r>
        </a:p>
      </dgm:t>
    </dgm:pt>
    <dgm:pt modelId="{A6752DEE-8F29-401C-BFD0-D08CEA3DAFFB}" type="parTrans" cxnId="{BABE18B2-6288-4684-B641-D86C267EB034}">
      <dgm:prSet/>
      <dgm:spPr/>
      <dgm:t>
        <a:bodyPr/>
        <a:lstStyle/>
        <a:p>
          <a:endParaRPr lang="nb-NO"/>
        </a:p>
      </dgm:t>
    </dgm:pt>
    <dgm:pt modelId="{3C690322-8A41-419E-ACFB-3AA400211032}" type="sibTrans" cxnId="{BABE18B2-6288-4684-B641-D86C267EB034}">
      <dgm:prSet/>
      <dgm:spPr/>
      <dgm:t>
        <a:bodyPr/>
        <a:lstStyle/>
        <a:p>
          <a:endParaRPr lang="nb-NO"/>
        </a:p>
      </dgm:t>
    </dgm:pt>
    <dgm:pt modelId="{D647F241-A346-482E-9773-2BCBCDDD01E9}" type="pres">
      <dgm:prSet presAssocID="{EF169F97-E679-475C-BEBA-131F73F7D54B}" presName="diagram" presStyleCnt="0">
        <dgm:presLayoutVars>
          <dgm:dir/>
          <dgm:resizeHandles val="exact"/>
        </dgm:presLayoutVars>
      </dgm:prSet>
      <dgm:spPr/>
    </dgm:pt>
    <dgm:pt modelId="{2720C056-B03B-415A-AEB3-8300DBF4D76D}" type="pres">
      <dgm:prSet presAssocID="{85AA959C-ED2A-427B-89E1-FA73852CBFC5}" presName="node" presStyleLbl="node1" presStyleIdx="0" presStyleCnt="8">
        <dgm:presLayoutVars>
          <dgm:bulletEnabled val="1"/>
        </dgm:presLayoutVars>
      </dgm:prSet>
      <dgm:spPr/>
    </dgm:pt>
    <dgm:pt modelId="{86219CEA-E169-44AB-90E8-B148BE107E7E}" type="pres">
      <dgm:prSet presAssocID="{CE0B6951-4E77-4471-8C97-56F9C36F8282}" presName="sibTrans" presStyleCnt="0"/>
      <dgm:spPr/>
    </dgm:pt>
    <dgm:pt modelId="{F7002A97-E760-4C21-AD3B-516986CFCA0E}" type="pres">
      <dgm:prSet presAssocID="{6D45FAD6-89C1-44E0-A295-1A124EF220D9}" presName="node" presStyleLbl="node1" presStyleIdx="1" presStyleCnt="8">
        <dgm:presLayoutVars>
          <dgm:bulletEnabled val="1"/>
        </dgm:presLayoutVars>
      </dgm:prSet>
      <dgm:spPr/>
    </dgm:pt>
    <dgm:pt modelId="{0AAD4666-82FD-4C56-9A6F-622043AA584A}" type="pres">
      <dgm:prSet presAssocID="{3C690322-8A41-419E-ACFB-3AA400211032}" presName="sibTrans" presStyleCnt="0"/>
      <dgm:spPr/>
    </dgm:pt>
    <dgm:pt modelId="{41542B10-60DB-43DA-91B6-DFC0A15E15E1}" type="pres">
      <dgm:prSet presAssocID="{6FF3A56D-62B8-4B3D-87E6-6E8165B3C538}" presName="node" presStyleLbl="node1" presStyleIdx="2" presStyleCnt="8">
        <dgm:presLayoutVars>
          <dgm:bulletEnabled val="1"/>
        </dgm:presLayoutVars>
      </dgm:prSet>
      <dgm:spPr/>
    </dgm:pt>
    <dgm:pt modelId="{C7D9CCA1-80B4-4C2B-8A28-7B75A6C4E144}" type="pres">
      <dgm:prSet presAssocID="{68306043-7810-4BF6-8EDF-793460ACDE9F}" presName="sibTrans" presStyleCnt="0"/>
      <dgm:spPr/>
    </dgm:pt>
    <dgm:pt modelId="{A4B7055F-16E7-4334-800D-797465E2FC7A}" type="pres">
      <dgm:prSet presAssocID="{4B6DEDFE-30E6-412B-BA00-28D0198B1F60}" presName="node" presStyleLbl="node1" presStyleIdx="3" presStyleCnt="8">
        <dgm:presLayoutVars>
          <dgm:bulletEnabled val="1"/>
        </dgm:presLayoutVars>
      </dgm:prSet>
      <dgm:spPr/>
    </dgm:pt>
    <dgm:pt modelId="{BB79B8BE-2B63-412E-943F-017511A8ECE7}" type="pres">
      <dgm:prSet presAssocID="{3F5E1DF3-4B6C-4100-BCC6-6A7728A00737}" presName="sibTrans" presStyleCnt="0"/>
      <dgm:spPr/>
    </dgm:pt>
    <dgm:pt modelId="{49CBCF23-E122-47B0-9357-8B1E2DD41801}" type="pres">
      <dgm:prSet presAssocID="{283D3159-D077-4470-8314-65427672DBA9}" presName="node" presStyleLbl="node1" presStyleIdx="4" presStyleCnt="8">
        <dgm:presLayoutVars>
          <dgm:bulletEnabled val="1"/>
        </dgm:presLayoutVars>
      </dgm:prSet>
      <dgm:spPr/>
    </dgm:pt>
    <dgm:pt modelId="{7B3D3169-AA07-41E4-9EAB-17A40C1CE569}" type="pres">
      <dgm:prSet presAssocID="{0ED72550-C959-4E84-B5F2-8C02547559CC}" presName="sibTrans" presStyleCnt="0"/>
      <dgm:spPr/>
    </dgm:pt>
    <dgm:pt modelId="{CE4C5FFF-38FA-40EE-9CDA-3E63DBEFC020}" type="pres">
      <dgm:prSet presAssocID="{767E0C5E-2138-4482-9D67-3890FD32E5E9}" presName="node" presStyleLbl="node1" presStyleIdx="5" presStyleCnt="8">
        <dgm:presLayoutVars>
          <dgm:bulletEnabled val="1"/>
        </dgm:presLayoutVars>
      </dgm:prSet>
      <dgm:spPr/>
    </dgm:pt>
    <dgm:pt modelId="{02004AEC-F9DF-468F-A075-C29CA118F859}" type="pres">
      <dgm:prSet presAssocID="{319A98F9-7CBB-43BD-9249-593CCA3A92E8}" presName="sibTrans" presStyleCnt="0"/>
      <dgm:spPr/>
    </dgm:pt>
    <dgm:pt modelId="{0B22249B-1967-48A5-813E-8F80E1D8814B}" type="pres">
      <dgm:prSet presAssocID="{9966FFE4-22E7-40C3-BAF3-69199A8E790E}" presName="node" presStyleLbl="node1" presStyleIdx="6" presStyleCnt="8">
        <dgm:presLayoutVars>
          <dgm:bulletEnabled val="1"/>
        </dgm:presLayoutVars>
      </dgm:prSet>
      <dgm:spPr/>
    </dgm:pt>
    <dgm:pt modelId="{FC1B1D14-3C6F-444B-82B9-F34628875771}" type="pres">
      <dgm:prSet presAssocID="{866FE125-9BC7-44B1-BBCC-995DA9EBE10A}" presName="sibTrans" presStyleCnt="0"/>
      <dgm:spPr/>
    </dgm:pt>
    <dgm:pt modelId="{4AC7CDE2-58ED-4000-85C6-1A8B50AFF124}" type="pres">
      <dgm:prSet presAssocID="{032D9E67-D157-4DDE-980B-FA7515EE49BC}" presName="node" presStyleLbl="node1" presStyleIdx="7" presStyleCnt="8">
        <dgm:presLayoutVars>
          <dgm:bulletEnabled val="1"/>
        </dgm:presLayoutVars>
      </dgm:prSet>
      <dgm:spPr/>
    </dgm:pt>
  </dgm:ptLst>
  <dgm:cxnLst>
    <dgm:cxn modelId="{1DBC8509-3D10-4832-8E6E-C109F7558F37}" type="presOf" srcId="{032D9E67-D157-4DDE-980B-FA7515EE49BC}" destId="{4AC7CDE2-58ED-4000-85C6-1A8B50AFF124}" srcOrd="0" destOrd="0" presId="urn:microsoft.com/office/officeart/2005/8/layout/default"/>
    <dgm:cxn modelId="{0FA5300A-FDA3-4518-BCD5-A0093C5EC8BE}" type="presOf" srcId="{85AA959C-ED2A-427B-89E1-FA73852CBFC5}" destId="{2720C056-B03B-415A-AEB3-8300DBF4D76D}" srcOrd="0" destOrd="0" presId="urn:microsoft.com/office/officeart/2005/8/layout/default"/>
    <dgm:cxn modelId="{6A960017-743A-47F9-85EF-0E984EA353D1}" srcId="{EF169F97-E679-475C-BEBA-131F73F7D54B}" destId="{9966FFE4-22E7-40C3-BAF3-69199A8E790E}" srcOrd="6" destOrd="0" parTransId="{E4F4DB2B-A2CD-419F-AB6E-2E553455AF78}" sibTransId="{866FE125-9BC7-44B1-BBCC-995DA9EBE10A}"/>
    <dgm:cxn modelId="{796D151B-0EDA-4F95-A135-90C4224F1153}" srcId="{EF169F97-E679-475C-BEBA-131F73F7D54B}" destId="{032D9E67-D157-4DDE-980B-FA7515EE49BC}" srcOrd="7" destOrd="0" parTransId="{C34EB135-34C9-4112-9BF1-3783C0B946CF}" sibTransId="{E31898DD-E653-418B-A475-5A1CF58A3642}"/>
    <dgm:cxn modelId="{8281685F-DA54-4A00-BB1B-BDE9404FA158}" srcId="{EF169F97-E679-475C-BEBA-131F73F7D54B}" destId="{283D3159-D077-4470-8314-65427672DBA9}" srcOrd="4" destOrd="0" parTransId="{0A747EA7-7A86-4B08-B39F-60676A2E6577}" sibTransId="{0ED72550-C959-4E84-B5F2-8C02547559CC}"/>
    <dgm:cxn modelId="{55403D64-9AAA-45A4-8389-6EEDBF2FB70F}" type="presOf" srcId="{6D45FAD6-89C1-44E0-A295-1A124EF220D9}" destId="{F7002A97-E760-4C21-AD3B-516986CFCA0E}" srcOrd="0" destOrd="0" presId="urn:microsoft.com/office/officeart/2005/8/layout/default"/>
    <dgm:cxn modelId="{19FEAB48-1583-44D2-893D-B73B57B48411}" type="presOf" srcId="{6FF3A56D-62B8-4B3D-87E6-6E8165B3C538}" destId="{41542B10-60DB-43DA-91B6-DFC0A15E15E1}" srcOrd="0" destOrd="0" presId="urn:microsoft.com/office/officeart/2005/8/layout/default"/>
    <dgm:cxn modelId="{DFBF876A-2F2C-484B-8712-195DD364E90D}" srcId="{EF169F97-E679-475C-BEBA-131F73F7D54B}" destId="{767E0C5E-2138-4482-9D67-3890FD32E5E9}" srcOrd="5" destOrd="0" parTransId="{844B19B2-68EC-48DF-8F1A-C066F99A1542}" sibTransId="{319A98F9-7CBB-43BD-9249-593CCA3A92E8}"/>
    <dgm:cxn modelId="{F02CF76D-09C8-44B4-B5CC-49FC76E59B89}" type="presOf" srcId="{9966FFE4-22E7-40C3-BAF3-69199A8E790E}" destId="{0B22249B-1967-48A5-813E-8F80E1D8814B}" srcOrd="0" destOrd="0" presId="urn:microsoft.com/office/officeart/2005/8/layout/default"/>
    <dgm:cxn modelId="{0A4D5874-FD6D-4081-9E48-FCA386D8FAE5}" srcId="{EF169F97-E679-475C-BEBA-131F73F7D54B}" destId="{6FF3A56D-62B8-4B3D-87E6-6E8165B3C538}" srcOrd="2" destOrd="0" parTransId="{1FF80E0F-8FE4-491E-84AA-D5BEDE171645}" sibTransId="{68306043-7810-4BF6-8EDF-793460ACDE9F}"/>
    <dgm:cxn modelId="{A26F3877-799F-4869-807E-CF68D6BD4B8B}" srcId="{EF169F97-E679-475C-BEBA-131F73F7D54B}" destId="{85AA959C-ED2A-427B-89E1-FA73852CBFC5}" srcOrd="0" destOrd="0" parTransId="{254B9749-2C0F-4355-BD7C-C7E20076D6FF}" sibTransId="{CE0B6951-4E77-4471-8C97-56F9C36F8282}"/>
    <dgm:cxn modelId="{BABE18B2-6288-4684-B641-D86C267EB034}" srcId="{EF169F97-E679-475C-BEBA-131F73F7D54B}" destId="{6D45FAD6-89C1-44E0-A295-1A124EF220D9}" srcOrd="1" destOrd="0" parTransId="{A6752DEE-8F29-401C-BFD0-D08CEA3DAFFB}" sibTransId="{3C690322-8A41-419E-ACFB-3AA400211032}"/>
    <dgm:cxn modelId="{DD0679BC-F3AC-4C82-B264-9FC1CF92F339}" type="presOf" srcId="{283D3159-D077-4470-8314-65427672DBA9}" destId="{49CBCF23-E122-47B0-9357-8B1E2DD41801}" srcOrd="0" destOrd="0" presId="urn:microsoft.com/office/officeart/2005/8/layout/default"/>
    <dgm:cxn modelId="{340066C1-6265-4683-A7CE-C5529CFB09AE}" srcId="{EF169F97-E679-475C-BEBA-131F73F7D54B}" destId="{4B6DEDFE-30E6-412B-BA00-28D0198B1F60}" srcOrd="3" destOrd="0" parTransId="{13F163AF-A6C1-4D24-8E4E-E7F7DCE1E214}" sibTransId="{3F5E1DF3-4B6C-4100-BCC6-6A7728A00737}"/>
    <dgm:cxn modelId="{AFAA93C8-47CA-4A87-ACE5-5F0EAB6F69FA}" type="presOf" srcId="{767E0C5E-2138-4482-9D67-3890FD32E5E9}" destId="{CE4C5FFF-38FA-40EE-9CDA-3E63DBEFC020}" srcOrd="0" destOrd="0" presId="urn:microsoft.com/office/officeart/2005/8/layout/default"/>
    <dgm:cxn modelId="{F301F8CB-3F24-4506-99C0-EFC581D46326}" type="presOf" srcId="{EF169F97-E679-475C-BEBA-131F73F7D54B}" destId="{D647F241-A346-482E-9773-2BCBCDDD01E9}" srcOrd="0" destOrd="0" presId="urn:microsoft.com/office/officeart/2005/8/layout/default"/>
    <dgm:cxn modelId="{3036BDE0-E5B3-4321-A2C2-5D5991AE0422}" type="presOf" srcId="{4B6DEDFE-30E6-412B-BA00-28D0198B1F60}" destId="{A4B7055F-16E7-4334-800D-797465E2FC7A}" srcOrd="0" destOrd="0" presId="urn:microsoft.com/office/officeart/2005/8/layout/default"/>
    <dgm:cxn modelId="{07EFE589-3E50-4BA5-A078-98DCAB079274}" type="presParOf" srcId="{D647F241-A346-482E-9773-2BCBCDDD01E9}" destId="{2720C056-B03B-415A-AEB3-8300DBF4D76D}" srcOrd="0" destOrd="0" presId="urn:microsoft.com/office/officeart/2005/8/layout/default"/>
    <dgm:cxn modelId="{2F23AA21-D24B-49E4-8771-53DC6C2A5A9C}" type="presParOf" srcId="{D647F241-A346-482E-9773-2BCBCDDD01E9}" destId="{86219CEA-E169-44AB-90E8-B148BE107E7E}" srcOrd="1" destOrd="0" presId="urn:microsoft.com/office/officeart/2005/8/layout/default"/>
    <dgm:cxn modelId="{49EE8DAC-81A0-48D3-833C-A53631EEB733}" type="presParOf" srcId="{D647F241-A346-482E-9773-2BCBCDDD01E9}" destId="{F7002A97-E760-4C21-AD3B-516986CFCA0E}" srcOrd="2" destOrd="0" presId="urn:microsoft.com/office/officeart/2005/8/layout/default"/>
    <dgm:cxn modelId="{535C791C-5D1A-4BE4-81B0-503959298E0E}" type="presParOf" srcId="{D647F241-A346-482E-9773-2BCBCDDD01E9}" destId="{0AAD4666-82FD-4C56-9A6F-622043AA584A}" srcOrd="3" destOrd="0" presId="urn:microsoft.com/office/officeart/2005/8/layout/default"/>
    <dgm:cxn modelId="{66FB1CF1-2F27-442A-9D9F-2981B7BB33E8}" type="presParOf" srcId="{D647F241-A346-482E-9773-2BCBCDDD01E9}" destId="{41542B10-60DB-43DA-91B6-DFC0A15E15E1}" srcOrd="4" destOrd="0" presId="urn:microsoft.com/office/officeart/2005/8/layout/default"/>
    <dgm:cxn modelId="{E696D7D1-9630-46E6-A85D-BD8E06ECB6DB}" type="presParOf" srcId="{D647F241-A346-482E-9773-2BCBCDDD01E9}" destId="{C7D9CCA1-80B4-4C2B-8A28-7B75A6C4E144}" srcOrd="5" destOrd="0" presId="urn:microsoft.com/office/officeart/2005/8/layout/default"/>
    <dgm:cxn modelId="{C15916AC-C3AB-4D35-9FFA-709935EF1749}" type="presParOf" srcId="{D647F241-A346-482E-9773-2BCBCDDD01E9}" destId="{A4B7055F-16E7-4334-800D-797465E2FC7A}" srcOrd="6" destOrd="0" presId="urn:microsoft.com/office/officeart/2005/8/layout/default"/>
    <dgm:cxn modelId="{E79CBBE9-0996-4691-9016-31660A6EA634}" type="presParOf" srcId="{D647F241-A346-482E-9773-2BCBCDDD01E9}" destId="{BB79B8BE-2B63-412E-943F-017511A8ECE7}" srcOrd="7" destOrd="0" presId="urn:microsoft.com/office/officeart/2005/8/layout/default"/>
    <dgm:cxn modelId="{F10498A3-CE3B-44F9-A439-278D0CE3EAE3}" type="presParOf" srcId="{D647F241-A346-482E-9773-2BCBCDDD01E9}" destId="{49CBCF23-E122-47B0-9357-8B1E2DD41801}" srcOrd="8" destOrd="0" presId="urn:microsoft.com/office/officeart/2005/8/layout/default"/>
    <dgm:cxn modelId="{698ABC66-0F96-472A-B00E-AA885A049827}" type="presParOf" srcId="{D647F241-A346-482E-9773-2BCBCDDD01E9}" destId="{7B3D3169-AA07-41E4-9EAB-17A40C1CE569}" srcOrd="9" destOrd="0" presId="urn:microsoft.com/office/officeart/2005/8/layout/default"/>
    <dgm:cxn modelId="{5ECCBF50-0002-41EF-A3CD-997F687FAAC9}" type="presParOf" srcId="{D647F241-A346-482E-9773-2BCBCDDD01E9}" destId="{CE4C5FFF-38FA-40EE-9CDA-3E63DBEFC020}" srcOrd="10" destOrd="0" presId="urn:microsoft.com/office/officeart/2005/8/layout/default"/>
    <dgm:cxn modelId="{B499A820-A0DF-46B5-A773-5148F64DC89D}" type="presParOf" srcId="{D647F241-A346-482E-9773-2BCBCDDD01E9}" destId="{02004AEC-F9DF-468F-A075-C29CA118F859}" srcOrd="11" destOrd="0" presId="urn:microsoft.com/office/officeart/2005/8/layout/default"/>
    <dgm:cxn modelId="{9DE7E31D-D841-492C-A574-CB0AF133360A}" type="presParOf" srcId="{D647F241-A346-482E-9773-2BCBCDDD01E9}" destId="{0B22249B-1967-48A5-813E-8F80E1D8814B}" srcOrd="12" destOrd="0" presId="urn:microsoft.com/office/officeart/2005/8/layout/default"/>
    <dgm:cxn modelId="{74D2B3E3-38DA-478D-8AB0-FA1E010619FC}" type="presParOf" srcId="{D647F241-A346-482E-9773-2BCBCDDD01E9}" destId="{FC1B1D14-3C6F-444B-82B9-F34628875771}" srcOrd="13" destOrd="0" presId="urn:microsoft.com/office/officeart/2005/8/layout/default"/>
    <dgm:cxn modelId="{6D5C588E-5537-4D70-BFDB-96FC9530F27A}" type="presParOf" srcId="{D647F241-A346-482E-9773-2BCBCDDD01E9}" destId="{4AC7CDE2-58ED-4000-85C6-1A8B50AFF12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169F97-E679-475C-BEBA-131F73F7D5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5AA959C-ED2A-427B-89E1-FA73852CBFC5}">
      <dgm:prSet/>
      <dgm:spPr/>
      <dgm:t>
        <a:bodyPr/>
        <a:lstStyle/>
        <a:p>
          <a:r>
            <a:rPr lang="en-US"/>
            <a:t>Lytte og se ungdom</a:t>
          </a:r>
          <a:endParaRPr lang="en-US" dirty="0"/>
        </a:p>
      </dgm:t>
    </dgm:pt>
    <dgm:pt modelId="{254B9749-2C0F-4355-BD7C-C7E20076D6FF}" type="parTrans" cxnId="{A26F3877-799F-4869-807E-CF68D6BD4B8B}">
      <dgm:prSet/>
      <dgm:spPr/>
      <dgm:t>
        <a:bodyPr/>
        <a:lstStyle/>
        <a:p>
          <a:endParaRPr lang="en-US"/>
        </a:p>
      </dgm:t>
    </dgm:pt>
    <dgm:pt modelId="{CE0B6951-4E77-4471-8C97-56F9C36F8282}" type="sibTrans" cxnId="{A26F3877-799F-4869-807E-CF68D6BD4B8B}">
      <dgm:prSet/>
      <dgm:spPr/>
      <dgm:t>
        <a:bodyPr/>
        <a:lstStyle/>
        <a:p>
          <a:endParaRPr lang="en-US"/>
        </a:p>
      </dgm:t>
    </dgm:pt>
    <dgm:pt modelId="{6FF3A56D-62B8-4B3D-87E6-6E8165B3C538}">
      <dgm:prSet/>
      <dgm:spPr/>
      <dgm:t>
        <a:bodyPr/>
        <a:lstStyle/>
        <a:p>
          <a:r>
            <a:rPr lang="nb-NO"/>
            <a:t>Øve på hva man gjør på jobb, våkne i tide, snakke om i lunch</a:t>
          </a:r>
          <a:endParaRPr lang="en-US" dirty="0"/>
        </a:p>
      </dgm:t>
    </dgm:pt>
    <dgm:pt modelId="{1FF80E0F-8FE4-491E-84AA-D5BEDE171645}" type="parTrans" cxnId="{0A4D5874-FD6D-4081-9E48-FCA386D8FAE5}">
      <dgm:prSet/>
      <dgm:spPr/>
      <dgm:t>
        <a:bodyPr/>
        <a:lstStyle/>
        <a:p>
          <a:endParaRPr lang="en-US"/>
        </a:p>
      </dgm:t>
    </dgm:pt>
    <dgm:pt modelId="{68306043-7810-4BF6-8EDF-793460ACDE9F}" type="sibTrans" cxnId="{0A4D5874-FD6D-4081-9E48-FCA386D8FAE5}">
      <dgm:prSet/>
      <dgm:spPr/>
      <dgm:t>
        <a:bodyPr/>
        <a:lstStyle/>
        <a:p>
          <a:endParaRPr lang="en-US"/>
        </a:p>
      </dgm:t>
    </dgm:pt>
    <dgm:pt modelId="{4B6DEDFE-30E6-412B-BA00-28D0198B1F60}">
      <dgm:prSet/>
      <dgm:spPr/>
      <dgm:t>
        <a:bodyPr/>
        <a:lstStyle/>
        <a:p>
          <a:r>
            <a:rPr lang="nb-NO"/>
            <a:t>Hvordan forstå sjefen, og hvordan forstå ungdommen</a:t>
          </a:r>
          <a:endParaRPr lang="en-US" dirty="0"/>
        </a:p>
      </dgm:t>
    </dgm:pt>
    <dgm:pt modelId="{13F163AF-A6C1-4D24-8E4E-E7F7DCE1E214}" type="parTrans" cxnId="{340066C1-6265-4683-A7CE-C5529CFB09AE}">
      <dgm:prSet/>
      <dgm:spPr/>
      <dgm:t>
        <a:bodyPr/>
        <a:lstStyle/>
        <a:p>
          <a:endParaRPr lang="en-US"/>
        </a:p>
      </dgm:t>
    </dgm:pt>
    <dgm:pt modelId="{3F5E1DF3-4B6C-4100-BCC6-6A7728A00737}" type="sibTrans" cxnId="{340066C1-6265-4683-A7CE-C5529CFB09AE}">
      <dgm:prSet/>
      <dgm:spPr/>
      <dgm:t>
        <a:bodyPr/>
        <a:lstStyle/>
        <a:p>
          <a:endParaRPr lang="en-US"/>
        </a:p>
      </dgm:t>
    </dgm:pt>
    <dgm:pt modelId="{283D3159-D077-4470-8314-65427672DBA9}">
      <dgm:prSet/>
      <dgm:spPr/>
      <dgm:t>
        <a:bodyPr/>
        <a:lstStyle/>
        <a:p>
          <a:r>
            <a:rPr lang="en-US"/>
            <a:t>Finne drivkraften og snu ressursene som kjemper imot</a:t>
          </a:r>
          <a:endParaRPr lang="en-US" dirty="0"/>
        </a:p>
      </dgm:t>
    </dgm:pt>
    <dgm:pt modelId="{0A747EA7-7A86-4B08-B39F-60676A2E6577}" type="parTrans" cxnId="{8281685F-DA54-4A00-BB1B-BDE9404FA158}">
      <dgm:prSet/>
      <dgm:spPr/>
      <dgm:t>
        <a:bodyPr/>
        <a:lstStyle/>
        <a:p>
          <a:endParaRPr lang="en-US"/>
        </a:p>
      </dgm:t>
    </dgm:pt>
    <dgm:pt modelId="{0ED72550-C959-4E84-B5F2-8C02547559CC}" type="sibTrans" cxnId="{8281685F-DA54-4A00-BB1B-BDE9404FA158}">
      <dgm:prSet/>
      <dgm:spPr/>
      <dgm:t>
        <a:bodyPr/>
        <a:lstStyle/>
        <a:p>
          <a:endParaRPr lang="en-US"/>
        </a:p>
      </dgm:t>
    </dgm:pt>
    <dgm:pt modelId="{767E0C5E-2138-4482-9D67-3890FD32E5E9}">
      <dgm:prSet/>
      <dgm:spPr/>
      <dgm:t>
        <a:bodyPr/>
        <a:lstStyle/>
        <a:p>
          <a:r>
            <a:rPr lang="nb-NO"/>
            <a:t>Hva er herding og motstandskraft. Hvordan lære å styre seg selv</a:t>
          </a:r>
          <a:br>
            <a:rPr lang="nb-NO"/>
          </a:br>
          <a:endParaRPr lang="en-US" dirty="0"/>
        </a:p>
      </dgm:t>
    </dgm:pt>
    <dgm:pt modelId="{844B19B2-68EC-48DF-8F1A-C066F99A1542}" type="parTrans" cxnId="{DFBF876A-2F2C-484B-8712-195DD364E90D}">
      <dgm:prSet/>
      <dgm:spPr/>
      <dgm:t>
        <a:bodyPr/>
        <a:lstStyle/>
        <a:p>
          <a:endParaRPr lang="en-US"/>
        </a:p>
      </dgm:t>
    </dgm:pt>
    <dgm:pt modelId="{319A98F9-7CBB-43BD-9249-593CCA3A92E8}" type="sibTrans" cxnId="{DFBF876A-2F2C-484B-8712-195DD364E90D}">
      <dgm:prSet/>
      <dgm:spPr/>
      <dgm:t>
        <a:bodyPr/>
        <a:lstStyle/>
        <a:p>
          <a:endParaRPr lang="en-US"/>
        </a:p>
      </dgm:t>
    </dgm:pt>
    <dgm:pt modelId="{9966FFE4-22E7-40C3-BAF3-69199A8E790E}">
      <dgm:prSet/>
      <dgm:spPr/>
      <dgm:t>
        <a:bodyPr/>
        <a:lstStyle/>
        <a:p>
          <a:r>
            <a:rPr lang="en-US"/>
            <a:t>Autonomi ved å bestemme, godt miljø og felleskap OG få kompetanse</a:t>
          </a:r>
          <a:br>
            <a:rPr lang="en-US"/>
          </a:br>
          <a:endParaRPr lang="en-US" dirty="0"/>
        </a:p>
      </dgm:t>
    </dgm:pt>
    <dgm:pt modelId="{E4F4DB2B-A2CD-419F-AB6E-2E553455AF78}" type="parTrans" cxnId="{6A960017-743A-47F9-85EF-0E984EA353D1}">
      <dgm:prSet/>
      <dgm:spPr/>
      <dgm:t>
        <a:bodyPr/>
        <a:lstStyle/>
        <a:p>
          <a:endParaRPr lang="en-US"/>
        </a:p>
      </dgm:t>
    </dgm:pt>
    <dgm:pt modelId="{866FE125-9BC7-44B1-BBCC-995DA9EBE10A}" type="sibTrans" cxnId="{6A960017-743A-47F9-85EF-0E984EA353D1}">
      <dgm:prSet/>
      <dgm:spPr/>
      <dgm:t>
        <a:bodyPr/>
        <a:lstStyle/>
        <a:p>
          <a:endParaRPr lang="en-US"/>
        </a:p>
      </dgm:t>
    </dgm:pt>
    <dgm:pt modelId="{032D9E67-D157-4DDE-980B-FA7515EE49BC}">
      <dgm:prSet/>
      <dgm:spPr/>
      <dgm:t>
        <a:bodyPr/>
        <a:lstStyle/>
        <a:p>
          <a:r>
            <a:rPr lang="nb-NO"/>
            <a:t>La ungdommens EGNE ressurser brukes i prosessen</a:t>
          </a:r>
          <a:endParaRPr lang="en-US" dirty="0"/>
        </a:p>
      </dgm:t>
    </dgm:pt>
    <dgm:pt modelId="{C34EB135-34C9-4112-9BF1-3783C0B946CF}" type="parTrans" cxnId="{796D151B-0EDA-4F95-A135-90C4224F1153}">
      <dgm:prSet/>
      <dgm:spPr/>
      <dgm:t>
        <a:bodyPr/>
        <a:lstStyle/>
        <a:p>
          <a:endParaRPr lang="en-US"/>
        </a:p>
      </dgm:t>
    </dgm:pt>
    <dgm:pt modelId="{E31898DD-E653-418B-A475-5A1CF58A3642}" type="sibTrans" cxnId="{796D151B-0EDA-4F95-A135-90C4224F1153}">
      <dgm:prSet/>
      <dgm:spPr/>
      <dgm:t>
        <a:bodyPr/>
        <a:lstStyle/>
        <a:p>
          <a:endParaRPr lang="en-US"/>
        </a:p>
      </dgm:t>
    </dgm:pt>
    <dgm:pt modelId="{6D45FAD6-89C1-44E0-A295-1A124EF220D9}">
      <dgm:prSet/>
      <dgm:spPr/>
      <dgm:t>
        <a:bodyPr/>
        <a:lstStyle/>
        <a:p>
          <a:r>
            <a:rPr lang="nb-NO"/>
            <a:t>Oppmuntring for ekte utfordringer som visualiseres</a:t>
          </a:r>
          <a:endParaRPr lang="nb-NO" dirty="0"/>
        </a:p>
      </dgm:t>
    </dgm:pt>
    <dgm:pt modelId="{A6752DEE-8F29-401C-BFD0-D08CEA3DAFFB}" type="parTrans" cxnId="{BABE18B2-6288-4684-B641-D86C267EB034}">
      <dgm:prSet/>
      <dgm:spPr/>
      <dgm:t>
        <a:bodyPr/>
        <a:lstStyle/>
        <a:p>
          <a:endParaRPr lang="nb-NO"/>
        </a:p>
      </dgm:t>
    </dgm:pt>
    <dgm:pt modelId="{3C690322-8A41-419E-ACFB-3AA400211032}" type="sibTrans" cxnId="{BABE18B2-6288-4684-B641-D86C267EB034}">
      <dgm:prSet/>
      <dgm:spPr/>
      <dgm:t>
        <a:bodyPr/>
        <a:lstStyle/>
        <a:p>
          <a:endParaRPr lang="nb-NO"/>
        </a:p>
      </dgm:t>
    </dgm:pt>
    <dgm:pt modelId="{D647F241-A346-482E-9773-2BCBCDDD01E9}" type="pres">
      <dgm:prSet presAssocID="{EF169F97-E679-475C-BEBA-131F73F7D54B}" presName="diagram" presStyleCnt="0">
        <dgm:presLayoutVars>
          <dgm:dir/>
          <dgm:resizeHandles val="exact"/>
        </dgm:presLayoutVars>
      </dgm:prSet>
      <dgm:spPr/>
    </dgm:pt>
    <dgm:pt modelId="{2720C056-B03B-415A-AEB3-8300DBF4D76D}" type="pres">
      <dgm:prSet presAssocID="{85AA959C-ED2A-427B-89E1-FA73852CBFC5}" presName="node" presStyleLbl="node1" presStyleIdx="0" presStyleCnt="8">
        <dgm:presLayoutVars>
          <dgm:bulletEnabled val="1"/>
        </dgm:presLayoutVars>
      </dgm:prSet>
      <dgm:spPr/>
    </dgm:pt>
    <dgm:pt modelId="{86219CEA-E169-44AB-90E8-B148BE107E7E}" type="pres">
      <dgm:prSet presAssocID="{CE0B6951-4E77-4471-8C97-56F9C36F8282}" presName="sibTrans" presStyleCnt="0"/>
      <dgm:spPr/>
    </dgm:pt>
    <dgm:pt modelId="{F7002A97-E760-4C21-AD3B-516986CFCA0E}" type="pres">
      <dgm:prSet presAssocID="{6D45FAD6-89C1-44E0-A295-1A124EF220D9}" presName="node" presStyleLbl="node1" presStyleIdx="1" presStyleCnt="8">
        <dgm:presLayoutVars>
          <dgm:bulletEnabled val="1"/>
        </dgm:presLayoutVars>
      </dgm:prSet>
      <dgm:spPr/>
    </dgm:pt>
    <dgm:pt modelId="{0AAD4666-82FD-4C56-9A6F-622043AA584A}" type="pres">
      <dgm:prSet presAssocID="{3C690322-8A41-419E-ACFB-3AA400211032}" presName="sibTrans" presStyleCnt="0"/>
      <dgm:spPr/>
    </dgm:pt>
    <dgm:pt modelId="{41542B10-60DB-43DA-91B6-DFC0A15E15E1}" type="pres">
      <dgm:prSet presAssocID="{6FF3A56D-62B8-4B3D-87E6-6E8165B3C538}" presName="node" presStyleLbl="node1" presStyleIdx="2" presStyleCnt="8">
        <dgm:presLayoutVars>
          <dgm:bulletEnabled val="1"/>
        </dgm:presLayoutVars>
      </dgm:prSet>
      <dgm:spPr/>
    </dgm:pt>
    <dgm:pt modelId="{C7D9CCA1-80B4-4C2B-8A28-7B75A6C4E144}" type="pres">
      <dgm:prSet presAssocID="{68306043-7810-4BF6-8EDF-793460ACDE9F}" presName="sibTrans" presStyleCnt="0"/>
      <dgm:spPr/>
    </dgm:pt>
    <dgm:pt modelId="{A4B7055F-16E7-4334-800D-797465E2FC7A}" type="pres">
      <dgm:prSet presAssocID="{4B6DEDFE-30E6-412B-BA00-28D0198B1F60}" presName="node" presStyleLbl="node1" presStyleIdx="3" presStyleCnt="8">
        <dgm:presLayoutVars>
          <dgm:bulletEnabled val="1"/>
        </dgm:presLayoutVars>
      </dgm:prSet>
      <dgm:spPr/>
    </dgm:pt>
    <dgm:pt modelId="{BB79B8BE-2B63-412E-943F-017511A8ECE7}" type="pres">
      <dgm:prSet presAssocID="{3F5E1DF3-4B6C-4100-BCC6-6A7728A00737}" presName="sibTrans" presStyleCnt="0"/>
      <dgm:spPr/>
    </dgm:pt>
    <dgm:pt modelId="{49CBCF23-E122-47B0-9357-8B1E2DD41801}" type="pres">
      <dgm:prSet presAssocID="{283D3159-D077-4470-8314-65427672DBA9}" presName="node" presStyleLbl="node1" presStyleIdx="4" presStyleCnt="8">
        <dgm:presLayoutVars>
          <dgm:bulletEnabled val="1"/>
        </dgm:presLayoutVars>
      </dgm:prSet>
      <dgm:spPr/>
    </dgm:pt>
    <dgm:pt modelId="{7B3D3169-AA07-41E4-9EAB-17A40C1CE569}" type="pres">
      <dgm:prSet presAssocID="{0ED72550-C959-4E84-B5F2-8C02547559CC}" presName="sibTrans" presStyleCnt="0"/>
      <dgm:spPr/>
    </dgm:pt>
    <dgm:pt modelId="{CE4C5FFF-38FA-40EE-9CDA-3E63DBEFC020}" type="pres">
      <dgm:prSet presAssocID="{767E0C5E-2138-4482-9D67-3890FD32E5E9}" presName="node" presStyleLbl="node1" presStyleIdx="5" presStyleCnt="8">
        <dgm:presLayoutVars>
          <dgm:bulletEnabled val="1"/>
        </dgm:presLayoutVars>
      </dgm:prSet>
      <dgm:spPr/>
    </dgm:pt>
    <dgm:pt modelId="{02004AEC-F9DF-468F-A075-C29CA118F859}" type="pres">
      <dgm:prSet presAssocID="{319A98F9-7CBB-43BD-9249-593CCA3A92E8}" presName="sibTrans" presStyleCnt="0"/>
      <dgm:spPr/>
    </dgm:pt>
    <dgm:pt modelId="{0B22249B-1967-48A5-813E-8F80E1D8814B}" type="pres">
      <dgm:prSet presAssocID="{9966FFE4-22E7-40C3-BAF3-69199A8E790E}" presName="node" presStyleLbl="node1" presStyleIdx="6" presStyleCnt="8">
        <dgm:presLayoutVars>
          <dgm:bulletEnabled val="1"/>
        </dgm:presLayoutVars>
      </dgm:prSet>
      <dgm:spPr/>
    </dgm:pt>
    <dgm:pt modelId="{FC1B1D14-3C6F-444B-82B9-F34628875771}" type="pres">
      <dgm:prSet presAssocID="{866FE125-9BC7-44B1-BBCC-995DA9EBE10A}" presName="sibTrans" presStyleCnt="0"/>
      <dgm:spPr/>
    </dgm:pt>
    <dgm:pt modelId="{4AC7CDE2-58ED-4000-85C6-1A8B50AFF124}" type="pres">
      <dgm:prSet presAssocID="{032D9E67-D157-4DDE-980B-FA7515EE49BC}" presName="node" presStyleLbl="node1" presStyleIdx="7" presStyleCnt="8">
        <dgm:presLayoutVars>
          <dgm:bulletEnabled val="1"/>
        </dgm:presLayoutVars>
      </dgm:prSet>
      <dgm:spPr/>
    </dgm:pt>
  </dgm:ptLst>
  <dgm:cxnLst>
    <dgm:cxn modelId="{30943C16-66EC-4661-8401-528C08F8FC1E}" type="presOf" srcId="{85AA959C-ED2A-427B-89E1-FA73852CBFC5}" destId="{2720C056-B03B-415A-AEB3-8300DBF4D76D}" srcOrd="0" destOrd="0" presId="urn:microsoft.com/office/officeart/2005/8/layout/default"/>
    <dgm:cxn modelId="{6A960017-743A-47F9-85EF-0E984EA353D1}" srcId="{EF169F97-E679-475C-BEBA-131F73F7D54B}" destId="{9966FFE4-22E7-40C3-BAF3-69199A8E790E}" srcOrd="6" destOrd="0" parTransId="{E4F4DB2B-A2CD-419F-AB6E-2E553455AF78}" sibTransId="{866FE125-9BC7-44B1-BBCC-995DA9EBE10A}"/>
    <dgm:cxn modelId="{F1D39119-7392-4B7C-9940-F1C917E0F059}" type="presOf" srcId="{4B6DEDFE-30E6-412B-BA00-28D0198B1F60}" destId="{A4B7055F-16E7-4334-800D-797465E2FC7A}" srcOrd="0" destOrd="0" presId="urn:microsoft.com/office/officeart/2005/8/layout/default"/>
    <dgm:cxn modelId="{796D151B-0EDA-4F95-A135-90C4224F1153}" srcId="{EF169F97-E679-475C-BEBA-131F73F7D54B}" destId="{032D9E67-D157-4DDE-980B-FA7515EE49BC}" srcOrd="7" destOrd="0" parTransId="{C34EB135-34C9-4112-9BF1-3783C0B946CF}" sibTransId="{E31898DD-E653-418B-A475-5A1CF58A3642}"/>
    <dgm:cxn modelId="{8281685F-DA54-4A00-BB1B-BDE9404FA158}" srcId="{EF169F97-E679-475C-BEBA-131F73F7D54B}" destId="{283D3159-D077-4470-8314-65427672DBA9}" srcOrd="4" destOrd="0" parTransId="{0A747EA7-7A86-4B08-B39F-60676A2E6577}" sibTransId="{0ED72550-C959-4E84-B5F2-8C02547559CC}"/>
    <dgm:cxn modelId="{DFBF876A-2F2C-484B-8712-195DD364E90D}" srcId="{EF169F97-E679-475C-BEBA-131F73F7D54B}" destId="{767E0C5E-2138-4482-9D67-3890FD32E5E9}" srcOrd="5" destOrd="0" parTransId="{844B19B2-68EC-48DF-8F1A-C066F99A1542}" sibTransId="{319A98F9-7CBB-43BD-9249-593CCA3A92E8}"/>
    <dgm:cxn modelId="{459FE56A-5F66-4ED2-A03B-4A4A5DA88369}" type="presOf" srcId="{767E0C5E-2138-4482-9D67-3890FD32E5E9}" destId="{CE4C5FFF-38FA-40EE-9CDA-3E63DBEFC020}" srcOrd="0" destOrd="0" presId="urn:microsoft.com/office/officeart/2005/8/layout/default"/>
    <dgm:cxn modelId="{414CF74F-1FC0-44F7-8EB4-8B925C19AD22}" type="presOf" srcId="{6D45FAD6-89C1-44E0-A295-1A124EF220D9}" destId="{F7002A97-E760-4C21-AD3B-516986CFCA0E}" srcOrd="0" destOrd="0" presId="urn:microsoft.com/office/officeart/2005/8/layout/default"/>
    <dgm:cxn modelId="{0A4D5874-FD6D-4081-9E48-FCA386D8FAE5}" srcId="{EF169F97-E679-475C-BEBA-131F73F7D54B}" destId="{6FF3A56D-62B8-4B3D-87E6-6E8165B3C538}" srcOrd="2" destOrd="0" parTransId="{1FF80E0F-8FE4-491E-84AA-D5BEDE171645}" sibTransId="{68306043-7810-4BF6-8EDF-793460ACDE9F}"/>
    <dgm:cxn modelId="{A26F3877-799F-4869-807E-CF68D6BD4B8B}" srcId="{EF169F97-E679-475C-BEBA-131F73F7D54B}" destId="{85AA959C-ED2A-427B-89E1-FA73852CBFC5}" srcOrd="0" destOrd="0" parTransId="{254B9749-2C0F-4355-BD7C-C7E20076D6FF}" sibTransId="{CE0B6951-4E77-4471-8C97-56F9C36F8282}"/>
    <dgm:cxn modelId="{307CC094-D779-4D7E-B516-6C53F6026682}" type="presOf" srcId="{9966FFE4-22E7-40C3-BAF3-69199A8E790E}" destId="{0B22249B-1967-48A5-813E-8F80E1D8814B}" srcOrd="0" destOrd="0" presId="urn:microsoft.com/office/officeart/2005/8/layout/default"/>
    <dgm:cxn modelId="{784CADAA-554B-4996-843A-88F86BC09604}" type="presOf" srcId="{283D3159-D077-4470-8314-65427672DBA9}" destId="{49CBCF23-E122-47B0-9357-8B1E2DD41801}" srcOrd="0" destOrd="0" presId="urn:microsoft.com/office/officeart/2005/8/layout/default"/>
    <dgm:cxn modelId="{BABE18B2-6288-4684-B641-D86C267EB034}" srcId="{EF169F97-E679-475C-BEBA-131F73F7D54B}" destId="{6D45FAD6-89C1-44E0-A295-1A124EF220D9}" srcOrd="1" destOrd="0" parTransId="{A6752DEE-8F29-401C-BFD0-D08CEA3DAFFB}" sibTransId="{3C690322-8A41-419E-ACFB-3AA400211032}"/>
    <dgm:cxn modelId="{340066C1-6265-4683-A7CE-C5529CFB09AE}" srcId="{EF169F97-E679-475C-BEBA-131F73F7D54B}" destId="{4B6DEDFE-30E6-412B-BA00-28D0198B1F60}" srcOrd="3" destOrd="0" parTransId="{13F163AF-A6C1-4D24-8E4E-E7F7DCE1E214}" sibTransId="{3F5E1DF3-4B6C-4100-BCC6-6A7728A00737}"/>
    <dgm:cxn modelId="{C54031C4-1E89-4F96-81FF-3C9CC15DE9BB}" type="presOf" srcId="{6FF3A56D-62B8-4B3D-87E6-6E8165B3C538}" destId="{41542B10-60DB-43DA-91B6-DFC0A15E15E1}" srcOrd="0" destOrd="0" presId="urn:microsoft.com/office/officeart/2005/8/layout/default"/>
    <dgm:cxn modelId="{710D32CC-181F-4EF5-9A16-4D57F58347E9}" type="presOf" srcId="{032D9E67-D157-4DDE-980B-FA7515EE49BC}" destId="{4AC7CDE2-58ED-4000-85C6-1A8B50AFF124}" srcOrd="0" destOrd="0" presId="urn:microsoft.com/office/officeart/2005/8/layout/default"/>
    <dgm:cxn modelId="{030705D5-B385-4130-8B83-47C811B1AB5C}" type="presOf" srcId="{EF169F97-E679-475C-BEBA-131F73F7D54B}" destId="{D647F241-A346-482E-9773-2BCBCDDD01E9}" srcOrd="0" destOrd="0" presId="urn:microsoft.com/office/officeart/2005/8/layout/default"/>
    <dgm:cxn modelId="{79F9B6EF-2221-4143-AB3E-509935DF5E07}" type="presParOf" srcId="{D647F241-A346-482E-9773-2BCBCDDD01E9}" destId="{2720C056-B03B-415A-AEB3-8300DBF4D76D}" srcOrd="0" destOrd="0" presId="urn:microsoft.com/office/officeart/2005/8/layout/default"/>
    <dgm:cxn modelId="{35CD7A26-6DB3-406E-9BCA-ED9EE136A0F2}" type="presParOf" srcId="{D647F241-A346-482E-9773-2BCBCDDD01E9}" destId="{86219CEA-E169-44AB-90E8-B148BE107E7E}" srcOrd="1" destOrd="0" presId="urn:microsoft.com/office/officeart/2005/8/layout/default"/>
    <dgm:cxn modelId="{551049F0-D460-4DBE-9F74-2D3F358BD4CD}" type="presParOf" srcId="{D647F241-A346-482E-9773-2BCBCDDD01E9}" destId="{F7002A97-E760-4C21-AD3B-516986CFCA0E}" srcOrd="2" destOrd="0" presId="urn:microsoft.com/office/officeart/2005/8/layout/default"/>
    <dgm:cxn modelId="{4A6620AA-1860-450C-9569-A57BFFC78494}" type="presParOf" srcId="{D647F241-A346-482E-9773-2BCBCDDD01E9}" destId="{0AAD4666-82FD-4C56-9A6F-622043AA584A}" srcOrd="3" destOrd="0" presId="urn:microsoft.com/office/officeart/2005/8/layout/default"/>
    <dgm:cxn modelId="{455249D3-37A2-4705-907A-29CF0F195077}" type="presParOf" srcId="{D647F241-A346-482E-9773-2BCBCDDD01E9}" destId="{41542B10-60DB-43DA-91B6-DFC0A15E15E1}" srcOrd="4" destOrd="0" presId="urn:microsoft.com/office/officeart/2005/8/layout/default"/>
    <dgm:cxn modelId="{8844C1C4-B713-4450-A350-C8DB85D45AAB}" type="presParOf" srcId="{D647F241-A346-482E-9773-2BCBCDDD01E9}" destId="{C7D9CCA1-80B4-4C2B-8A28-7B75A6C4E144}" srcOrd="5" destOrd="0" presId="urn:microsoft.com/office/officeart/2005/8/layout/default"/>
    <dgm:cxn modelId="{838EDC18-6289-4682-964C-491CC7168CCC}" type="presParOf" srcId="{D647F241-A346-482E-9773-2BCBCDDD01E9}" destId="{A4B7055F-16E7-4334-800D-797465E2FC7A}" srcOrd="6" destOrd="0" presId="urn:microsoft.com/office/officeart/2005/8/layout/default"/>
    <dgm:cxn modelId="{DDDCD770-F0F1-4A8F-88B4-159E39596FA4}" type="presParOf" srcId="{D647F241-A346-482E-9773-2BCBCDDD01E9}" destId="{BB79B8BE-2B63-412E-943F-017511A8ECE7}" srcOrd="7" destOrd="0" presId="urn:microsoft.com/office/officeart/2005/8/layout/default"/>
    <dgm:cxn modelId="{C30D2F0D-9CD5-42C4-A65C-15758023C1BF}" type="presParOf" srcId="{D647F241-A346-482E-9773-2BCBCDDD01E9}" destId="{49CBCF23-E122-47B0-9357-8B1E2DD41801}" srcOrd="8" destOrd="0" presId="urn:microsoft.com/office/officeart/2005/8/layout/default"/>
    <dgm:cxn modelId="{9A4C9495-63D4-4EFB-BED7-6EDE5FA194CA}" type="presParOf" srcId="{D647F241-A346-482E-9773-2BCBCDDD01E9}" destId="{7B3D3169-AA07-41E4-9EAB-17A40C1CE569}" srcOrd="9" destOrd="0" presId="urn:microsoft.com/office/officeart/2005/8/layout/default"/>
    <dgm:cxn modelId="{4B07FD0C-6820-4FC0-ADCB-7BEB99428AFB}" type="presParOf" srcId="{D647F241-A346-482E-9773-2BCBCDDD01E9}" destId="{CE4C5FFF-38FA-40EE-9CDA-3E63DBEFC020}" srcOrd="10" destOrd="0" presId="urn:microsoft.com/office/officeart/2005/8/layout/default"/>
    <dgm:cxn modelId="{3BBB6362-E3E5-404F-991F-67AA0A2BA348}" type="presParOf" srcId="{D647F241-A346-482E-9773-2BCBCDDD01E9}" destId="{02004AEC-F9DF-468F-A075-C29CA118F859}" srcOrd="11" destOrd="0" presId="urn:microsoft.com/office/officeart/2005/8/layout/default"/>
    <dgm:cxn modelId="{CADBCA91-5CC4-4516-83B5-F4260ADCF0CE}" type="presParOf" srcId="{D647F241-A346-482E-9773-2BCBCDDD01E9}" destId="{0B22249B-1967-48A5-813E-8F80E1D8814B}" srcOrd="12" destOrd="0" presId="urn:microsoft.com/office/officeart/2005/8/layout/default"/>
    <dgm:cxn modelId="{7EE6C0C1-9153-49BE-8FF7-91C87AD2F99A}" type="presParOf" srcId="{D647F241-A346-482E-9773-2BCBCDDD01E9}" destId="{FC1B1D14-3C6F-444B-82B9-F34628875771}" srcOrd="13" destOrd="0" presId="urn:microsoft.com/office/officeart/2005/8/layout/default"/>
    <dgm:cxn modelId="{AD3276EB-307B-475D-B5AE-B0C7A7850069}" type="presParOf" srcId="{D647F241-A346-482E-9773-2BCBCDDD01E9}" destId="{4AC7CDE2-58ED-4000-85C6-1A8B50AFF12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5775D0-261A-4016-8DB8-1D43D6D50B1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F0C47DA-1D68-4CFD-8226-D339731FFB1F}">
      <dgm:prSet/>
      <dgm:spPr/>
      <dgm:t>
        <a:bodyPr/>
        <a:lstStyle/>
        <a:p>
          <a:r>
            <a:rPr lang="nb-NO"/>
            <a:t>Buss- trening mot angst ? Kan du klare å gjøre ting med støtte ?</a:t>
          </a:r>
          <a:endParaRPr lang="en-US"/>
        </a:p>
      </dgm:t>
    </dgm:pt>
    <dgm:pt modelId="{CD72F984-FDD2-49CF-B440-D64290AF7671}" type="parTrans" cxnId="{74CC2408-9193-4604-98EB-A3B085BB739F}">
      <dgm:prSet/>
      <dgm:spPr/>
      <dgm:t>
        <a:bodyPr/>
        <a:lstStyle/>
        <a:p>
          <a:endParaRPr lang="en-US"/>
        </a:p>
      </dgm:t>
    </dgm:pt>
    <dgm:pt modelId="{72FA6B84-7B9E-4B2F-B5E4-A63F6893AB86}" type="sibTrans" cxnId="{74CC2408-9193-4604-98EB-A3B085BB739F}">
      <dgm:prSet/>
      <dgm:spPr/>
      <dgm:t>
        <a:bodyPr/>
        <a:lstStyle/>
        <a:p>
          <a:endParaRPr lang="en-US"/>
        </a:p>
      </dgm:t>
    </dgm:pt>
    <dgm:pt modelId="{7D3725D6-8F93-4DBA-B02C-C0E933870680}">
      <dgm:prSet/>
      <dgm:spPr/>
      <dgm:t>
        <a:bodyPr/>
        <a:lstStyle/>
        <a:p>
          <a:r>
            <a:rPr lang="nb-NO"/>
            <a:t>Kan man ta to læreplanmål på skolen, og resten i praksis</a:t>
          </a:r>
          <a:endParaRPr lang="en-US"/>
        </a:p>
      </dgm:t>
    </dgm:pt>
    <dgm:pt modelId="{E4D956E4-F0C4-4E93-8B07-088190FE31BA}" type="parTrans" cxnId="{6F0CECAC-5ABB-46FE-A94C-25D8A1AF006C}">
      <dgm:prSet/>
      <dgm:spPr/>
      <dgm:t>
        <a:bodyPr/>
        <a:lstStyle/>
        <a:p>
          <a:endParaRPr lang="en-US"/>
        </a:p>
      </dgm:t>
    </dgm:pt>
    <dgm:pt modelId="{BDF895A4-443F-4981-A7AE-F09758CBDF64}" type="sibTrans" cxnId="{6F0CECAC-5ABB-46FE-A94C-25D8A1AF006C}">
      <dgm:prSet/>
      <dgm:spPr/>
      <dgm:t>
        <a:bodyPr/>
        <a:lstStyle/>
        <a:p>
          <a:endParaRPr lang="en-US"/>
        </a:p>
      </dgm:t>
    </dgm:pt>
    <dgm:pt modelId="{169909A1-BDD1-4CDA-BE7C-4A8769FE2FCB}">
      <dgm:prSet/>
      <dgm:spPr/>
      <dgm:t>
        <a:bodyPr/>
        <a:lstStyle/>
        <a:p>
          <a:r>
            <a:rPr lang="nb-NO"/>
            <a:t>Hvordan hjelpe elever som har angst, psykiske utfordringer</a:t>
          </a:r>
          <a:endParaRPr lang="en-US"/>
        </a:p>
      </dgm:t>
    </dgm:pt>
    <dgm:pt modelId="{069D7D04-0971-4A39-8229-2561508E7A24}" type="parTrans" cxnId="{E2D5285B-3ECB-4633-B7AD-47F7068CD381}">
      <dgm:prSet/>
      <dgm:spPr/>
      <dgm:t>
        <a:bodyPr/>
        <a:lstStyle/>
        <a:p>
          <a:endParaRPr lang="en-US"/>
        </a:p>
      </dgm:t>
    </dgm:pt>
    <dgm:pt modelId="{9A3A1E5C-9F76-4D63-93C1-5DFB243AC870}" type="sibTrans" cxnId="{E2D5285B-3ECB-4633-B7AD-47F7068CD381}">
      <dgm:prSet/>
      <dgm:spPr/>
      <dgm:t>
        <a:bodyPr/>
        <a:lstStyle/>
        <a:p>
          <a:endParaRPr lang="en-US"/>
        </a:p>
      </dgm:t>
    </dgm:pt>
    <dgm:pt modelId="{9514C6C0-0B74-4B79-93BD-0F4E147B199F}">
      <dgm:prSet/>
      <dgm:spPr/>
      <dgm:t>
        <a:bodyPr/>
        <a:lstStyle/>
        <a:p>
          <a:r>
            <a:rPr lang="nb-NO"/>
            <a:t>Hva gjør man når elever har diagnoser. Hvem spør du ?</a:t>
          </a:r>
          <a:endParaRPr lang="en-US"/>
        </a:p>
      </dgm:t>
    </dgm:pt>
    <dgm:pt modelId="{444CAE7D-F1FD-4C77-9B62-D64CD0E4728D}" type="parTrans" cxnId="{F8141722-18AF-4C54-8455-06D9C80D041C}">
      <dgm:prSet/>
      <dgm:spPr/>
      <dgm:t>
        <a:bodyPr/>
        <a:lstStyle/>
        <a:p>
          <a:endParaRPr lang="en-US"/>
        </a:p>
      </dgm:t>
    </dgm:pt>
    <dgm:pt modelId="{6D353B8D-158E-47D0-9F2A-8D9BEBEBCC4C}" type="sibTrans" cxnId="{F8141722-18AF-4C54-8455-06D9C80D041C}">
      <dgm:prSet/>
      <dgm:spPr/>
      <dgm:t>
        <a:bodyPr/>
        <a:lstStyle/>
        <a:p>
          <a:endParaRPr lang="en-US"/>
        </a:p>
      </dgm:t>
    </dgm:pt>
    <dgm:pt modelId="{4788EC8A-11CB-4D63-9BA1-E7CBFF053567}">
      <dgm:prSet/>
      <dgm:spPr/>
      <dgm:t>
        <a:bodyPr/>
        <a:lstStyle/>
        <a:p>
          <a:r>
            <a:rPr lang="nb-NO"/>
            <a:t>Hvordan få hjelp fra  BUP , DPS, fastlege – hva når de IKKE svarer på 3 måneder</a:t>
          </a:r>
          <a:endParaRPr lang="en-US"/>
        </a:p>
      </dgm:t>
    </dgm:pt>
    <dgm:pt modelId="{E265C759-931A-4217-970F-3BD3CE066D44}" type="parTrans" cxnId="{F093CE10-4963-4F42-B221-FCB6D817D75C}">
      <dgm:prSet/>
      <dgm:spPr/>
      <dgm:t>
        <a:bodyPr/>
        <a:lstStyle/>
        <a:p>
          <a:endParaRPr lang="en-US"/>
        </a:p>
      </dgm:t>
    </dgm:pt>
    <dgm:pt modelId="{D0CE2805-A37D-4B7C-AC22-C0C29C1780BC}" type="sibTrans" cxnId="{F093CE10-4963-4F42-B221-FCB6D817D75C}">
      <dgm:prSet/>
      <dgm:spPr/>
      <dgm:t>
        <a:bodyPr/>
        <a:lstStyle/>
        <a:p>
          <a:endParaRPr lang="en-US"/>
        </a:p>
      </dgm:t>
    </dgm:pt>
    <dgm:pt modelId="{D1941D35-084E-462B-969B-619C90E8AB16}">
      <dgm:prSet/>
      <dgm:spPr/>
      <dgm:t>
        <a:bodyPr/>
        <a:lstStyle/>
        <a:p>
          <a:r>
            <a:rPr lang="nb-NO"/>
            <a:t>Hva skjer når foresatte ikke vil samarbeide – når de er problemet</a:t>
          </a:r>
          <a:endParaRPr lang="en-US"/>
        </a:p>
      </dgm:t>
    </dgm:pt>
    <dgm:pt modelId="{298AC4F3-1F61-4716-8FB0-27761A74E135}" type="parTrans" cxnId="{ABF0AF23-2AA2-459E-B57B-A7AC2B58A46B}">
      <dgm:prSet/>
      <dgm:spPr/>
      <dgm:t>
        <a:bodyPr/>
        <a:lstStyle/>
        <a:p>
          <a:endParaRPr lang="en-US"/>
        </a:p>
      </dgm:t>
    </dgm:pt>
    <dgm:pt modelId="{059ECFB0-9587-471D-9B4A-8F380E724592}" type="sibTrans" cxnId="{ABF0AF23-2AA2-459E-B57B-A7AC2B58A46B}">
      <dgm:prSet/>
      <dgm:spPr/>
      <dgm:t>
        <a:bodyPr/>
        <a:lstStyle/>
        <a:p>
          <a:endParaRPr lang="en-US"/>
        </a:p>
      </dgm:t>
    </dgm:pt>
    <dgm:pt modelId="{AF1890F4-CD67-4819-8A8A-4B17BE28AB0C}">
      <dgm:prSet/>
      <dgm:spPr/>
      <dgm:t>
        <a:bodyPr/>
        <a:lstStyle/>
        <a:p>
          <a:r>
            <a:rPr lang="nb-NO"/>
            <a:t>Psykososiale utfordringer – og hverdagspraten</a:t>
          </a:r>
          <a:endParaRPr lang="en-US"/>
        </a:p>
      </dgm:t>
    </dgm:pt>
    <dgm:pt modelId="{F6E0E7F3-990C-4252-AC0E-3380077F9CED}" type="parTrans" cxnId="{0C73FE7A-674E-4673-915C-87373AEC948A}">
      <dgm:prSet/>
      <dgm:spPr/>
      <dgm:t>
        <a:bodyPr/>
        <a:lstStyle/>
        <a:p>
          <a:endParaRPr lang="en-US"/>
        </a:p>
      </dgm:t>
    </dgm:pt>
    <dgm:pt modelId="{8FA9EFAE-468C-4787-8C8E-B63484DAE4D0}" type="sibTrans" cxnId="{0C73FE7A-674E-4673-915C-87373AEC948A}">
      <dgm:prSet/>
      <dgm:spPr/>
      <dgm:t>
        <a:bodyPr/>
        <a:lstStyle/>
        <a:p>
          <a:endParaRPr lang="en-US"/>
        </a:p>
      </dgm:t>
    </dgm:pt>
    <dgm:pt modelId="{2B73EDBB-CF90-4F2A-AE0B-EFEC99A34A88}">
      <dgm:prSet/>
      <dgm:spPr/>
      <dgm:t>
        <a:bodyPr/>
        <a:lstStyle/>
        <a:p>
          <a:r>
            <a:rPr lang="nb-NO"/>
            <a:t>Motiverende intervju som metode for å få ungdom til å styre sin prosess</a:t>
          </a:r>
          <a:endParaRPr lang="en-US"/>
        </a:p>
      </dgm:t>
    </dgm:pt>
    <dgm:pt modelId="{71205CF8-3914-4268-8FB1-ECD36162AE19}" type="parTrans" cxnId="{496E6238-89B5-4D8A-AC54-5C61BC5D1FCD}">
      <dgm:prSet/>
      <dgm:spPr/>
      <dgm:t>
        <a:bodyPr/>
        <a:lstStyle/>
        <a:p>
          <a:endParaRPr lang="en-US"/>
        </a:p>
      </dgm:t>
    </dgm:pt>
    <dgm:pt modelId="{41CA6786-62C0-4469-8D3A-F9B26512ABD7}" type="sibTrans" cxnId="{496E6238-89B5-4D8A-AC54-5C61BC5D1FCD}">
      <dgm:prSet/>
      <dgm:spPr/>
      <dgm:t>
        <a:bodyPr/>
        <a:lstStyle/>
        <a:p>
          <a:endParaRPr lang="en-US"/>
        </a:p>
      </dgm:t>
    </dgm:pt>
    <dgm:pt modelId="{85952F1E-E02A-4A6A-854D-DDD3E65E4811}" type="pres">
      <dgm:prSet presAssocID="{735775D0-261A-4016-8DB8-1D43D6D50B1A}" presName="vert0" presStyleCnt="0">
        <dgm:presLayoutVars>
          <dgm:dir/>
          <dgm:animOne val="branch"/>
          <dgm:animLvl val="lvl"/>
        </dgm:presLayoutVars>
      </dgm:prSet>
      <dgm:spPr/>
    </dgm:pt>
    <dgm:pt modelId="{046153DC-63A0-493F-98B0-EF1D9199D9BC}" type="pres">
      <dgm:prSet presAssocID="{7F0C47DA-1D68-4CFD-8226-D339731FFB1F}" presName="thickLine" presStyleLbl="alignNode1" presStyleIdx="0" presStyleCnt="8"/>
      <dgm:spPr/>
    </dgm:pt>
    <dgm:pt modelId="{68800EBA-E8E8-4212-BC00-923FD84B1A16}" type="pres">
      <dgm:prSet presAssocID="{7F0C47DA-1D68-4CFD-8226-D339731FFB1F}" presName="horz1" presStyleCnt="0"/>
      <dgm:spPr/>
    </dgm:pt>
    <dgm:pt modelId="{F58FE2E2-A0F4-43D6-97B2-E476F9256B1D}" type="pres">
      <dgm:prSet presAssocID="{7F0C47DA-1D68-4CFD-8226-D339731FFB1F}" presName="tx1" presStyleLbl="revTx" presStyleIdx="0" presStyleCnt="8"/>
      <dgm:spPr/>
    </dgm:pt>
    <dgm:pt modelId="{71B5E7A0-86E7-4260-A367-7A2917764ECB}" type="pres">
      <dgm:prSet presAssocID="{7F0C47DA-1D68-4CFD-8226-D339731FFB1F}" presName="vert1" presStyleCnt="0"/>
      <dgm:spPr/>
    </dgm:pt>
    <dgm:pt modelId="{899FE448-00E2-4232-817D-A62A1E9A3C92}" type="pres">
      <dgm:prSet presAssocID="{7D3725D6-8F93-4DBA-B02C-C0E933870680}" presName="thickLine" presStyleLbl="alignNode1" presStyleIdx="1" presStyleCnt="8"/>
      <dgm:spPr/>
    </dgm:pt>
    <dgm:pt modelId="{59EFCC51-036D-4CBE-83F3-B70AB925C9D1}" type="pres">
      <dgm:prSet presAssocID="{7D3725D6-8F93-4DBA-B02C-C0E933870680}" presName="horz1" presStyleCnt="0"/>
      <dgm:spPr/>
    </dgm:pt>
    <dgm:pt modelId="{2C6B7EF7-77DA-4143-8EE1-8A816FD0B5B8}" type="pres">
      <dgm:prSet presAssocID="{7D3725D6-8F93-4DBA-B02C-C0E933870680}" presName="tx1" presStyleLbl="revTx" presStyleIdx="1" presStyleCnt="8"/>
      <dgm:spPr/>
    </dgm:pt>
    <dgm:pt modelId="{74B7C4E9-7578-4B0F-8598-C2AA7AB69C1B}" type="pres">
      <dgm:prSet presAssocID="{7D3725D6-8F93-4DBA-B02C-C0E933870680}" presName="vert1" presStyleCnt="0"/>
      <dgm:spPr/>
    </dgm:pt>
    <dgm:pt modelId="{30A82DA8-E092-4D76-B080-351F15E2947B}" type="pres">
      <dgm:prSet presAssocID="{169909A1-BDD1-4CDA-BE7C-4A8769FE2FCB}" presName="thickLine" presStyleLbl="alignNode1" presStyleIdx="2" presStyleCnt="8"/>
      <dgm:spPr/>
    </dgm:pt>
    <dgm:pt modelId="{D2F9A829-70B0-426E-A77E-5FE0B4C19B96}" type="pres">
      <dgm:prSet presAssocID="{169909A1-BDD1-4CDA-BE7C-4A8769FE2FCB}" presName="horz1" presStyleCnt="0"/>
      <dgm:spPr/>
    </dgm:pt>
    <dgm:pt modelId="{4A060781-3B39-42F3-B98E-061BBABCDBC3}" type="pres">
      <dgm:prSet presAssocID="{169909A1-BDD1-4CDA-BE7C-4A8769FE2FCB}" presName="tx1" presStyleLbl="revTx" presStyleIdx="2" presStyleCnt="8"/>
      <dgm:spPr/>
    </dgm:pt>
    <dgm:pt modelId="{5618434C-9B8E-4320-8849-C98F02EFC071}" type="pres">
      <dgm:prSet presAssocID="{169909A1-BDD1-4CDA-BE7C-4A8769FE2FCB}" presName="vert1" presStyleCnt="0"/>
      <dgm:spPr/>
    </dgm:pt>
    <dgm:pt modelId="{41C2C234-AA5B-455A-B308-0433AFC7906B}" type="pres">
      <dgm:prSet presAssocID="{9514C6C0-0B74-4B79-93BD-0F4E147B199F}" presName="thickLine" presStyleLbl="alignNode1" presStyleIdx="3" presStyleCnt="8"/>
      <dgm:spPr/>
    </dgm:pt>
    <dgm:pt modelId="{A727258E-5ECA-4D99-9B2E-62A5266DE036}" type="pres">
      <dgm:prSet presAssocID="{9514C6C0-0B74-4B79-93BD-0F4E147B199F}" presName="horz1" presStyleCnt="0"/>
      <dgm:spPr/>
    </dgm:pt>
    <dgm:pt modelId="{EB4FC645-737B-4FCE-811D-5856EAE9DE71}" type="pres">
      <dgm:prSet presAssocID="{9514C6C0-0B74-4B79-93BD-0F4E147B199F}" presName="tx1" presStyleLbl="revTx" presStyleIdx="3" presStyleCnt="8"/>
      <dgm:spPr/>
    </dgm:pt>
    <dgm:pt modelId="{95965962-0AED-4244-9315-BE109800F533}" type="pres">
      <dgm:prSet presAssocID="{9514C6C0-0B74-4B79-93BD-0F4E147B199F}" presName="vert1" presStyleCnt="0"/>
      <dgm:spPr/>
    </dgm:pt>
    <dgm:pt modelId="{FCB181CD-157A-4C56-A4F6-8B6947538A5C}" type="pres">
      <dgm:prSet presAssocID="{4788EC8A-11CB-4D63-9BA1-E7CBFF053567}" presName="thickLine" presStyleLbl="alignNode1" presStyleIdx="4" presStyleCnt="8"/>
      <dgm:spPr/>
    </dgm:pt>
    <dgm:pt modelId="{D1860BF3-4804-4B43-AA28-6AB700351C53}" type="pres">
      <dgm:prSet presAssocID="{4788EC8A-11CB-4D63-9BA1-E7CBFF053567}" presName="horz1" presStyleCnt="0"/>
      <dgm:spPr/>
    </dgm:pt>
    <dgm:pt modelId="{5EA6FBAD-C2AF-464E-99AD-054C4C06DD83}" type="pres">
      <dgm:prSet presAssocID="{4788EC8A-11CB-4D63-9BA1-E7CBFF053567}" presName="tx1" presStyleLbl="revTx" presStyleIdx="4" presStyleCnt="8"/>
      <dgm:spPr/>
    </dgm:pt>
    <dgm:pt modelId="{D0CEE477-234D-414B-AF1A-FE7F0AA5C4E0}" type="pres">
      <dgm:prSet presAssocID="{4788EC8A-11CB-4D63-9BA1-E7CBFF053567}" presName="vert1" presStyleCnt="0"/>
      <dgm:spPr/>
    </dgm:pt>
    <dgm:pt modelId="{0DFBD7C7-203A-492F-A035-2705864BC05E}" type="pres">
      <dgm:prSet presAssocID="{D1941D35-084E-462B-969B-619C90E8AB16}" presName="thickLine" presStyleLbl="alignNode1" presStyleIdx="5" presStyleCnt="8"/>
      <dgm:spPr/>
    </dgm:pt>
    <dgm:pt modelId="{6CE1CD52-244A-4D43-AD3C-482C926F65C5}" type="pres">
      <dgm:prSet presAssocID="{D1941D35-084E-462B-969B-619C90E8AB16}" presName="horz1" presStyleCnt="0"/>
      <dgm:spPr/>
    </dgm:pt>
    <dgm:pt modelId="{A1387628-11C5-4720-9E67-842182EE2685}" type="pres">
      <dgm:prSet presAssocID="{D1941D35-084E-462B-969B-619C90E8AB16}" presName="tx1" presStyleLbl="revTx" presStyleIdx="5" presStyleCnt="8"/>
      <dgm:spPr/>
    </dgm:pt>
    <dgm:pt modelId="{B87D325E-7216-434F-BC50-B2570E6D81CF}" type="pres">
      <dgm:prSet presAssocID="{D1941D35-084E-462B-969B-619C90E8AB16}" presName="vert1" presStyleCnt="0"/>
      <dgm:spPr/>
    </dgm:pt>
    <dgm:pt modelId="{55AC06A7-7143-4928-ACA6-0008EA8B8E4E}" type="pres">
      <dgm:prSet presAssocID="{AF1890F4-CD67-4819-8A8A-4B17BE28AB0C}" presName="thickLine" presStyleLbl="alignNode1" presStyleIdx="6" presStyleCnt="8"/>
      <dgm:spPr/>
    </dgm:pt>
    <dgm:pt modelId="{77A26D51-9F78-438B-9D6F-949468C472BE}" type="pres">
      <dgm:prSet presAssocID="{AF1890F4-CD67-4819-8A8A-4B17BE28AB0C}" presName="horz1" presStyleCnt="0"/>
      <dgm:spPr/>
    </dgm:pt>
    <dgm:pt modelId="{DB36B874-A91A-488A-99BC-649809269992}" type="pres">
      <dgm:prSet presAssocID="{AF1890F4-CD67-4819-8A8A-4B17BE28AB0C}" presName="tx1" presStyleLbl="revTx" presStyleIdx="6" presStyleCnt="8"/>
      <dgm:spPr/>
    </dgm:pt>
    <dgm:pt modelId="{C26F2D81-E9DC-491B-B414-39F4EBACC8A9}" type="pres">
      <dgm:prSet presAssocID="{AF1890F4-CD67-4819-8A8A-4B17BE28AB0C}" presName="vert1" presStyleCnt="0"/>
      <dgm:spPr/>
    </dgm:pt>
    <dgm:pt modelId="{918A9122-9FD9-4F70-8A79-3516349BAD49}" type="pres">
      <dgm:prSet presAssocID="{2B73EDBB-CF90-4F2A-AE0B-EFEC99A34A88}" presName="thickLine" presStyleLbl="alignNode1" presStyleIdx="7" presStyleCnt="8"/>
      <dgm:spPr/>
    </dgm:pt>
    <dgm:pt modelId="{61331AE6-4E59-4D32-B123-DCCF4621B20E}" type="pres">
      <dgm:prSet presAssocID="{2B73EDBB-CF90-4F2A-AE0B-EFEC99A34A88}" presName="horz1" presStyleCnt="0"/>
      <dgm:spPr/>
    </dgm:pt>
    <dgm:pt modelId="{4059A763-A421-4DC4-BAFA-F6D28BFB33AB}" type="pres">
      <dgm:prSet presAssocID="{2B73EDBB-CF90-4F2A-AE0B-EFEC99A34A88}" presName="tx1" presStyleLbl="revTx" presStyleIdx="7" presStyleCnt="8"/>
      <dgm:spPr/>
    </dgm:pt>
    <dgm:pt modelId="{D5782760-5B5A-4CDA-AE49-82209907CB23}" type="pres">
      <dgm:prSet presAssocID="{2B73EDBB-CF90-4F2A-AE0B-EFEC99A34A88}" presName="vert1" presStyleCnt="0"/>
      <dgm:spPr/>
    </dgm:pt>
  </dgm:ptLst>
  <dgm:cxnLst>
    <dgm:cxn modelId="{74CC2408-9193-4604-98EB-A3B085BB739F}" srcId="{735775D0-261A-4016-8DB8-1D43D6D50B1A}" destId="{7F0C47DA-1D68-4CFD-8226-D339731FFB1F}" srcOrd="0" destOrd="0" parTransId="{CD72F984-FDD2-49CF-B440-D64290AF7671}" sibTransId="{72FA6B84-7B9E-4B2F-B5E4-A63F6893AB86}"/>
    <dgm:cxn modelId="{F093CE10-4963-4F42-B221-FCB6D817D75C}" srcId="{735775D0-261A-4016-8DB8-1D43D6D50B1A}" destId="{4788EC8A-11CB-4D63-9BA1-E7CBFF053567}" srcOrd="4" destOrd="0" parTransId="{E265C759-931A-4217-970F-3BD3CE066D44}" sibTransId="{D0CE2805-A37D-4B7C-AC22-C0C29C1780BC}"/>
    <dgm:cxn modelId="{A7F47814-C0DB-484C-93FC-BDDA4E3AD5FD}" type="presOf" srcId="{7F0C47DA-1D68-4CFD-8226-D339731FFB1F}" destId="{F58FE2E2-A0F4-43D6-97B2-E476F9256B1D}" srcOrd="0" destOrd="0" presId="urn:microsoft.com/office/officeart/2008/layout/LinedList"/>
    <dgm:cxn modelId="{C4BBCD16-B825-4AB8-823A-410E7C53E8C9}" type="presOf" srcId="{7D3725D6-8F93-4DBA-B02C-C0E933870680}" destId="{2C6B7EF7-77DA-4143-8EE1-8A816FD0B5B8}" srcOrd="0" destOrd="0" presId="urn:microsoft.com/office/officeart/2008/layout/LinedList"/>
    <dgm:cxn modelId="{F8141722-18AF-4C54-8455-06D9C80D041C}" srcId="{735775D0-261A-4016-8DB8-1D43D6D50B1A}" destId="{9514C6C0-0B74-4B79-93BD-0F4E147B199F}" srcOrd="3" destOrd="0" parTransId="{444CAE7D-F1FD-4C77-9B62-D64CD0E4728D}" sibTransId="{6D353B8D-158E-47D0-9F2A-8D9BEBEBCC4C}"/>
    <dgm:cxn modelId="{ABF0AF23-2AA2-459E-B57B-A7AC2B58A46B}" srcId="{735775D0-261A-4016-8DB8-1D43D6D50B1A}" destId="{D1941D35-084E-462B-969B-619C90E8AB16}" srcOrd="5" destOrd="0" parTransId="{298AC4F3-1F61-4716-8FB0-27761A74E135}" sibTransId="{059ECFB0-9587-471D-9B4A-8F380E724592}"/>
    <dgm:cxn modelId="{496E6238-89B5-4D8A-AC54-5C61BC5D1FCD}" srcId="{735775D0-261A-4016-8DB8-1D43D6D50B1A}" destId="{2B73EDBB-CF90-4F2A-AE0B-EFEC99A34A88}" srcOrd="7" destOrd="0" parTransId="{71205CF8-3914-4268-8FB1-ECD36162AE19}" sibTransId="{41CA6786-62C0-4469-8D3A-F9B26512ABD7}"/>
    <dgm:cxn modelId="{53ED8140-6689-4D46-9FE3-8624FB2A9466}" type="presOf" srcId="{735775D0-261A-4016-8DB8-1D43D6D50B1A}" destId="{85952F1E-E02A-4A6A-854D-DDD3E65E4811}" srcOrd="0" destOrd="0" presId="urn:microsoft.com/office/officeart/2008/layout/LinedList"/>
    <dgm:cxn modelId="{E2D5285B-3ECB-4633-B7AD-47F7068CD381}" srcId="{735775D0-261A-4016-8DB8-1D43D6D50B1A}" destId="{169909A1-BDD1-4CDA-BE7C-4A8769FE2FCB}" srcOrd="2" destOrd="0" parTransId="{069D7D04-0971-4A39-8229-2561508E7A24}" sibTransId="{9A3A1E5C-9F76-4D63-93C1-5DFB243AC870}"/>
    <dgm:cxn modelId="{0463EE5F-7297-4BFB-AC12-996F74FDCBFC}" type="presOf" srcId="{4788EC8A-11CB-4D63-9BA1-E7CBFF053567}" destId="{5EA6FBAD-C2AF-464E-99AD-054C4C06DD83}" srcOrd="0" destOrd="0" presId="urn:microsoft.com/office/officeart/2008/layout/LinedList"/>
    <dgm:cxn modelId="{5C1DE755-CC0E-40AE-9B79-5D1EE1B7331A}" type="presOf" srcId="{D1941D35-084E-462B-969B-619C90E8AB16}" destId="{A1387628-11C5-4720-9E67-842182EE2685}" srcOrd="0" destOrd="0" presId="urn:microsoft.com/office/officeart/2008/layout/LinedList"/>
    <dgm:cxn modelId="{0C73FE7A-674E-4673-915C-87373AEC948A}" srcId="{735775D0-261A-4016-8DB8-1D43D6D50B1A}" destId="{AF1890F4-CD67-4819-8A8A-4B17BE28AB0C}" srcOrd="6" destOrd="0" parTransId="{F6E0E7F3-990C-4252-AC0E-3380077F9CED}" sibTransId="{8FA9EFAE-468C-4787-8C8E-B63484DAE4D0}"/>
    <dgm:cxn modelId="{6F0CECAC-5ABB-46FE-A94C-25D8A1AF006C}" srcId="{735775D0-261A-4016-8DB8-1D43D6D50B1A}" destId="{7D3725D6-8F93-4DBA-B02C-C0E933870680}" srcOrd="1" destOrd="0" parTransId="{E4D956E4-F0C4-4E93-8B07-088190FE31BA}" sibTransId="{BDF895A4-443F-4981-A7AE-F09758CBDF64}"/>
    <dgm:cxn modelId="{DB7253D9-0B5A-4AA5-BC7F-E8D85052B6F6}" type="presOf" srcId="{9514C6C0-0B74-4B79-93BD-0F4E147B199F}" destId="{EB4FC645-737B-4FCE-811D-5856EAE9DE71}" srcOrd="0" destOrd="0" presId="urn:microsoft.com/office/officeart/2008/layout/LinedList"/>
    <dgm:cxn modelId="{D22673DC-0737-4F97-8B68-E7AC9C7327AC}" type="presOf" srcId="{AF1890F4-CD67-4819-8A8A-4B17BE28AB0C}" destId="{DB36B874-A91A-488A-99BC-649809269992}" srcOrd="0" destOrd="0" presId="urn:microsoft.com/office/officeart/2008/layout/LinedList"/>
    <dgm:cxn modelId="{B80946DE-F5E7-4FCE-BA49-4B53CC008DEF}" type="presOf" srcId="{169909A1-BDD1-4CDA-BE7C-4A8769FE2FCB}" destId="{4A060781-3B39-42F3-B98E-061BBABCDBC3}" srcOrd="0" destOrd="0" presId="urn:microsoft.com/office/officeart/2008/layout/LinedList"/>
    <dgm:cxn modelId="{9B6B55F0-0C96-407F-8FC4-E5BFD63820D3}" type="presOf" srcId="{2B73EDBB-CF90-4F2A-AE0B-EFEC99A34A88}" destId="{4059A763-A421-4DC4-BAFA-F6D28BFB33AB}" srcOrd="0" destOrd="0" presId="urn:microsoft.com/office/officeart/2008/layout/LinedList"/>
    <dgm:cxn modelId="{8EEC3FE1-74F9-442B-9758-0760079326F8}" type="presParOf" srcId="{85952F1E-E02A-4A6A-854D-DDD3E65E4811}" destId="{046153DC-63A0-493F-98B0-EF1D9199D9BC}" srcOrd="0" destOrd="0" presId="urn:microsoft.com/office/officeart/2008/layout/LinedList"/>
    <dgm:cxn modelId="{10857430-8990-4207-9A78-92BA6CF9A4E4}" type="presParOf" srcId="{85952F1E-E02A-4A6A-854D-DDD3E65E4811}" destId="{68800EBA-E8E8-4212-BC00-923FD84B1A16}" srcOrd="1" destOrd="0" presId="urn:microsoft.com/office/officeart/2008/layout/LinedList"/>
    <dgm:cxn modelId="{829D9C19-0A8D-4999-BA78-A22593F6883A}" type="presParOf" srcId="{68800EBA-E8E8-4212-BC00-923FD84B1A16}" destId="{F58FE2E2-A0F4-43D6-97B2-E476F9256B1D}" srcOrd="0" destOrd="0" presId="urn:microsoft.com/office/officeart/2008/layout/LinedList"/>
    <dgm:cxn modelId="{11F2A483-C924-48A8-80EA-A325EAB22D11}" type="presParOf" srcId="{68800EBA-E8E8-4212-BC00-923FD84B1A16}" destId="{71B5E7A0-86E7-4260-A367-7A2917764ECB}" srcOrd="1" destOrd="0" presId="urn:microsoft.com/office/officeart/2008/layout/LinedList"/>
    <dgm:cxn modelId="{46F9CEFA-1A82-4366-B250-57B4859A9075}" type="presParOf" srcId="{85952F1E-E02A-4A6A-854D-DDD3E65E4811}" destId="{899FE448-00E2-4232-817D-A62A1E9A3C92}" srcOrd="2" destOrd="0" presId="urn:microsoft.com/office/officeart/2008/layout/LinedList"/>
    <dgm:cxn modelId="{EBAC2E3C-2018-4866-8934-F73DC4C34E5A}" type="presParOf" srcId="{85952F1E-E02A-4A6A-854D-DDD3E65E4811}" destId="{59EFCC51-036D-4CBE-83F3-B70AB925C9D1}" srcOrd="3" destOrd="0" presId="urn:microsoft.com/office/officeart/2008/layout/LinedList"/>
    <dgm:cxn modelId="{40FFD602-9A5D-4AC9-AADA-E265F31236F1}" type="presParOf" srcId="{59EFCC51-036D-4CBE-83F3-B70AB925C9D1}" destId="{2C6B7EF7-77DA-4143-8EE1-8A816FD0B5B8}" srcOrd="0" destOrd="0" presId="urn:microsoft.com/office/officeart/2008/layout/LinedList"/>
    <dgm:cxn modelId="{1BC81381-3181-4B5A-86D2-6A8B066567E9}" type="presParOf" srcId="{59EFCC51-036D-4CBE-83F3-B70AB925C9D1}" destId="{74B7C4E9-7578-4B0F-8598-C2AA7AB69C1B}" srcOrd="1" destOrd="0" presId="urn:microsoft.com/office/officeart/2008/layout/LinedList"/>
    <dgm:cxn modelId="{BC428F79-B585-4A43-8AB6-BAFECECD76BE}" type="presParOf" srcId="{85952F1E-E02A-4A6A-854D-DDD3E65E4811}" destId="{30A82DA8-E092-4D76-B080-351F15E2947B}" srcOrd="4" destOrd="0" presId="urn:microsoft.com/office/officeart/2008/layout/LinedList"/>
    <dgm:cxn modelId="{46CDF103-4CF9-4410-A35A-4BA34DEF8B0A}" type="presParOf" srcId="{85952F1E-E02A-4A6A-854D-DDD3E65E4811}" destId="{D2F9A829-70B0-426E-A77E-5FE0B4C19B96}" srcOrd="5" destOrd="0" presId="urn:microsoft.com/office/officeart/2008/layout/LinedList"/>
    <dgm:cxn modelId="{011CE86C-1CEF-4F87-939A-08BA090395B6}" type="presParOf" srcId="{D2F9A829-70B0-426E-A77E-5FE0B4C19B96}" destId="{4A060781-3B39-42F3-B98E-061BBABCDBC3}" srcOrd="0" destOrd="0" presId="urn:microsoft.com/office/officeart/2008/layout/LinedList"/>
    <dgm:cxn modelId="{C53AD640-37CB-41D9-9E2B-A6E989F69E58}" type="presParOf" srcId="{D2F9A829-70B0-426E-A77E-5FE0B4C19B96}" destId="{5618434C-9B8E-4320-8849-C98F02EFC071}" srcOrd="1" destOrd="0" presId="urn:microsoft.com/office/officeart/2008/layout/LinedList"/>
    <dgm:cxn modelId="{C24A5738-080A-4996-9F06-A2D37B83C224}" type="presParOf" srcId="{85952F1E-E02A-4A6A-854D-DDD3E65E4811}" destId="{41C2C234-AA5B-455A-B308-0433AFC7906B}" srcOrd="6" destOrd="0" presId="urn:microsoft.com/office/officeart/2008/layout/LinedList"/>
    <dgm:cxn modelId="{66B6D886-DA83-4544-A1A2-74F7FE1DBEE9}" type="presParOf" srcId="{85952F1E-E02A-4A6A-854D-DDD3E65E4811}" destId="{A727258E-5ECA-4D99-9B2E-62A5266DE036}" srcOrd="7" destOrd="0" presId="urn:microsoft.com/office/officeart/2008/layout/LinedList"/>
    <dgm:cxn modelId="{FB2CACA9-33D9-4B35-BEEB-03F79538CF8E}" type="presParOf" srcId="{A727258E-5ECA-4D99-9B2E-62A5266DE036}" destId="{EB4FC645-737B-4FCE-811D-5856EAE9DE71}" srcOrd="0" destOrd="0" presId="urn:microsoft.com/office/officeart/2008/layout/LinedList"/>
    <dgm:cxn modelId="{B4264137-4DE1-44D4-A8DF-CD10F6B41CB1}" type="presParOf" srcId="{A727258E-5ECA-4D99-9B2E-62A5266DE036}" destId="{95965962-0AED-4244-9315-BE109800F533}" srcOrd="1" destOrd="0" presId="urn:microsoft.com/office/officeart/2008/layout/LinedList"/>
    <dgm:cxn modelId="{55DB3F21-0515-4023-81D9-750644F06EA8}" type="presParOf" srcId="{85952F1E-E02A-4A6A-854D-DDD3E65E4811}" destId="{FCB181CD-157A-4C56-A4F6-8B6947538A5C}" srcOrd="8" destOrd="0" presId="urn:microsoft.com/office/officeart/2008/layout/LinedList"/>
    <dgm:cxn modelId="{F28DF022-E467-4E7C-9E95-39DB6170D754}" type="presParOf" srcId="{85952F1E-E02A-4A6A-854D-DDD3E65E4811}" destId="{D1860BF3-4804-4B43-AA28-6AB700351C53}" srcOrd="9" destOrd="0" presId="urn:microsoft.com/office/officeart/2008/layout/LinedList"/>
    <dgm:cxn modelId="{0A8667D0-1FD0-47CE-88FB-BB284D0B471C}" type="presParOf" srcId="{D1860BF3-4804-4B43-AA28-6AB700351C53}" destId="{5EA6FBAD-C2AF-464E-99AD-054C4C06DD83}" srcOrd="0" destOrd="0" presId="urn:microsoft.com/office/officeart/2008/layout/LinedList"/>
    <dgm:cxn modelId="{A225E088-8D93-495E-877E-40FF0FA62398}" type="presParOf" srcId="{D1860BF3-4804-4B43-AA28-6AB700351C53}" destId="{D0CEE477-234D-414B-AF1A-FE7F0AA5C4E0}" srcOrd="1" destOrd="0" presId="urn:microsoft.com/office/officeart/2008/layout/LinedList"/>
    <dgm:cxn modelId="{13F02B3D-0AF4-4074-BB20-C34CE8C8F481}" type="presParOf" srcId="{85952F1E-E02A-4A6A-854D-DDD3E65E4811}" destId="{0DFBD7C7-203A-492F-A035-2705864BC05E}" srcOrd="10" destOrd="0" presId="urn:microsoft.com/office/officeart/2008/layout/LinedList"/>
    <dgm:cxn modelId="{96B72B0C-0DE1-4522-A8F8-147C030EFAE9}" type="presParOf" srcId="{85952F1E-E02A-4A6A-854D-DDD3E65E4811}" destId="{6CE1CD52-244A-4D43-AD3C-482C926F65C5}" srcOrd="11" destOrd="0" presId="urn:microsoft.com/office/officeart/2008/layout/LinedList"/>
    <dgm:cxn modelId="{E37E6BC2-1FB6-4E80-99B5-F569C1F366E5}" type="presParOf" srcId="{6CE1CD52-244A-4D43-AD3C-482C926F65C5}" destId="{A1387628-11C5-4720-9E67-842182EE2685}" srcOrd="0" destOrd="0" presId="urn:microsoft.com/office/officeart/2008/layout/LinedList"/>
    <dgm:cxn modelId="{6319CCFE-4E65-48AF-B894-99B853602324}" type="presParOf" srcId="{6CE1CD52-244A-4D43-AD3C-482C926F65C5}" destId="{B87D325E-7216-434F-BC50-B2570E6D81CF}" srcOrd="1" destOrd="0" presId="urn:microsoft.com/office/officeart/2008/layout/LinedList"/>
    <dgm:cxn modelId="{92278662-08FF-4826-8B37-70C674A6721F}" type="presParOf" srcId="{85952F1E-E02A-4A6A-854D-DDD3E65E4811}" destId="{55AC06A7-7143-4928-ACA6-0008EA8B8E4E}" srcOrd="12" destOrd="0" presId="urn:microsoft.com/office/officeart/2008/layout/LinedList"/>
    <dgm:cxn modelId="{1ED02948-010D-4B89-A626-48F79CE53E7E}" type="presParOf" srcId="{85952F1E-E02A-4A6A-854D-DDD3E65E4811}" destId="{77A26D51-9F78-438B-9D6F-949468C472BE}" srcOrd="13" destOrd="0" presId="urn:microsoft.com/office/officeart/2008/layout/LinedList"/>
    <dgm:cxn modelId="{E3C2D784-4706-4B19-8FE3-97C231319CEA}" type="presParOf" srcId="{77A26D51-9F78-438B-9D6F-949468C472BE}" destId="{DB36B874-A91A-488A-99BC-649809269992}" srcOrd="0" destOrd="0" presId="urn:microsoft.com/office/officeart/2008/layout/LinedList"/>
    <dgm:cxn modelId="{0EB4317E-56E3-40CE-B660-8BB77C074C29}" type="presParOf" srcId="{77A26D51-9F78-438B-9D6F-949468C472BE}" destId="{C26F2D81-E9DC-491B-B414-39F4EBACC8A9}" srcOrd="1" destOrd="0" presId="urn:microsoft.com/office/officeart/2008/layout/LinedList"/>
    <dgm:cxn modelId="{5F8640BA-E3FB-4EA3-AB88-E7AD6ECB70E8}" type="presParOf" srcId="{85952F1E-E02A-4A6A-854D-DDD3E65E4811}" destId="{918A9122-9FD9-4F70-8A79-3516349BAD49}" srcOrd="14" destOrd="0" presId="urn:microsoft.com/office/officeart/2008/layout/LinedList"/>
    <dgm:cxn modelId="{FDD7492E-1716-410D-8EF3-40A4C728CB02}" type="presParOf" srcId="{85952F1E-E02A-4A6A-854D-DDD3E65E4811}" destId="{61331AE6-4E59-4D32-B123-DCCF4621B20E}" srcOrd="15" destOrd="0" presId="urn:microsoft.com/office/officeart/2008/layout/LinedList"/>
    <dgm:cxn modelId="{DAEA5CC0-EE98-4BB5-A3EA-F7140263F7FA}" type="presParOf" srcId="{61331AE6-4E59-4D32-B123-DCCF4621B20E}" destId="{4059A763-A421-4DC4-BAFA-F6D28BFB33AB}" srcOrd="0" destOrd="0" presId="urn:microsoft.com/office/officeart/2008/layout/LinedList"/>
    <dgm:cxn modelId="{9ED826E9-D608-495A-8E68-B3E3F275B812}" type="presParOf" srcId="{61331AE6-4E59-4D32-B123-DCCF4621B20E}" destId="{D5782760-5B5A-4CDA-AE49-82209907CB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169F97-E679-475C-BEBA-131F73F7D54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AA959C-ED2A-427B-89E1-FA73852CBFC5}">
      <dgm:prSet/>
      <dgm:spPr/>
      <dgm:t>
        <a:bodyPr/>
        <a:lstStyle/>
        <a:p>
          <a:pPr>
            <a:lnSpc>
              <a:spcPct val="100000"/>
            </a:lnSpc>
          </a:pPr>
          <a:r>
            <a:rPr lang="en-US" dirty="0" err="1"/>
            <a:t>Lytte</a:t>
          </a:r>
          <a:r>
            <a:rPr lang="en-US" dirty="0"/>
            <a:t> </a:t>
          </a:r>
          <a:r>
            <a:rPr lang="en-US" dirty="0" err="1"/>
            <a:t>og</a:t>
          </a:r>
          <a:r>
            <a:rPr lang="en-US" dirty="0"/>
            <a:t> se </a:t>
          </a:r>
          <a:r>
            <a:rPr lang="en-US" dirty="0" err="1"/>
            <a:t>ungdom</a:t>
          </a:r>
          <a:endParaRPr lang="en-US" dirty="0"/>
        </a:p>
      </dgm:t>
    </dgm:pt>
    <dgm:pt modelId="{254B9749-2C0F-4355-BD7C-C7E20076D6FF}" type="parTrans" cxnId="{A26F3877-799F-4869-807E-CF68D6BD4B8B}">
      <dgm:prSet/>
      <dgm:spPr/>
      <dgm:t>
        <a:bodyPr/>
        <a:lstStyle/>
        <a:p>
          <a:endParaRPr lang="en-US"/>
        </a:p>
      </dgm:t>
    </dgm:pt>
    <dgm:pt modelId="{CE0B6951-4E77-4471-8C97-56F9C36F8282}" type="sibTrans" cxnId="{A26F3877-799F-4869-807E-CF68D6BD4B8B}">
      <dgm:prSet/>
      <dgm:spPr/>
      <dgm:t>
        <a:bodyPr/>
        <a:lstStyle/>
        <a:p>
          <a:endParaRPr lang="en-US"/>
        </a:p>
      </dgm:t>
    </dgm:pt>
    <dgm:pt modelId="{6FF3A56D-62B8-4B3D-87E6-6E8165B3C538}">
      <dgm:prSet/>
      <dgm:spPr/>
      <dgm:t>
        <a:bodyPr/>
        <a:lstStyle/>
        <a:p>
          <a:pPr>
            <a:lnSpc>
              <a:spcPct val="100000"/>
            </a:lnSpc>
          </a:pPr>
          <a:r>
            <a:rPr lang="nb-NO" dirty="0"/>
            <a:t>Øve på hva man gjør på jobb, våkne i tide, snakke om i </a:t>
          </a:r>
          <a:r>
            <a:rPr lang="nb-NO" dirty="0" err="1"/>
            <a:t>lunch</a:t>
          </a:r>
          <a:endParaRPr lang="en-US" dirty="0"/>
        </a:p>
      </dgm:t>
    </dgm:pt>
    <dgm:pt modelId="{1FF80E0F-8FE4-491E-84AA-D5BEDE171645}" type="parTrans" cxnId="{0A4D5874-FD6D-4081-9E48-FCA386D8FAE5}">
      <dgm:prSet/>
      <dgm:spPr/>
      <dgm:t>
        <a:bodyPr/>
        <a:lstStyle/>
        <a:p>
          <a:endParaRPr lang="en-US"/>
        </a:p>
      </dgm:t>
    </dgm:pt>
    <dgm:pt modelId="{68306043-7810-4BF6-8EDF-793460ACDE9F}" type="sibTrans" cxnId="{0A4D5874-FD6D-4081-9E48-FCA386D8FAE5}">
      <dgm:prSet/>
      <dgm:spPr/>
      <dgm:t>
        <a:bodyPr/>
        <a:lstStyle/>
        <a:p>
          <a:endParaRPr lang="en-US"/>
        </a:p>
      </dgm:t>
    </dgm:pt>
    <dgm:pt modelId="{4B6DEDFE-30E6-412B-BA00-28D0198B1F60}">
      <dgm:prSet/>
      <dgm:spPr/>
      <dgm:t>
        <a:bodyPr/>
        <a:lstStyle/>
        <a:p>
          <a:pPr>
            <a:lnSpc>
              <a:spcPct val="100000"/>
            </a:lnSpc>
          </a:pPr>
          <a:r>
            <a:rPr lang="nb-NO" dirty="0"/>
            <a:t>Hvordan forstå sjefen, og hvordan forstå ungdommen</a:t>
          </a:r>
          <a:endParaRPr lang="en-US" dirty="0"/>
        </a:p>
      </dgm:t>
    </dgm:pt>
    <dgm:pt modelId="{13F163AF-A6C1-4D24-8E4E-E7F7DCE1E214}" type="parTrans" cxnId="{340066C1-6265-4683-A7CE-C5529CFB09AE}">
      <dgm:prSet/>
      <dgm:spPr/>
      <dgm:t>
        <a:bodyPr/>
        <a:lstStyle/>
        <a:p>
          <a:endParaRPr lang="en-US"/>
        </a:p>
      </dgm:t>
    </dgm:pt>
    <dgm:pt modelId="{3F5E1DF3-4B6C-4100-BCC6-6A7728A00737}" type="sibTrans" cxnId="{340066C1-6265-4683-A7CE-C5529CFB09AE}">
      <dgm:prSet/>
      <dgm:spPr/>
      <dgm:t>
        <a:bodyPr/>
        <a:lstStyle/>
        <a:p>
          <a:endParaRPr lang="en-US"/>
        </a:p>
      </dgm:t>
    </dgm:pt>
    <dgm:pt modelId="{283D3159-D077-4470-8314-65427672DBA9}">
      <dgm:prSet/>
      <dgm:spPr/>
      <dgm:t>
        <a:bodyPr/>
        <a:lstStyle/>
        <a:p>
          <a:pPr>
            <a:lnSpc>
              <a:spcPct val="100000"/>
            </a:lnSpc>
          </a:pPr>
          <a:r>
            <a:rPr lang="en-US" dirty="0" err="1"/>
            <a:t>Finne</a:t>
          </a:r>
          <a:r>
            <a:rPr lang="en-US" dirty="0"/>
            <a:t> </a:t>
          </a:r>
          <a:r>
            <a:rPr lang="en-US" dirty="0" err="1"/>
            <a:t>drivkraften</a:t>
          </a:r>
          <a:r>
            <a:rPr lang="en-US" dirty="0"/>
            <a:t> </a:t>
          </a:r>
          <a:r>
            <a:rPr lang="en-US" dirty="0" err="1"/>
            <a:t>og</a:t>
          </a:r>
          <a:r>
            <a:rPr lang="en-US" dirty="0"/>
            <a:t> </a:t>
          </a:r>
          <a:r>
            <a:rPr lang="en-US" dirty="0" err="1"/>
            <a:t>snu</a:t>
          </a:r>
          <a:r>
            <a:rPr lang="en-US" dirty="0"/>
            <a:t> </a:t>
          </a:r>
          <a:r>
            <a:rPr lang="en-US" dirty="0" err="1"/>
            <a:t>ressursene</a:t>
          </a:r>
          <a:r>
            <a:rPr lang="en-US" dirty="0"/>
            <a:t> </a:t>
          </a:r>
          <a:r>
            <a:rPr lang="en-US" dirty="0" err="1"/>
            <a:t>som</a:t>
          </a:r>
          <a:r>
            <a:rPr lang="en-US" dirty="0"/>
            <a:t> </a:t>
          </a:r>
          <a:r>
            <a:rPr lang="en-US" dirty="0" err="1"/>
            <a:t>kjemper</a:t>
          </a:r>
          <a:r>
            <a:rPr lang="en-US" dirty="0"/>
            <a:t> </a:t>
          </a:r>
          <a:r>
            <a:rPr lang="en-US" dirty="0" err="1"/>
            <a:t>imot</a:t>
          </a:r>
          <a:endParaRPr lang="en-US" dirty="0"/>
        </a:p>
      </dgm:t>
    </dgm:pt>
    <dgm:pt modelId="{0A747EA7-7A86-4B08-B39F-60676A2E6577}" type="parTrans" cxnId="{8281685F-DA54-4A00-BB1B-BDE9404FA158}">
      <dgm:prSet/>
      <dgm:spPr/>
      <dgm:t>
        <a:bodyPr/>
        <a:lstStyle/>
        <a:p>
          <a:endParaRPr lang="en-US"/>
        </a:p>
      </dgm:t>
    </dgm:pt>
    <dgm:pt modelId="{0ED72550-C959-4E84-B5F2-8C02547559CC}" type="sibTrans" cxnId="{8281685F-DA54-4A00-BB1B-BDE9404FA158}">
      <dgm:prSet/>
      <dgm:spPr/>
      <dgm:t>
        <a:bodyPr/>
        <a:lstStyle/>
        <a:p>
          <a:endParaRPr lang="en-US"/>
        </a:p>
      </dgm:t>
    </dgm:pt>
    <dgm:pt modelId="{767E0C5E-2138-4482-9D67-3890FD32E5E9}">
      <dgm:prSet/>
      <dgm:spPr/>
      <dgm:t>
        <a:bodyPr/>
        <a:lstStyle/>
        <a:p>
          <a:pPr>
            <a:lnSpc>
              <a:spcPct val="100000"/>
            </a:lnSpc>
          </a:pPr>
          <a:r>
            <a:rPr lang="nb-NO" dirty="0"/>
            <a:t>Hva er herding og motstandskraft. Hvordan lære å styre seg selv</a:t>
          </a:r>
          <a:br>
            <a:rPr lang="nb-NO" dirty="0"/>
          </a:br>
          <a:endParaRPr lang="en-US" dirty="0"/>
        </a:p>
      </dgm:t>
    </dgm:pt>
    <dgm:pt modelId="{844B19B2-68EC-48DF-8F1A-C066F99A1542}" type="parTrans" cxnId="{DFBF876A-2F2C-484B-8712-195DD364E90D}">
      <dgm:prSet/>
      <dgm:spPr/>
      <dgm:t>
        <a:bodyPr/>
        <a:lstStyle/>
        <a:p>
          <a:endParaRPr lang="en-US"/>
        </a:p>
      </dgm:t>
    </dgm:pt>
    <dgm:pt modelId="{319A98F9-7CBB-43BD-9249-593CCA3A92E8}" type="sibTrans" cxnId="{DFBF876A-2F2C-484B-8712-195DD364E90D}">
      <dgm:prSet/>
      <dgm:spPr/>
      <dgm:t>
        <a:bodyPr/>
        <a:lstStyle/>
        <a:p>
          <a:endParaRPr lang="en-US"/>
        </a:p>
      </dgm:t>
    </dgm:pt>
    <dgm:pt modelId="{9966FFE4-22E7-40C3-BAF3-69199A8E790E}">
      <dgm:prSet/>
      <dgm:spPr/>
      <dgm:t>
        <a:bodyPr/>
        <a:lstStyle/>
        <a:p>
          <a:pPr>
            <a:lnSpc>
              <a:spcPct val="100000"/>
            </a:lnSpc>
          </a:pPr>
          <a:r>
            <a:rPr lang="en-US" dirty="0" err="1"/>
            <a:t>Autonomi</a:t>
          </a:r>
          <a:r>
            <a:rPr lang="en-US" dirty="0"/>
            <a:t> ved å </a:t>
          </a:r>
          <a:r>
            <a:rPr lang="en-US" dirty="0" err="1"/>
            <a:t>bestemme</a:t>
          </a:r>
          <a:r>
            <a:rPr lang="en-US" dirty="0"/>
            <a:t>, </a:t>
          </a:r>
          <a:r>
            <a:rPr lang="en-US" dirty="0" err="1"/>
            <a:t>godt</a:t>
          </a:r>
          <a:r>
            <a:rPr lang="en-US" dirty="0"/>
            <a:t> </a:t>
          </a:r>
          <a:r>
            <a:rPr lang="en-US" dirty="0" err="1"/>
            <a:t>miljø</a:t>
          </a:r>
          <a:r>
            <a:rPr lang="en-US" dirty="0"/>
            <a:t> </a:t>
          </a:r>
          <a:r>
            <a:rPr lang="en-US" dirty="0" err="1"/>
            <a:t>og</a:t>
          </a:r>
          <a:r>
            <a:rPr lang="en-US" dirty="0"/>
            <a:t> </a:t>
          </a:r>
          <a:r>
            <a:rPr lang="en-US" dirty="0" err="1"/>
            <a:t>felleskap</a:t>
          </a:r>
          <a:r>
            <a:rPr lang="en-US" dirty="0"/>
            <a:t> OG </a:t>
          </a:r>
          <a:r>
            <a:rPr lang="en-US" dirty="0" err="1"/>
            <a:t>få</a:t>
          </a:r>
          <a:r>
            <a:rPr lang="en-US" dirty="0"/>
            <a:t> </a:t>
          </a:r>
          <a:r>
            <a:rPr lang="en-US" dirty="0" err="1"/>
            <a:t>kompetanse</a:t>
          </a:r>
          <a:br>
            <a:rPr lang="en-US" dirty="0"/>
          </a:br>
          <a:endParaRPr lang="en-US" dirty="0"/>
        </a:p>
      </dgm:t>
    </dgm:pt>
    <dgm:pt modelId="{E4F4DB2B-A2CD-419F-AB6E-2E553455AF78}" type="parTrans" cxnId="{6A960017-743A-47F9-85EF-0E984EA353D1}">
      <dgm:prSet/>
      <dgm:spPr/>
      <dgm:t>
        <a:bodyPr/>
        <a:lstStyle/>
        <a:p>
          <a:endParaRPr lang="en-US"/>
        </a:p>
      </dgm:t>
    </dgm:pt>
    <dgm:pt modelId="{866FE125-9BC7-44B1-BBCC-995DA9EBE10A}" type="sibTrans" cxnId="{6A960017-743A-47F9-85EF-0E984EA353D1}">
      <dgm:prSet/>
      <dgm:spPr/>
      <dgm:t>
        <a:bodyPr/>
        <a:lstStyle/>
        <a:p>
          <a:endParaRPr lang="en-US"/>
        </a:p>
      </dgm:t>
    </dgm:pt>
    <dgm:pt modelId="{032D9E67-D157-4DDE-980B-FA7515EE49BC}">
      <dgm:prSet/>
      <dgm:spPr/>
      <dgm:t>
        <a:bodyPr/>
        <a:lstStyle/>
        <a:p>
          <a:pPr>
            <a:lnSpc>
              <a:spcPct val="100000"/>
            </a:lnSpc>
          </a:pPr>
          <a:r>
            <a:rPr lang="nb-NO" dirty="0"/>
            <a:t>La ungdommens EGNE ressurser brukes i prosessen</a:t>
          </a:r>
          <a:endParaRPr lang="en-US" dirty="0"/>
        </a:p>
      </dgm:t>
    </dgm:pt>
    <dgm:pt modelId="{C34EB135-34C9-4112-9BF1-3783C0B946CF}" type="parTrans" cxnId="{796D151B-0EDA-4F95-A135-90C4224F1153}">
      <dgm:prSet/>
      <dgm:spPr/>
      <dgm:t>
        <a:bodyPr/>
        <a:lstStyle/>
        <a:p>
          <a:endParaRPr lang="en-US"/>
        </a:p>
      </dgm:t>
    </dgm:pt>
    <dgm:pt modelId="{E31898DD-E653-418B-A475-5A1CF58A3642}" type="sibTrans" cxnId="{796D151B-0EDA-4F95-A135-90C4224F1153}">
      <dgm:prSet/>
      <dgm:spPr/>
      <dgm:t>
        <a:bodyPr/>
        <a:lstStyle/>
        <a:p>
          <a:endParaRPr lang="en-US"/>
        </a:p>
      </dgm:t>
    </dgm:pt>
    <dgm:pt modelId="{6D45FAD6-89C1-44E0-A295-1A124EF220D9}">
      <dgm:prSet/>
      <dgm:spPr/>
      <dgm:t>
        <a:bodyPr/>
        <a:lstStyle/>
        <a:p>
          <a:pPr>
            <a:lnSpc>
              <a:spcPct val="100000"/>
            </a:lnSpc>
          </a:pPr>
          <a:r>
            <a:rPr lang="nb-NO" dirty="0"/>
            <a:t>Oppmuntring for ekte utfordringer som visualiseres</a:t>
          </a:r>
        </a:p>
      </dgm:t>
    </dgm:pt>
    <dgm:pt modelId="{A6752DEE-8F29-401C-BFD0-D08CEA3DAFFB}" type="parTrans" cxnId="{BABE18B2-6288-4684-B641-D86C267EB034}">
      <dgm:prSet/>
      <dgm:spPr/>
      <dgm:t>
        <a:bodyPr/>
        <a:lstStyle/>
        <a:p>
          <a:endParaRPr lang="nb-NO"/>
        </a:p>
      </dgm:t>
    </dgm:pt>
    <dgm:pt modelId="{3C690322-8A41-419E-ACFB-3AA400211032}" type="sibTrans" cxnId="{BABE18B2-6288-4684-B641-D86C267EB034}">
      <dgm:prSet/>
      <dgm:spPr/>
      <dgm:t>
        <a:bodyPr/>
        <a:lstStyle/>
        <a:p>
          <a:endParaRPr lang="nb-NO"/>
        </a:p>
      </dgm:t>
    </dgm:pt>
    <dgm:pt modelId="{B30C0239-5851-45CE-B829-FD8AFFC044FD}" type="pres">
      <dgm:prSet presAssocID="{EF169F97-E679-475C-BEBA-131F73F7D54B}" presName="root" presStyleCnt="0">
        <dgm:presLayoutVars>
          <dgm:dir/>
          <dgm:resizeHandles val="exact"/>
        </dgm:presLayoutVars>
      </dgm:prSet>
      <dgm:spPr/>
    </dgm:pt>
    <dgm:pt modelId="{C6B3143D-C8C7-46BE-81DB-B3B3C8EBCDD7}" type="pres">
      <dgm:prSet presAssocID="{85AA959C-ED2A-427B-89E1-FA73852CBFC5}" presName="compNode" presStyleCnt="0"/>
      <dgm:spPr/>
    </dgm:pt>
    <dgm:pt modelId="{E974F3A9-FEE3-4F01-AA84-520C5FC473A4}" type="pres">
      <dgm:prSet presAssocID="{85AA959C-ED2A-427B-89E1-FA73852CBFC5}" presName="bgRect" presStyleLbl="bgShp" presStyleIdx="0" presStyleCnt="8"/>
      <dgm:spPr/>
    </dgm:pt>
    <dgm:pt modelId="{48E9D1E7-E041-4D64-8BD3-C1B47D1F68A4}" type="pres">
      <dgm:prSet presAssocID="{85AA959C-ED2A-427B-89E1-FA73852CBFC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phones"/>
        </a:ext>
      </dgm:extLst>
    </dgm:pt>
    <dgm:pt modelId="{2811952C-7D71-4560-B944-0388051A2255}" type="pres">
      <dgm:prSet presAssocID="{85AA959C-ED2A-427B-89E1-FA73852CBFC5}" presName="spaceRect" presStyleCnt="0"/>
      <dgm:spPr/>
    </dgm:pt>
    <dgm:pt modelId="{CF14E5F3-BCB6-4209-B54F-19C8E957C0EA}" type="pres">
      <dgm:prSet presAssocID="{85AA959C-ED2A-427B-89E1-FA73852CBFC5}" presName="parTx" presStyleLbl="revTx" presStyleIdx="0" presStyleCnt="8">
        <dgm:presLayoutVars>
          <dgm:chMax val="0"/>
          <dgm:chPref val="0"/>
        </dgm:presLayoutVars>
      </dgm:prSet>
      <dgm:spPr/>
    </dgm:pt>
    <dgm:pt modelId="{8F0F408F-5793-49D2-BA40-BA8D7EC8A512}" type="pres">
      <dgm:prSet presAssocID="{CE0B6951-4E77-4471-8C97-56F9C36F8282}" presName="sibTrans" presStyleCnt="0"/>
      <dgm:spPr/>
    </dgm:pt>
    <dgm:pt modelId="{05F09976-9B9D-420C-8369-FA5AD258EBB5}" type="pres">
      <dgm:prSet presAssocID="{6D45FAD6-89C1-44E0-A295-1A124EF220D9}" presName="compNode" presStyleCnt="0"/>
      <dgm:spPr/>
    </dgm:pt>
    <dgm:pt modelId="{6A71382F-AF24-42B0-8D21-64DA58E67410}" type="pres">
      <dgm:prSet presAssocID="{6D45FAD6-89C1-44E0-A295-1A124EF220D9}" presName="bgRect" presStyleLbl="bgShp" presStyleIdx="1" presStyleCnt="8"/>
      <dgm:spPr/>
    </dgm:pt>
    <dgm:pt modelId="{5CEFC66D-65DD-4E28-AE70-45ACEE87E9A4}" type="pres">
      <dgm:prSet presAssocID="{6D45FAD6-89C1-44E0-A295-1A124EF220D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16348126-9446-44A1-BF34-339845A84974}" type="pres">
      <dgm:prSet presAssocID="{6D45FAD6-89C1-44E0-A295-1A124EF220D9}" presName="spaceRect" presStyleCnt="0"/>
      <dgm:spPr/>
    </dgm:pt>
    <dgm:pt modelId="{2223D8D8-152D-439E-9A1C-051B1A382497}" type="pres">
      <dgm:prSet presAssocID="{6D45FAD6-89C1-44E0-A295-1A124EF220D9}" presName="parTx" presStyleLbl="revTx" presStyleIdx="1" presStyleCnt="8">
        <dgm:presLayoutVars>
          <dgm:chMax val="0"/>
          <dgm:chPref val="0"/>
        </dgm:presLayoutVars>
      </dgm:prSet>
      <dgm:spPr/>
    </dgm:pt>
    <dgm:pt modelId="{2641DAEB-78CD-4F74-9202-CA657BB5AAAD}" type="pres">
      <dgm:prSet presAssocID="{3C690322-8A41-419E-ACFB-3AA400211032}" presName="sibTrans" presStyleCnt="0"/>
      <dgm:spPr/>
    </dgm:pt>
    <dgm:pt modelId="{84BFF4C0-D9C8-4BA7-83DD-6C6603C27D62}" type="pres">
      <dgm:prSet presAssocID="{6FF3A56D-62B8-4B3D-87E6-6E8165B3C538}" presName="compNode" presStyleCnt="0"/>
      <dgm:spPr/>
    </dgm:pt>
    <dgm:pt modelId="{F79F8A92-4FE3-4821-8ABD-FE87BA8A9055}" type="pres">
      <dgm:prSet presAssocID="{6FF3A56D-62B8-4B3D-87E6-6E8165B3C538}" presName="bgRect" presStyleLbl="bgShp" presStyleIdx="2" presStyleCnt="8"/>
      <dgm:spPr/>
    </dgm:pt>
    <dgm:pt modelId="{C8B9D808-8900-4682-BAEA-1321D3647EA7}" type="pres">
      <dgm:prSet presAssocID="{6FF3A56D-62B8-4B3D-87E6-6E8165B3C53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8216A45-2BF4-4D8E-ADE3-4D442B2757FB}" type="pres">
      <dgm:prSet presAssocID="{6FF3A56D-62B8-4B3D-87E6-6E8165B3C538}" presName="spaceRect" presStyleCnt="0"/>
      <dgm:spPr/>
    </dgm:pt>
    <dgm:pt modelId="{F68A59F2-1DF7-4354-9F02-3B039B0C5349}" type="pres">
      <dgm:prSet presAssocID="{6FF3A56D-62B8-4B3D-87E6-6E8165B3C538}" presName="parTx" presStyleLbl="revTx" presStyleIdx="2" presStyleCnt="8">
        <dgm:presLayoutVars>
          <dgm:chMax val="0"/>
          <dgm:chPref val="0"/>
        </dgm:presLayoutVars>
      </dgm:prSet>
      <dgm:spPr/>
    </dgm:pt>
    <dgm:pt modelId="{2A1BC95F-E318-42E2-965B-C637807FC9F3}" type="pres">
      <dgm:prSet presAssocID="{68306043-7810-4BF6-8EDF-793460ACDE9F}" presName="sibTrans" presStyleCnt="0"/>
      <dgm:spPr/>
    </dgm:pt>
    <dgm:pt modelId="{72AB8D0E-9C16-4E93-9F10-D09EA5007994}" type="pres">
      <dgm:prSet presAssocID="{4B6DEDFE-30E6-412B-BA00-28D0198B1F60}" presName="compNode" presStyleCnt="0"/>
      <dgm:spPr/>
    </dgm:pt>
    <dgm:pt modelId="{1F235366-D630-4A3B-825D-C489C99C2A69}" type="pres">
      <dgm:prSet presAssocID="{4B6DEDFE-30E6-412B-BA00-28D0198B1F60}" presName="bgRect" presStyleLbl="bgShp" presStyleIdx="3" presStyleCnt="8"/>
      <dgm:spPr/>
    </dgm:pt>
    <dgm:pt modelId="{6CDF764F-5698-4806-9D71-7836C6E26B2A}" type="pres">
      <dgm:prSet presAssocID="{4B6DEDFE-30E6-412B-BA00-28D0198B1F6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CD88C2B0-8A01-45D9-9DA5-ED5F5CA03A86}" type="pres">
      <dgm:prSet presAssocID="{4B6DEDFE-30E6-412B-BA00-28D0198B1F60}" presName="spaceRect" presStyleCnt="0"/>
      <dgm:spPr/>
    </dgm:pt>
    <dgm:pt modelId="{46295DDB-23BA-4440-B15D-A85EB2F7E14D}" type="pres">
      <dgm:prSet presAssocID="{4B6DEDFE-30E6-412B-BA00-28D0198B1F60}" presName="parTx" presStyleLbl="revTx" presStyleIdx="3" presStyleCnt="8">
        <dgm:presLayoutVars>
          <dgm:chMax val="0"/>
          <dgm:chPref val="0"/>
        </dgm:presLayoutVars>
      </dgm:prSet>
      <dgm:spPr/>
    </dgm:pt>
    <dgm:pt modelId="{09ADC83F-ECBE-442D-B23E-ACC221EA35F5}" type="pres">
      <dgm:prSet presAssocID="{3F5E1DF3-4B6C-4100-BCC6-6A7728A00737}" presName="sibTrans" presStyleCnt="0"/>
      <dgm:spPr/>
    </dgm:pt>
    <dgm:pt modelId="{EE1B65D1-69DD-4BF4-AD8A-9C078758717E}" type="pres">
      <dgm:prSet presAssocID="{283D3159-D077-4470-8314-65427672DBA9}" presName="compNode" presStyleCnt="0"/>
      <dgm:spPr/>
    </dgm:pt>
    <dgm:pt modelId="{A48C81C6-D948-4712-9E7C-E9C4804A1A94}" type="pres">
      <dgm:prSet presAssocID="{283D3159-D077-4470-8314-65427672DBA9}" presName="bgRect" presStyleLbl="bgShp" presStyleIdx="4" presStyleCnt="8"/>
      <dgm:spPr/>
    </dgm:pt>
    <dgm:pt modelId="{01595588-1153-4788-A8C3-A5A485EC796D}" type="pres">
      <dgm:prSet presAssocID="{283D3159-D077-4470-8314-65427672DBA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w"/>
        </a:ext>
      </dgm:extLst>
    </dgm:pt>
    <dgm:pt modelId="{4C993952-F27F-4061-A946-8CB4C143F234}" type="pres">
      <dgm:prSet presAssocID="{283D3159-D077-4470-8314-65427672DBA9}" presName="spaceRect" presStyleCnt="0"/>
      <dgm:spPr/>
    </dgm:pt>
    <dgm:pt modelId="{43617149-EA20-434C-887C-ABCE64F50201}" type="pres">
      <dgm:prSet presAssocID="{283D3159-D077-4470-8314-65427672DBA9}" presName="parTx" presStyleLbl="revTx" presStyleIdx="4" presStyleCnt="8">
        <dgm:presLayoutVars>
          <dgm:chMax val="0"/>
          <dgm:chPref val="0"/>
        </dgm:presLayoutVars>
      </dgm:prSet>
      <dgm:spPr/>
    </dgm:pt>
    <dgm:pt modelId="{B53C64E2-BE5F-40E3-BCC2-C6E248EE6441}" type="pres">
      <dgm:prSet presAssocID="{0ED72550-C959-4E84-B5F2-8C02547559CC}" presName="sibTrans" presStyleCnt="0"/>
      <dgm:spPr/>
    </dgm:pt>
    <dgm:pt modelId="{2446B43B-F1CA-40EA-BAD0-97ED2FCF49B8}" type="pres">
      <dgm:prSet presAssocID="{767E0C5E-2138-4482-9D67-3890FD32E5E9}" presName="compNode" presStyleCnt="0"/>
      <dgm:spPr/>
    </dgm:pt>
    <dgm:pt modelId="{84CF1AFC-2213-4C59-BC35-9FD3951BF255}" type="pres">
      <dgm:prSet presAssocID="{767E0C5E-2138-4482-9D67-3890FD32E5E9}" presName="bgRect" presStyleLbl="bgShp" presStyleIdx="5" presStyleCnt="8"/>
      <dgm:spPr/>
    </dgm:pt>
    <dgm:pt modelId="{21531AE9-AC84-4031-B6A6-88410C2FECB4}" type="pres">
      <dgm:prSet presAssocID="{767E0C5E-2138-4482-9D67-3890FD32E5E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
        </a:ext>
      </dgm:extLst>
    </dgm:pt>
    <dgm:pt modelId="{E2545A35-191C-4DFB-887B-82029A465E72}" type="pres">
      <dgm:prSet presAssocID="{767E0C5E-2138-4482-9D67-3890FD32E5E9}" presName="spaceRect" presStyleCnt="0"/>
      <dgm:spPr/>
    </dgm:pt>
    <dgm:pt modelId="{A608809F-5BD7-4F5B-9686-A54952A65D9A}" type="pres">
      <dgm:prSet presAssocID="{767E0C5E-2138-4482-9D67-3890FD32E5E9}" presName="parTx" presStyleLbl="revTx" presStyleIdx="5" presStyleCnt="8">
        <dgm:presLayoutVars>
          <dgm:chMax val="0"/>
          <dgm:chPref val="0"/>
        </dgm:presLayoutVars>
      </dgm:prSet>
      <dgm:spPr/>
    </dgm:pt>
    <dgm:pt modelId="{36728DED-20C3-45E2-AB02-FC939AFE1E82}" type="pres">
      <dgm:prSet presAssocID="{319A98F9-7CBB-43BD-9249-593CCA3A92E8}" presName="sibTrans" presStyleCnt="0"/>
      <dgm:spPr/>
    </dgm:pt>
    <dgm:pt modelId="{0CACF615-D9B7-40B3-8C53-68FEC5822140}" type="pres">
      <dgm:prSet presAssocID="{9966FFE4-22E7-40C3-BAF3-69199A8E790E}" presName="compNode" presStyleCnt="0"/>
      <dgm:spPr/>
    </dgm:pt>
    <dgm:pt modelId="{4527134E-A48A-4EFA-8017-A35C1302C41D}" type="pres">
      <dgm:prSet presAssocID="{9966FFE4-22E7-40C3-BAF3-69199A8E790E}" presName="bgRect" presStyleLbl="bgShp" presStyleIdx="6" presStyleCnt="8"/>
      <dgm:spPr/>
    </dgm:pt>
    <dgm:pt modelId="{922A010B-B712-42A1-8A96-F133E8AC347D}" type="pres">
      <dgm:prSet presAssocID="{9966FFE4-22E7-40C3-BAF3-69199A8E790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ocument"/>
        </a:ext>
      </dgm:extLst>
    </dgm:pt>
    <dgm:pt modelId="{CA8AEAA1-EFF9-44AB-8D88-F1B0A8DB29F1}" type="pres">
      <dgm:prSet presAssocID="{9966FFE4-22E7-40C3-BAF3-69199A8E790E}" presName="spaceRect" presStyleCnt="0"/>
      <dgm:spPr/>
    </dgm:pt>
    <dgm:pt modelId="{76086C99-84CF-46E1-9175-BB0C2FF6E35A}" type="pres">
      <dgm:prSet presAssocID="{9966FFE4-22E7-40C3-BAF3-69199A8E790E}" presName="parTx" presStyleLbl="revTx" presStyleIdx="6" presStyleCnt="8">
        <dgm:presLayoutVars>
          <dgm:chMax val="0"/>
          <dgm:chPref val="0"/>
        </dgm:presLayoutVars>
      </dgm:prSet>
      <dgm:spPr/>
    </dgm:pt>
    <dgm:pt modelId="{0D9EF8CC-A01F-4769-B7CF-6B354E82DC54}" type="pres">
      <dgm:prSet presAssocID="{866FE125-9BC7-44B1-BBCC-995DA9EBE10A}" presName="sibTrans" presStyleCnt="0"/>
      <dgm:spPr/>
    </dgm:pt>
    <dgm:pt modelId="{4E949488-9B05-4918-A3E3-CF1E539BBEF7}" type="pres">
      <dgm:prSet presAssocID="{032D9E67-D157-4DDE-980B-FA7515EE49BC}" presName="compNode" presStyleCnt="0"/>
      <dgm:spPr/>
    </dgm:pt>
    <dgm:pt modelId="{F7E06B32-28DB-435C-B465-06E5A1C8336E}" type="pres">
      <dgm:prSet presAssocID="{032D9E67-D157-4DDE-980B-FA7515EE49BC}" presName="bgRect" presStyleLbl="bgShp" presStyleIdx="7" presStyleCnt="8"/>
      <dgm:spPr/>
    </dgm:pt>
    <dgm:pt modelId="{3581D80A-EA8E-47B5-8047-5C3B55286359}" type="pres">
      <dgm:prSet presAssocID="{032D9E67-D157-4DDE-980B-FA7515EE49B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Thumbs Up Sign"/>
        </a:ext>
      </dgm:extLst>
    </dgm:pt>
    <dgm:pt modelId="{26C771E8-6AC5-486B-990C-7C8ABAA51118}" type="pres">
      <dgm:prSet presAssocID="{032D9E67-D157-4DDE-980B-FA7515EE49BC}" presName="spaceRect" presStyleCnt="0"/>
      <dgm:spPr/>
    </dgm:pt>
    <dgm:pt modelId="{8ECFAE95-FDAD-45AE-8332-9FCEAC7FC121}" type="pres">
      <dgm:prSet presAssocID="{032D9E67-D157-4DDE-980B-FA7515EE49BC}" presName="parTx" presStyleLbl="revTx" presStyleIdx="7" presStyleCnt="8">
        <dgm:presLayoutVars>
          <dgm:chMax val="0"/>
          <dgm:chPref val="0"/>
        </dgm:presLayoutVars>
      </dgm:prSet>
      <dgm:spPr/>
    </dgm:pt>
  </dgm:ptLst>
  <dgm:cxnLst>
    <dgm:cxn modelId="{03FFC20D-4DB2-47F9-BBF9-0CAA4F567A98}" type="presOf" srcId="{767E0C5E-2138-4482-9D67-3890FD32E5E9}" destId="{A608809F-5BD7-4F5B-9686-A54952A65D9A}" srcOrd="0" destOrd="0" presId="urn:microsoft.com/office/officeart/2018/2/layout/IconVerticalSolidList"/>
    <dgm:cxn modelId="{6A960017-743A-47F9-85EF-0E984EA353D1}" srcId="{EF169F97-E679-475C-BEBA-131F73F7D54B}" destId="{9966FFE4-22E7-40C3-BAF3-69199A8E790E}" srcOrd="6" destOrd="0" parTransId="{E4F4DB2B-A2CD-419F-AB6E-2E553455AF78}" sibTransId="{866FE125-9BC7-44B1-BBCC-995DA9EBE10A}"/>
    <dgm:cxn modelId="{796D151B-0EDA-4F95-A135-90C4224F1153}" srcId="{EF169F97-E679-475C-BEBA-131F73F7D54B}" destId="{032D9E67-D157-4DDE-980B-FA7515EE49BC}" srcOrd="7" destOrd="0" parTransId="{C34EB135-34C9-4112-9BF1-3783C0B946CF}" sibTransId="{E31898DD-E653-418B-A475-5A1CF58A3642}"/>
    <dgm:cxn modelId="{5C876F35-3A99-42CD-BDF7-43F8631DA8FD}" type="presOf" srcId="{283D3159-D077-4470-8314-65427672DBA9}" destId="{43617149-EA20-434C-887C-ABCE64F50201}" srcOrd="0" destOrd="0" presId="urn:microsoft.com/office/officeart/2018/2/layout/IconVerticalSolidList"/>
    <dgm:cxn modelId="{3488805B-97B5-4416-91F1-0D1EDE180C57}" type="presOf" srcId="{4B6DEDFE-30E6-412B-BA00-28D0198B1F60}" destId="{46295DDB-23BA-4440-B15D-A85EB2F7E14D}" srcOrd="0" destOrd="0" presId="urn:microsoft.com/office/officeart/2018/2/layout/IconVerticalSolidList"/>
    <dgm:cxn modelId="{8281685F-DA54-4A00-BB1B-BDE9404FA158}" srcId="{EF169F97-E679-475C-BEBA-131F73F7D54B}" destId="{283D3159-D077-4470-8314-65427672DBA9}" srcOrd="4" destOrd="0" parTransId="{0A747EA7-7A86-4B08-B39F-60676A2E6577}" sibTransId="{0ED72550-C959-4E84-B5F2-8C02547559CC}"/>
    <dgm:cxn modelId="{DFBF876A-2F2C-484B-8712-195DD364E90D}" srcId="{EF169F97-E679-475C-BEBA-131F73F7D54B}" destId="{767E0C5E-2138-4482-9D67-3890FD32E5E9}" srcOrd="5" destOrd="0" parTransId="{844B19B2-68EC-48DF-8F1A-C066F99A1542}" sibTransId="{319A98F9-7CBB-43BD-9249-593CCA3A92E8}"/>
    <dgm:cxn modelId="{0A4D5874-FD6D-4081-9E48-FCA386D8FAE5}" srcId="{EF169F97-E679-475C-BEBA-131F73F7D54B}" destId="{6FF3A56D-62B8-4B3D-87E6-6E8165B3C538}" srcOrd="2" destOrd="0" parTransId="{1FF80E0F-8FE4-491E-84AA-D5BEDE171645}" sibTransId="{68306043-7810-4BF6-8EDF-793460ACDE9F}"/>
    <dgm:cxn modelId="{40622776-A6EE-4227-A322-A2E7EE294F12}" type="presOf" srcId="{9966FFE4-22E7-40C3-BAF3-69199A8E790E}" destId="{76086C99-84CF-46E1-9175-BB0C2FF6E35A}" srcOrd="0" destOrd="0" presId="urn:microsoft.com/office/officeart/2018/2/layout/IconVerticalSolidList"/>
    <dgm:cxn modelId="{E67F7A56-6CF5-466C-97F1-EE8C08987FA1}" type="presOf" srcId="{032D9E67-D157-4DDE-980B-FA7515EE49BC}" destId="{8ECFAE95-FDAD-45AE-8332-9FCEAC7FC121}" srcOrd="0" destOrd="0" presId="urn:microsoft.com/office/officeart/2018/2/layout/IconVerticalSolidList"/>
    <dgm:cxn modelId="{A26F3877-799F-4869-807E-CF68D6BD4B8B}" srcId="{EF169F97-E679-475C-BEBA-131F73F7D54B}" destId="{85AA959C-ED2A-427B-89E1-FA73852CBFC5}" srcOrd="0" destOrd="0" parTransId="{254B9749-2C0F-4355-BD7C-C7E20076D6FF}" sibTransId="{CE0B6951-4E77-4471-8C97-56F9C36F8282}"/>
    <dgm:cxn modelId="{4AA882AC-8768-4097-8FEF-10830A64126D}" type="presOf" srcId="{85AA959C-ED2A-427B-89E1-FA73852CBFC5}" destId="{CF14E5F3-BCB6-4209-B54F-19C8E957C0EA}" srcOrd="0" destOrd="0" presId="urn:microsoft.com/office/officeart/2018/2/layout/IconVerticalSolidList"/>
    <dgm:cxn modelId="{BABE18B2-6288-4684-B641-D86C267EB034}" srcId="{EF169F97-E679-475C-BEBA-131F73F7D54B}" destId="{6D45FAD6-89C1-44E0-A295-1A124EF220D9}" srcOrd="1" destOrd="0" parTransId="{A6752DEE-8F29-401C-BFD0-D08CEA3DAFFB}" sibTransId="{3C690322-8A41-419E-ACFB-3AA400211032}"/>
    <dgm:cxn modelId="{340066C1-6265-4683-A7CE-C5529CFB09AE}" srcId="{EF169F97-E679-475C-BEBA-131F73F7D54B}" destId="{4B6DEDFE-30E6-412B-BA00-28D0198B1F60}" srcOrd="3" destOrd="0" parTransId="{13F163AF-A6C1-4D24-8E4E-E7F7DCE1E214}" sibTransId="{3F5E1DF3-4B6C-4100-BCC6-6A7728A00737}"/>
    <dgm:cxn modelId="{2750A5C2-4768-45BE-96C1-250950909446}" type="presOf" srcId="{EF169F97-E679-475C-BEBA-131F73F7D54B}" destId="{B30C0239-5851-45CE-B829-FD8AFFC044FD}" srcOrd="0" destOrd="0" presId="urn:microsoft.com/office/officeart/2018/2/layout/IconVerticalSolidList"/>
    <dgm:cxn modelId="{72CB4AE4-4B25-4E3D-A382-79205856E990}" type="presOf" srcId="{6FF3A56D-62B8-4B3D-87E6-6E8165B3C538}" destId="{F68A59F2-1DF7-4354-9F02-3B039B0C5349}" srcOrd="0" destOrd="0" presId="urn:microsoft.com/office/officeart/2018/2/layout/IconVerticalSolidList"/>
    <dgm:cxn modelId="{3825B5EB-1C52-42F0-8221-8A13EE9AAA49}" type="presOf" srcId="{6D45FAD6-89C1-44E0-A295-1A124EF220D9}" destId="{2223D8D8-152D-439E-9A1C-051B1A382497}" srcOrd="0" destOrd="0" presId="urn:microsoft.com/office/officeart/2018/2/layout/IconVerticalSolidList"/>
    <dgm:cxn modelId="{45CF25EB-DA1F-4951-9173-DE8816A11000}" type="presParOf" srcId="{B30C0239-5851-45CE-B829-FD8AFFC044FD}" destId="{C6B3143D-C8C7-46BE-81DB-B3B3C8EBCDD7}" srcOrd="0" destOrd="0" presId="urn:microsoft.com/office/officeart/2018/2/layout/IconVerticalSolidList"/>
    <dgm:cxn modelId="{30C5DD6E-23F1-4FE3-B89E-D2B974794E1D}" type="presParOf" srcId="{C6B3143D-C8C7-46BE-81DB-B3B3C8EBCDD7}" destId="{E974F3A9-FEE3-4F01-AA84-520C5FC473A4}" srcOrd="0" destOrd="0" presId="urn:microsoft.com/office/officeart/2018/2/layout/IconVerticalSolidList"/>
    <dgm:cxn modelId="{71ACF1DD-5BC4-4093-9855-4C515CE5A823}" type="presParOf" srcId="{C6B3143D-C8C7-46BE-81DB-B3B3C8EBCDD7}" destId="{48E9D1E7-E041-4D64-8BD3-C1B47D1F68A4}" srcOrd="1" destOrd="0" presId="urn:microsoft.com/office/officeart/2018/2/layout/IconVerticalSolidList"/>
    <dgm:cxn modelId="{211726B7-21F1-4714-ABAE-AA094D02C8B5}" type="presParOf" srcId="{C6B3143D-C8C7-46BE-81DB-B3B3C8EBCDD7}" destId="{2811952C-7D71-4560-B944-0388051A2255}" srcOrd="2" destOrd="0" presId="urn:microsoft.com/office/officeart/2018/2/layout/IconVerticalSolidList"/>
    <dgm:cxn modelId="{3BCD1B8A-C7F7-4DF0-8FE9-D6487AC99798}" type="presParOf" srcId="{C6B3143D-C8C7-46BE-81DB-B3B3C8EBCDD7}" destId="{CF14E5F3-BCB6-4209-B54F-19C8E957C0EA}" srcOrd="3" destOrd="0" presId="urn:microsoft.com/office/officeart/2018/2/layout/IconVerticalSolidList"/>
    <dgm:cxn modelId="{57E4D1F4-D0A1-4B8B-824A-AEDF9922BA16}" type="presParOf" srcId="{B30C0239-5851-45CE-B829-FD8AFFC044FD}" destId="{8F0F408F-5793-49D2-BA40-BA8D7EC8A512}" srcOrd="1" destOrd="0" presId="urn:microsoft.com/office/officeart/2018/2/layout/IconVerticalSolidList"/>
    <dgm:cxn modelId="{DD828F35-B902-45A3-8DAF-763ECA1F1C70}" type="presParOf" srcId="{B30C0239-5851-45CE-B829-FD8AFFC044FD}" destId="{05F09976-9B9D-420C-8369-FA5AD258EBB5}" srcOrd="2" destOrd="0" presId="urn:microsoft.com/office/officeart/2018/2/layout/IconVerticalSolidList"/>
    <dgm:cxn modelId="{B767E9C2-E587-4F18-9C9A-C73D4DE827E0}" type="presParOf" srcId="{05F09976-9B9D-420C-8369-FA5AD258EBB5}" destId="{6A71382F-AF24-42B0-8D21-64DA58E67410}" srcOrd="0" destOrd="0" presId="urn:microsoft.com/office/officeart/2018/2/layout/IconVerticalSolidList"/>
    <dgm:cxn modelId="{20A36E8F-26DE-4B02-A653-DB9D9A2DC616}" type="presParOf" srcId="{05F09976-9B9D-420C-8369-FA5AD258EBB5}" destId="{5CEFC66D-65DD-4E28-AE70-45ACEE87E9A4}" srcOrd="1" destOrd="0" presId="urn:microsoft.com/office/officeart/2018/2/layout/IconVerticalSolidList"/>
    <dgm:cxn modelId="{4FDD0EC2-FE89-405B-9B18-D7988985EE97}" type="presParOf" srcId="{05F09976-9B9D-420C-8369-FA5AD258EBB5}" destId="{16348126-9446-44A1-BF34-339845A84974}" srcOrd="2" destOrd="0" presId="urn:microsoft.com/office/officeart/2018/2/layout/IconVerticalSolidList"/>
    <dgm:cxn modelId="{97D9F5BB-6605-4F21-B735-670EFDD3B01C}" type="presParOf" srcId="{05F09976-9B9D-420C-8369-FA5AD258EBB5}" destId="{2223D8D8-152D-439E-9A1C-051B1A382497}" srcOrd="3" destOrd="0" presId="urn:microsoft.com/office/officeart/2018/2/layout/IconVerticalSolidList"/>
    <dgm:cxn modelId="{FB1546DB-4E9C-4505-99DF-A0E85C612616}" type="presParOf" srcId="{B30C0239-5851-45CE-B829-FD8AFFC044FD}" destId="{2641DAEB-78CD-4F74-9202-CA657BB5AAAD}" srcOrd="3" destOrd="0" presId="urn:microsoft.com/office/officeart/2018/2/layout/IconVerticalSolidList"/>
    <dgm:cxn modelId="{1EFE4960-1924-4B8B-8C94-F53F1860CDDB}" type="presParOf" srcId="{B30C0239-5851-45CE-B829-FD8AFFC044FD}" destId="{84BFF4C0-D9C8-4BA7-83DD-6C6603C27D62}" srcOrd="4" destOrd="0" presId="urn:microsoft.com/office/officeart/2018/2/layout/IconVerticalSolidList"/>
    <dgm:cxn modelId="{4AD3D20B-BF4E-4FD3-8BC9-541ACD5E25F1}" type="presParOf" srcId="{84BFF4C0-D9C8-4BA7-83DD-6C6603C27D62}" destId="{F79F8A92-4FE3-4821-8ABD-FE87BA8A9055}" srcOrd="0" destOrd="0" presId="urn:microsoft.com/office/officeart/2018/2/layout/IconVerticalSolidList"/>
    <dgm:cxn modelId="{ECFA62BB-B92E-4F1A-9C48-5E69461AD835}" type="presParOf" srcId="{84BFF4C0-D9C8-4BA7-83DD-6C6603C27D62}" destId="{C8B9D808-8900-4682-BAEA-1321D3647EA7}" srcOrd="1" destOrd="0" presId="urn:microsoft.com/office/officeart/2018/2/layout/IconVerticalSolidList"/>
    <dgm:cxn modelId="{DDE5FA07-4FAA-4F93-B03B-4DA01E0801F4}" type="presParOf" srcId="{84BFF4C0-D9C8-4BA7-83DD-6C6603C27D62}" destId="{58216A45-2BF4-4D8E-ADE3-4D442B2757FB}" srcOrd="2" destOrd="0" presId="urn:microsoft.com/office/officeart/2018/2/layout/IconVerticalSolidList"/>
    <dgm:cxn modelId="{40C76509-79C7-4400-B070-92ED0C62CE22}" type="presParOf" srcId="{84BFF4C0-D9C8-4BA7-83DD-6C6603C27D62}" destId="{F68A59F2-1DF7-4354-9F02-3B039B0C5349}" srcOrd="3" destOrd="0" presId="urn:microsoft.com/office/officeart/2018/2/layout/IconVerticalSolidList"/>
    <dgm:cxn modelId="{C56A15B9-0435-477E-9811-89D69C68CEDC}" type="presParOf" srcId="{B30C0239-5851-45CE-B829-FD8AFFC044FD}" destId="{2A1BC95F-E318-42E2-965B-C637807FC9F3}" srcOrd="5" destOrd="0" presId="urn:microsoft.com/office/officeart/2018/2/layout/IconVerticalSolidList"/>
    <dgm:cxn modelId="{5FFC036F-5031-438A-9658-09EF9C780791}" type="presParOf" srcId="{B30C0239-5851-45CE-B829-FD8AFFC044FD}" destId="{72AB8D0E-9C16-4E93-9F10-D09EA5007994}" srcOrd="6" destOrd="0" presId="urn:microsoft.com/office/officeart/2018/2/layout/IconVerticalSolidList"/>
    <dgm:cxn modelId="{9575B902-DE5C-46FA-A0D3-8709EC27F056}" type="presParOf" srcId="{72AB8D0E-9C16-4E93-9F10-D09EA5007994}" destId="{1F235366-D630-4A3B-825D-C489C99C2A69}" srcOrd="0" destOrd="0" presId="urn:microsoft.com/office/officeart/2018/2/layout/IconVerticalSolidList"/>
    <dgm:cxn modelId="{BDAD01F6-20B1-4405-97DE-E352E104FA28}" type="presParOf" srcId="{72AB8D0E-9C16-4E93-9F10-D09EA5007994}" destId="{6CDF764F-5698-4806-9D71-7836C6E26B2A}" srcOrd="1" destOrd="0" presId="urn:microsoft.com/office/officeart/2018/2/layout/IconVerticalSolidList"/>
    <dgm:cxn modelId="{D4C41AD9-CE8C-4C30-9D8F-14490C457630}" type="presParOf" srcId="{72AB8D0E-9C16-4E93-9F10-D09EA5007994}" destId="{CD88C2B0-8A01-45D9-9DA5-ED5F5CA03A86}" srcOrd="2" destOrd="0" presId="urn:microsoft.com/office/officeart/2018/2/layout/IconVerticalSolidList"/>
    <dgm:cxn modelId="{3B43E657-CF12-4AE3-84BF-79C0B0C20B26}" type="presParOf" srcId="{72AB8D0E-9C16-4E93-9F10-D09EA5007994}" destId="{46295DDB-23BA-4440-B15D-A85EB2F7E14D}" srcOrd="3" destOrd="0" presId="urn:microsoft.com/office/officeart/2018/2/layout/IconVerticalSolidList"/>
    <dgm:cxn modelId="{8AB6C80C-5B37-48D7-9008-4892B866DF02}" type="presParOf" srcId="{B30C0239-5851-45CE-B829-FD8AFFC044FD}" destId="{09ADC83F-ECBE-442D-B23E-ACC221EA35F5}" srcOrd="7" destOrd="0" presId="urn:microsoft.com/office/officeart/2018/2/layout/IconVerticalSolidList"/>
    <dgm:cxn modelId="{84451FC7-11D7-486B-91E0-3786E9942768}" type="presParOf" srcId="{B30C0239-5851-45CE-B829-FD8AFFC044FD}" destId="{EE1B65D1-69DD-4BF4-AD8A-9C078758717E}" srcOrd="8" destOrd="0" presId="urn:microsoft.com/office/officeart/2018/2/layout/IconVerticalSolidList"/>
    <dgm:cxn modelId="{6E69662A-1987-4C5A-B77A-524CF9F6F3EE}" type="presParOf" srcId="{EE1B65D1-69DD-4BF4-AD8A-9C078758717E}" destId="{A48C81C6-D948-4712-9E7C-E9C4804A1A94}" srcOrd="0" destOrd="0" presId="urn:microsoft.com/office/officeart/2018/2/layout/IconVerticalSolidList"/>
    <dgm:cxn modelId="{11D58DAC-835A-4D49-B8FE-8A92F64FDCA6}" type="presParOf" srcId="{EE1B65D1-69DD-4BF4-AD8A-9C078758717E}" destId="{01595588-1153-4788-A8C3-A5A485EC796D}" srcOrd="1" destOrd="0" presId="urn:microsoft.com/office/officeart/2018/2/layout/IconVerticalSolidList"/>
    <dgm:cxn modelId="{D7BB6F09-C020-43B8-A1A4-6A06042D858F}" type="presParOf" srcId="{EE1B65D1-69DD-4BF4-AD8A-9C078758717E}" destId="{4C993952-F27F-4061-A946-8CB4C143F234}" srcOrd="2" destOrd="0" presId="urn:microsoft.com/office/officeart/2018/2/layout/IconVerticalSolidList"/>
    <dgm:cxn modelId="{9D4D7F93-B0E4-4C44-B7B6-4D2E47C15AD0}" type="presParOf" srcId="{EE1B65D1-69DD-4BF4-AD8A-9C078758717E}" destId="{43617149-EA20-434C-887C-ABCE64F50201}" srcOrd="3" destOrd="0" presId="urn:microsoft.com/office/officeart/2018/2/layout/IconVerticalSolidList"/>
    <dgm:cxn modelId="{D64D5D6D-C639-494B-982F-02AC0EB3C9DF}" type="presParOf" srcId="{B30C0239-5851-45CE-B829-FD8AFFC044FD}" destId="{B53C64E2-BE5F-40E3-BCC2-C6E248EE6441}" srcOrd="9" destOrd="0" presId="urn:microsoft.com/office/officeart/2018/2/layout/IconVerticalSolidList"/>
    <dgm:cxn modelId="{70D7D5A4-9776-4C32-9E7B-B9E097A3D935}" type="presParOf" srcId="{B30C0239-5851-45CE-B829-FD8AFFC044FD}" destId="{2446B43B-F1CA-40EA-BAD0-97ED2FCF49B8}" srcOrd="10" destOrd="0" presId="urn:microsoft.com/office/officeart/2018/2/layout/IconVerticalSolidList"/>
    <dgm:cxn modelId="{84780454-323A-485C-8CFC-04DC1AFB33EF}" type="presParOf" srcId="{2446B43B-F1CA-40EA-BAD0-97ED2FCF49B8}" destId="{84CF1AFC-2213-4C59-BC35-9FD3951BF255}" srcOrd="0" destOrd="0" presId="urn:microsoft.com/office/officeart/2018/2/layout/IconVerticalSolidList"/>
    <dgm:cxn modelId="{1FDC1447-D8F8-4A17-8AB1-CE3C5BE27503}" type="presParOf" srcId="{2446B43B-F1CA-40EA-BAD0-97ED2FCF49B8}" destId="{21531AE9-AC84-4031-B6A6-88410C2FECB4}" srcOrd="1" destOrd="0" presId="urn:microsoft.com/office/officeart/2018/2/layout/IconVerticalSolidList"/>
    <dgm:cxn modelId="{3173BCA4-16DC-42B3-8E05-1AE2FDC9A68C}" type="presParOf" srcId="{2446B43B-F1CA-40EA-BAD0-97ED2FCF49B8}" destId="{E2545A35-191C-4DFB-887B-82029A465E72}" srcOrd="2" destOrd="0" presId="urn:microsoft.com/office/officeart/2018/2/layout/IconVerticalSolidList"/>
    <dgm:cxn modelId="{88ECEA13-E3A2-4DF2-AA12-90DE0FB27ADA}" type="presParOf" srcId="{2446B43B-F1CA-40EA-BAD0-97ED2FCF49B8}" destId="{A608809F-5BD7-4F5B-9686-A54952A65D9A}" srcOrd="3" destOrd="0" presId="urn:microsoft.com/office/officeart/2018/2/layout/IconVerticalSolidList"/>
    <dgm:cxn modelId="{EE203A84-80C3-49D9-8783-F3D2E8965735}" type="presParOf" srcId="{B30C0239-5851-45CE-B829-FD8AFFC044FD}" destId="{36728DED-20C3-45E2-AB02-FC939AFE1E82}" srcOrd="11" destOrd="0" presId="urn:microsoft.com/office/officeart/2018/2/layout/IconVerticalSolidList"/>
    <dgm:cxn modelId="{C1B85D6C-E607-47C7-A7EA-1A0362500CA5}" type="presParOf" srcId="{B30C0239-5851-45CE-B829-FD8AFFC044FD}" destId="{0CACF615-D9B7-40B3-8C53-68FEC5822140}" srcOrd="12" destOrd="0" presId="urn:microsoft.com/office/officeart/2018/2/layout/IconVerticalSolidList"/>
    <dgm:cxn modelId="{BB2A2904-8AE8-4464-919B-DC10C84CA477}" type="presParOf" srcId="{0CACF615-D9B7-40B3-8C53-68FEC5822140}" destId="{4527134E-A48A-4EFA-8017-A35C1302C41D}" srcOrd="0" destOrd="0" presId="urn:microsoft.com/office/officeart/2018/2/layout/IconVerticalSolidList"/>
    <dgm:cxn modelId="{8574EEE7-8963-4B0D-BA00-F4B2FE837114}" type="presParOf" srcId="{0CACF615-D9B7-40B3-8C53-68FEC5822140}" destId="{922A010B-B712-42A1-8A96-F133E8AC347D}" srcOrd="1" destOrd="0" presId="urn:microsoft.com/office/officeart/2018/2/layout/IconVerticalSolidList"/>
    <dgm:cxn modelId="{CBEC7522-C52C-4E40-950A-4D9CC76AB3DB}" type="presParOf" srcId="{0CACF615-D9B7-40B3-8C53-68FEC5822140}" destId="{CA8AEAA1-EFF9-44AB-8D88-F1B0A8DB29F1}" srcOrd="2" destOrd="0" presId="urn:microsoft.com/office/officeart/2018/2/layout/IconVerticalSolidList"/>
    <dgm:cxn modelId="{637A9F7A-031C-47F1-A415-AF58336EE89C}" type="presParOf" srcId="{0CACF615-D9B7-40B3-8C53-68FEC5822140}" destId="{76086C99-84CF-46E1-9175-BB0C2FF6E35A}" srcOrd="3" destOrd="0" presId="urn:microsoft.com/office/officeart/2018/2/layout/IconVerticalSolidList"/>
    <dgm:cxn modelId="{A1EB18A9-0966-48AC-A52F-A9762C85A0CD}" type="presParOf" srcId="{B30C0239-5851-45CE-B829-FD8AFFC044FD}" destId="{0D9EF8CC-A01F-4769-B7CF-6B354E82DC54}" srcOrd="13" destOrd="0" presId="urn:microsoft.com/office/officeart/2018/2/layout/IconVerticalSolidList"/>
    <dgm:cxn modelId="{95DF9F64-A16C-445D-B61E-C9D3D57B43A6}" type="presParOf" srcId="{B30C0239-5851-45CE-B829-FD8AFFC044FD}" destId="{4E949488-9B05-4918-A3E3-CF1E539BBEF7}" srcOrd="14" destOrd="0" presId="urn:microsoft.com/office/officeart/2018/2/layout/IconVerticalSolidList"/>
    <dgm:cxn modelId="{4C45185D-CF3D-4129-BF11-5683D1832D3B}" type="presParOf" srcId="{4E949488-9B05-4918-A3E3-CF1E539BBEF7}" destId="{F7E06B32-28DB-435C-B465-06E5A1C8336E}" srcOrd="0" destOrd="0" presId="urn:microsoft.com/office/officeart/2018/2/layout/IconVerticalSolidList"/>
    <dgm:cxn modelId="{D3255E6B-B2AF-44A9-B034-7021DA90D6BB}" type="presParOf" srcId="{4E949488-9B05-4918-A3E3-CF1E539BBEF7}" destId="{3581D80A-EA8E-47B5-8047-5C3B55286359}" srcOrd="1" destOrd="0" presId="urn:microsoft.com/office/officeart/2018/2/layout/IconVerticalSolidList"/>
    <dgm:cxn modelId="{C0C30A87-0577-4FAB-922F-03003BECEEEE}" type="presParOf" srcId="{4E949488-9B05-4918-A3E3-CF1E539BBEF7}" destId="{26C771E8-6AC5-486B-990C-7C8ABAA51118}" srcOrd="2" destOrd="0" presId="urn:microsoft.com/office/officeart/2018/2/layout/IconVerticalSolidList"/>
    <dgm:cxn modelId="{B3BAB956-07B8-4FC7-99C6-31D6A6822D1F}" type="presParOf" srcId="{4E949488-9B05-4918-A3E3-CF1E539BBEF7}" destId="{8ECFAE95-FDAD-45AE-8332-9FCEAC7FC1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EAED90-EBC9-4D87-AC0A-5271E996D7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43A95A3-F2D3-4E13-A001-3C6C065E276A}">
      <dgm:prSet/>
      <dgm:spPr/>
      <dgm:t>
        <a:bodyPr/>
        <a:lstStyle/>
        <a:p>
          <a:r>
            <a:rPr lang="nb-NO" dirty="0"/>
            <a:t>motstand mot læring </a:t>
          </a:r>
          <a:br>
            <a:rPr lang="nb-NO" dirty="0"/>
          </a:br>
          <a:r>
            <a:rPr lang="nb-NO" dirty="0"/>
            <a:t>Illeris ( 2012) mener det finnes en sterk drivkraft hos ungdom som har sterk motstand mot læring.</a:t>
          </a:r>
          <a:br>
            <a:rPr lang="nb-NO" dirty="0"/>
          </a:br>
          <a:br>
            <a:rPr lang="nb-NO" dirty="0"/>
          </a:br>
          <a:r>
            <a:rPr lang="nb-NO" dirty="0"/>
            <a:t>Hvordan BRUKE denne energien på RIKTIG måte – tenk å få ta det ut i praktisk jobbing mot et yrke </a:t>
          </a:r>
          <a:br>
            <a:rPr lang="nb-NO" dirty="0"/>
          </a:br>
          <a:endParaRPr lang="en-US" dirty="0"/>
        </a:p>
      </dgm:t>
    </dgm:pt>
    <dgm:pt modelId="{27620BA4-9B9C-405A-9969-1F477843D6AB}" type="parTrans" cxnId="{7CECC0CA-B88D-4854-B26E-E7C2B1AACD75}">
      <dgm:prSet/>
      <dgm:spPr/>
      <dgm:t>
        <a:bodyPr/>
        <a:lstStyle/>
        <a:p>
          <a:endParaRPr lang="en-US"/>
        </a:p>
      </dgm:t>
    </dgm:pt>
    <dgm:pt modelId="{DD83EA08-C50C-4494-8046-3403F2FAC411}" type="sibTrans" cxnId="{7CECC0CA-B88D-4854-B26E-E7C2B1AACD75}">
      <dgm:prSet/>
      <dgm:spPr/>
      <dgm:t>
        <a:bodyPr/>
        <a:lstStyle/>
        <a:p>
          <a:endParaRPr lang="en-US"/>
        </a:p>
      </dgm:t>
    </dgm:pt>
    <dgm:pt modelId="{41C42ED3-A86F-4949-84CF-B160E7D57A77}">
      <dgm:prSet/>
      <dgm:spPr/>
      <dgm:t>
        <a:bodyPr/>
        <a:lstStyle/>
        <a:p>
          <a:r>
            <a:rPr lang="nb-NO" dirty="0"/>
            <a:t>behov for å bli sett, hørt og sett</a:t>
          </a:r>
          <a:br>
            <a:rPr lang="nb-NO" dirty="0"/>
          </a:br>
          <a:r>
            <a:rPr lang="nb-NO" dirty="0"/>
            <a:t>Halås og Follesø (2011) viser hvordan ungdom har behov for å få snakke om hvem de er og få være med å bestemme sin egen fremtid</a:t>
          </a:r>
          <a:br>
            <a:rPr lang="nb-NO" dirty="0"/>
          </a:br>
          <a:br>
            <a:rPr lang="nb-NO" dirty="0"/>
          </a:br>
          <a:r>
            <a:rPr lang="nb-NO" dirty="0"/>
            <a:t>Hvordan BRUKE elevens egne ønsker på RIKTIG måte – tenk om ungdommene har løsningen selv…...</a:t>
          </a:r>
          <a:endParaRPr lang="en-US" dirty="0"/>
        </a:p>
      </dgm:t>
    </dgm:pt>
    <dgm:pt modelId="{816B336E-032C-4056-9532-B5A6EECA65F7}" type="parTrans" cxnId="{F1797F8C-6435-44F7-B808-13666066F117}">
      <dgm:prSet/>
      <dgm:spPr/>
      <dgm:t>
        <a:bodyPr/>
        <a:lstStyle/>
        <a:p>
          <a:endParaRPr lang="en-US"/>
        </a:p>
      </dgm:t>
    </dgm:pt>
    <dgm:pt modelId="{0018ABE2-68DF-44BE-A6AE-4438199CF990}" type="sibTrans" cxnId="{F1797F8C-6435-44F7-B808-13666066F117}">
      <dgm:prSet/>
      <dgm:spPr/>
      <dgm:t>
        <a:bodyPr/>
        <a:lstStyle/>
        <a:p>
          <a:endParaRPr lang="en-US"/>
        </a:p>
      </dgm:t>
    </dgm:pt>
    <dgm:pt modelId="{8E4FDB66-6D5C-40F7-9D27-E13C872F007E}" type="pres">
      <dgm:prSet presAssocID="{B2EAED90-EBC9-4D87-AC0A-5271E996D7B0}" presName="linear" presStyleCnt="0">
        <dgm:presLayoutVars>
          <dgm:animLvl val="lvl"/>
          <dgm:resizeHandles val="exact"/>
        </dgm:presLayoutVars>
      </dgm:prSet>
      <dgm:spPr/>
    </dgm:pt>
    <dgm:pt modelId="{483619B8-CA52-4D07-95DA-60BC08DF79E3}" type="pres">
      <dgm:prSet presAssocID="{843A95A3-F2D3-4E13-A001-3C6C065E276A}" presName="parentText" presStyleLbl="node1" presStyleIdx="0" presStyleCnt="2">
        <dgm:presLayoutVars>
          <dgm:chMax val="0"/>
          <dgm:bulletEnabled val="1"/>
        </dgm:presLayoutVars>
      </dgm:prSet>
      <dgm:spPr/>
    </dgm:pt>
    <dgm:pt modelId="{53EF0B59-17EC-451A-BC43-B4C19B9274C2}" type="pres">
      <dgm:prSet presAssocID="{DD83EA08-C50C-4494-8046-3403F2FAC411}" presName="spacer" presStyleCnt="0"/>
      <dgm:spPr/>
    </dgm:pt>
    <dgm:pt modelId="{0586B8FE-53BE-45DB-BF2E-71DD5C9B3C4D}" type="pres">
      <dgm:prSet presAssocID="{41C42ED3-A86F-4949-84CF-B160E7D57A77}" presName="parentText" presStyleLbl="node1" presStyleIdx="1" presStyleCnt="2">
        <dgm:presLayoutVars>
          <dgm:chMax val="0"/>
          <dgm:bulletEnabled val="1"/>
        </dgm:presLayoutVars>
      </dgm:prSet>
      <dgm:spPr/>
    </dgm:pt>
  </dgm:ptLst>
  <dgm:cxnLst>
    <dgm:cxn modelId="{CF964F23-717B-454C-BFDE-7FF7519B55C4}" type="presOf" srcId="{B2EAED90-EBC9-4D87-AC0A-5271E996D7B0}" destId="{8E4FDB66-6D5C-40F7-9D27-E13C872F007E}" srcOrd="0" destOrd="0" presId="urn:microsoft.com/office/officeart/2005/8/layout/vList2"/>
    <dgm:cxn modelId="{30C33779-E9C9-496E-8125-59663ACCC89A}" type="presOf" srcId="{41C42ED3-A86F-4949-84CF-B160E7D57A77}" destId="{0586B8FE-53BE-45DB-BF2E-71DD5C9B3C4D}" srcOrd="0" destOrd="0" presId="urn:microsoft.com/office/officeart/2005/8/layout/vList2"/>
    <dgm:cxn modelId="{DA4A0182-1064-484F-B3F0-732473020B80}" type="presOf" srcId="{843A95A3-F2D3-4E13-A001-3C6C065E276A}" destId="{483619B8-CA52-4D07-95DA-60BC08DF79E3}" srcOrd="0" destOrd="0" presId="urn:microsoft.com/office/officeart/2005/8/layout/vList2"/>
    <dgm:cxn modelId="{F1797F8C-6435-44F7-B808-13666066F117}" srcId="{B2EAED90-EBC9-4D87-AC0A-5271E996D7B0}" destId="{41C42ED3-A86F-4949-84CF-B160E7D57A77}" srcOrd="1" destOrd="0" parTransId="{816B336E-032C-4056-9532-B5A6EECA65F7}" sibTransId="{0018ABE2-68DF-44BE-A6AE-4438199CF990}"/>
    <dgm:cxn modelId="{7CECC0CA-B88D-4854-B26E-E7C2B1AACD75}" srcId="{B2EAED90-EBC9-4D87-AC0A-5271E996D7B0}" destId="{843A95A3-F2D3-4E13-A001-3C6C065E276A}" srcOrd="0" destOrd="0" parTransId="{27620BA4-9B9C-405A-9969-1F477843D6AB}" sibTransId="{DD83EA08-C50C-4494-8046-3403F2FAC411}"/>
    <dgm:cxn modelId="{4A11DD70-C14C-4D58-8144-CDA84F2D70F0}" type="presParOf" srcId="{8E4FDB66-6D5C-40F7-9D27-E13C872F007E}" destId="{483619B8-CA52-4D07-95DA-60BC08DF79E3}" srcOrd="0" destOrd="0" presId="urn:microsoft.com/office/officeart/2005/8/layout/vList2"/>
    <dgm:cxn modelId="{BC6B9D44-6FE2-4502-AC63-DD1E0176C648}" type="presParOf" srcId="{8E4FDB66-6D5C-40F7-9D27-E13C872F007E}" destId="{53EF0B59-17EC-451A-BC43-B4C19B9274C2}" srcOrd="1" destOrd="0" presId="urn:microsoft.com/office/officeart/2005/8/layout/vList2"/>
    <dgm:cxn modelId="{3904F5DD-8391-42D2-B28F-6EB8FCD47F71}" type="presParOf" srcId="{8E4FDB66-6D5C-40F7-9D27-E13C872F007E}" destId="{0586B8FE-53BE-45DB-BF2E-71DD5C9B3C4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EAED90-EBC9-4D87-AC0A-5271E996D7B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43A95A3-F2D3-4E13-A001-3C6C065E276A}">
      <dgm:prSet/>
      <dgm:spPr/>
      <dgm:t>
        <a:bodyPr/>
        <a:lstStyle/>
        <a:p>
          <a:r>
            <a:rPr lang="nb-NO" dirty="0"/>
            <a:t>Grunnkompetanse  i form av Praksisbrev, lærekandidat , modulbasert eksamen eller læring over 4 år – eller hva med en jobb ??</a:t>
          </a:r>
          <a:br>
            <a:rPr lang="nb-NO" dirty="0"/>
          </a:br>
          <a:endParaRPr lang="en-US" dirty="0"/>
        </a:p>
      </dgm:t>
    </dgm:pt>
    <dgm:pt modelId="{27620BA4-9B9C-405A-9969-1F477843D6AB}" type="parTrans" cxnId="{7CECC0CA-B88D-4854-B26E-E7C2B1AACD75}">
      <dgm:prSet/>
      <dgm:spPr/>
      <dgm:t>
        <a:bodyPr/>
        <a:lstStyle/>
        <a:p>
          <a:endParaRPr lang="en-US"/>
        </a:p>
      </dgm:t>
    </dgm:pt>
    <dgm:pt modelId="{DD83EA08-C50C-4494-8046-3403F2FAC411}" type="sibTrans" cxnId="{7CECC0CA-B88D-4854-B26E-E7C2B1AACD75}">
      <dgm:prSet/>
      <dgm:spPr/>
      <dgm:t>
        <a:bodyPr/>
        <a:lstStyle/>
        <a:p>
          <a:endParaRPr lang="en-US"/>
        </a:p>
      </dgm:t>
    </dgm:pt>
    <dgm:pt modelId="{41C42ED3-A86F-4949-84CF-B160E7D57A77}">
      <dgm:prSet/>
      <dgm:spPr/>
      <dgm:t>
        <a:bodyPr/>
        <a:lstStyle/>
        <a:p>
          <a:r>
            <a:rPr lang="en-US" dirty="0"/>
            <a:t>OT </a:t>
          </a:r>
          <a:r>
            <a:rPr lang="en-US" dirty="0" err="1"/>
            <a:t>kan</a:t>
          </a:r>
          <a:r>
            <a:rPr lang="en-US" dirty="0"/>
            <a:t> </a:t>
          </a:r>
          <a:r>
            <a:rPr lang="en-US" dirty="0" err="1"/>
            <a:t>sammen</a:t>
          </a:r>
          <a:r>
            <a:rPr lang="en-US" dirty="0"/>
            <a:t> med NAV </a:t>
          </a:r>
          <a:r>
            <a:rPr lang="en-US" dirty="0" err="1"/>
            <a:t>finne</a:t>
          </a:r>
          <a:r>
            <a:rPr lang="en-US" dirty="0"/>
            <a:t> </a:t>
          </a:r>
          <a:r>
            <a:rPr lang="en-US" dirty="0" err="1"/>
            <a:t>praksisplass</a:t>
          </a:r>
          <a:r>
            <a:rPr lang="en-US" dirty="0"/>
            <a:t> </a:t>
          </a:r>
          <a:r>
            <a:rPr lang="en-US" dirty="0" err="1"/>
            <a:t>istedenfor</a:t>
          </a:r>
          <a:r>
            <a:rPr lang="en-US" dirty="0"/>
            <a:t> å </a:t>
          </a:r>
          <a:r>
            <a:rPr lang="en-US" dirty="0" err="1"/>
            <a:t>starte</a:t>
          </a:r>
          <a:r>
            <a:rPr lang="en-US" dirty="0"/>
            <a:t> OM </a:t>
          </a:r>
          <a:r>
            <a:rPr lang="en-US" dirty="0" err="1"/>
            <a:t>igjen</a:t>
          </a:r>
          <a:r>
            <a:rPr lang="en-US" dirty="0"/>
            <a:t> </a:t>
          </a:r>
          <a:r>
            <a:rPr lang="en-US" dirty="0" err="1"/>
            <a:t>på</a:t>
          </a:r>
          <a:r>
            <a:rPr lang="en-US" dirty="0"/>
            <a:t> et </a:t>
          </a:r>
          <a:r>
            <a:rPr lang="en-US" dirty="0" err="1"/>
            <a:t>nytt</a:t>
          </a:r>
          <a:r>
            <a:rPr lang="en-US" dirty="0"/>
            <a:t> VG 1</a:t>
          </a:r>
        </a:p>
      </dgm:t>
    </dgm:pt>
    <dgm:pt modelId="{816B336E-032C-4056-9532-B5A6EECA65F7}" type="parTrans" cxnId="{F1797F8C-6435-44F7-B808-13666066F117}">
      <dgm:prSet/>
      <dgm:spPr/>
      <dgm:t>
        <a:bodyPr/>
        <a:lstStyle/>
        <a:p>
          <a:endParaRPr lang="en-US"/>
        </a:p>
      </dgm:t>
    </dgm:pt>
    <dgm:pt modelId="{0018ABE2-68DF-44BE-A6AE-4438199CF990}" type="sibTrans" cxnId="{F1797F8C-6435-44F7-B808-13666066F117}">
      <dgm:prSet/>
      <dgm:spPr/>
      <dgm:t>
        <a:bodyPr/>
        <a:lstStyle/>
        <a:p>
          <a:endParaRPr lang="en-US"/>
        </a:p>
      </dgm:t>
    </dgm:pt>
    <dgm:pt modelId="{EF588FE9-4B8E-48ED-B463-A48FF14E12C2}" type="pres">
      <dgm:prSet presAssocID="{B2EAED90-EBC9-4D87-AC0A-5271E996D7B0}" presName="linear" presStyleCnt="0">
        <dgm:presLayoutVars>
          <dgm:animLvl val="lvl"/>
          <dgm:resizeHandles val="exact"/>
        </dgm:presLayoutVars>
      </dgm:prSet>
      <dgm:spPr/>
    </dgm:pt>
    <dgm:pt modelId="{67CCB8BA-A59A-4907-B370-52961427C140}" type="pres">
      <dgm:prSet presAssocID="{843A95A3-F2D3-4E13-A001-3C6C065E276A}" presName="parentText" presStyleLbl="node1" presStyleIdx="0" presStyleCnt="2">
        <dgm:presLayoutVars>
          <dgm:chMax val="0"/>
          <dgm:bulletEnabled val="1"/>
        </dgm:presLayoutVars>
      </dgm:prSet>
      <dgm:spPr/>
    </dgm:pt>
    <dgm:pt modelId="{3F2BBD5A-BFD4-4791-9C4F-1EB2AB54369C}" type="pres">
      <dgm:prSet presAssocID="{DD83EA08-C50C-4494-8046-3403F2FAC411}" presName="spacer" presStyleCnt="0"/>
      <dgm:spPr/>
    </dgm:pt>
    <dgm:pt modelId="{BCFB9639-2194-4377-9A9C-DB86B46009E6}" type="pres">
      <dgm:prSet presAssocID="{41C42ED3-A86F-4949-84CF-B160E7D57A77}" presName="parentText" presStyleLbl="node1" presStyleIdx="1" presStyleCnt="2" custLinFactNeighborX="225" custLinFactNeighborY="-26683">
        <dgm:presLayoutVars>
          <dgm:chMax val="0"/>
          <dgm:bulletEnabled val="1"/>
        </dgm:presLayoutVars>
      </dgm:prSet>
      <dgm:spPr/>
    </dgm:pt>
  </dgm:ptLst>
  <dgm:cxnLst>
    <dgm:cxn modelId="{1FBD9329-0758-4352-B2B8-F95ECFA70470}" type="presOf" srcId="{41C42ED3-A86F-4949-84CF-B160E7D57A77}" destId="{BCFB9639-2194-4377-9A9C-DB86B46009E6}" srcOrd="0" destOrd="0" presId="urn:microsoft.com/office/officeart/2005/8/layout/vList2"/>
    <dgm:cxn modelId="{540D7D6E-3B87-40F9-9270-693EC911B69C}" type="presOf" srcId="{B2EAED90-EBC9-4D87-AC0A-5271E996D7B0}" destId="{EF588FE9-4B8E-48ED-B463-A48FF14E12C2}" srcOrd="0" destOrd="0" presId="urn:microsoft.com/office/officeart/2005/8/layout/vList2"/>
    <dgm:cxn modelId="{D5421875-351F-4E55-90D2-1563668B618F}" type="presOf" srcId="{843A95A3-F2D3-4E13-A001-3C6C065E276A}" destId="{67CCB8BA-A59A-4907-B370-52961427C140}" srcOrd="0" destOrd="0" presId="urn:microsoft.com/office/officeart/2005/8/layout/vList2"/>
    <dgm:cxn modelId="{F1797F8C-6435-44F7-B808-13666066F117}" srcId="{B2EAED90-EBC9-4D87-AC0A-5271E996D7B0}" destId="{41C42ED3-A86F-4949-84CF-B160E7D57A77}" srcOrd="1" destOrd="0" parTransId="{816B336E-032C-4056-9532-B5A6EECA65F7}" sibTransId="{0018ABE2-68DF-44BE-A6AE-4438199CF990}"/>
    <dgm:cxn modelId="{7CECC0CA-B88D-4854-B26E-E7C2B1AACD75}" srcId="{B2EAED90-EBC9-4D87-AC0A-5271E996D7B0}" destId="{843A95A3-F2D3-4E13-A001-3C6C065E276A}" srcOrd="0" destOrd="0" parTransId="{27620BA4-9B9C-405A-9969-1F477843D6AB}" sibTransId="{DD83EA08-C50C-4494-8046-3403F2FAC411}"/>
    <dgm:cxn modelId="{AA4165DC-2FE5-4E73-A0F5-A01710AB1F46}" type="presParOf" srcId="{EF588FE9-4B8E-48ED-B463-A48FF14E12C2}" destId="{67CCB8BA-A59A-4907-B370-52961427C140}" srcOrd="0" destOrd="0" presId="urn:microsoft.com/office/officeart/2005/8/layout/vList2"/>
    <dgm:cxn modelId="{783F98BD-4337-4F84-BFDA-85B0F0525AAA}" type="presParOf" srcId="{EF588FE9-4B8E-48ED-B463-A48FF14E12C2}" destId="{3F2BBD5A-BFD4-4791-9C4F-1EB2AB54369C}" srcOrd="1" destOrd="0" presId="urn:microsoft.com/office/officeart/2005/8/layout/vList2"/>
    <dgm:cxn modelId="{6AF575E1-EBE2-44E5-A497-C932357418CE}" type="presParOf" srcId="{EF588FE9-4B8E-48ED-B463-A48FF14E12C2}" destId="{BCFB9639-2194-4377-9A9C-DB86B46009E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2EAED90-EBC9-4D87-AC0A-5271E996D7B0}"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843A95A3-F2D3-4E13-A001-3C6C065E276A}">
      <dgm:prSet/>
      <dgm:spPr/>
      <dgm:t>
        <a:bodyPr/>
        <a:lstStyle/>
        <a:p>
          <a:pPr>
            <a:lnSpc>
              <a:spcPct val="100000"/>
            </a:lnSpc>
          </a:pPr>
          <a:r>
            <a:rPr lang="nb-NO" dirty="0"/>
            <a:t>Bandura sin teori om mestringstro handler også om å snakke folk opp og gi dem tro på egne evner – i tillegg til mestringsøvelser</a:t>
          </a:r>
          <a:br>
            <a:rPr lang="nb-NO" dirty="0"/>
          </a:br>
          <a:endParaRPr lang="en-US" dirty="0"/>
        </a:p>
      </dgm:t>
    </dgm:pt>
    <dgm:pt modelId="{27620BA4-9B9C-405A-9969-1F477843D6AB}" type="parTrans" cxnId="{7CECC0CA-B88D-4854-B26E-E7C2B1AACD75}">
      <dgm:prSet/>
      <dgm:spPr/>
      <dgm:t>
        <a:bodyPr/>
        <a:lstStyle/>
        <a:p>
          <a:endParaRPr lang="en-US"/>
        </a:p>
      </dgm:t>
    </dgm:pt>
    <dgm:pt modelId="{DD83EA08-C50C-4494-8046-3403F2FAC411}" type="sibTrans" cxnId="{7CECC0CA-B88D-4854-B26E-E7C2B1AACD75}">
      <dgm:prSet/>
      <dgm:spPr/>
      <dgm:t>
        <a:bodyPr/>
        <a:lstStyle/>
        <a:p>
          <a:pPr>
            <a:lnSpc>
              <a:spcPct val="100000"/>
            </a:lnSpc>
          </a:pPr>
          <a:endParaRPr lang="en-US"/>
        </a:p>
      </dgm:t>
    </dgm:pt>
    <dgm:pt modelId="{41C42ED3-A86F-4949-84CF-B160E7D57A77}">
      <dgm:prSet/>
      <dgm:spPr/>
      <dgm:t>
        <a:bodyPr/>
        <a:lstStyle/>
        <a:p>
          <a:pPr>
            <a:lnSpc>
              <a:spcPct val="100000"/>
            </a:lnSpc>
          </a:pPr>
          <a:r>
            <a:rPr lang="en-US" dirty="0"/>
            <a:t>Deci &amp; Ryan </a:t>
          </a:r>
          <a:r>
            <a:rPr lang="en-US" dirty="0" err="1"/>
            <a:t>snakker</a:t>
          </a:r>
          <a:r>
            <a:rPr lang="en-US" dirty="0"/>
            <a:t> om at man </a:t>
          </a:r>
          <a:r>
            <a:rPr lang="en-US" dirty="0" err="1"/>
            <a:t>må</a:t>
          </a:r>
          <a:r>
            <a:rPr lang="en-US" dirty="0"/>
            <a:t> </a:t>
          </a:r>
          <a:r>
            <a:rPr lang="en-US" dirty="0" err="1"/>
            <a:t>oppleve</a:t>
          </a:r>
          <a:r>
            <a:rPr lang="en-US" dirty="0"/>
            <a:t> å </a:t>
          </a:r>
          <a:r>
            <a:rPr lang="en-US" dirty="0" err="1"/>
            <a:t>få</a:t>
          </a:r>
          <a:r>
            <a:rPr lang="en-US" dirty="0"/>
            <a:t> </a:t>
          </a:r>
          <a:r>
            <a:rPr lang="en-US" dirty="0" err="1"/>
            <a:t>være</a:t>
          </a:r>
          <a:r>
            <a:rPr lang="en-US" dirty="0"/>
            <a:t> med å </a:t>
          </a:r>
          <a:r>
            <a:rPr lang="en-US" dirty="0" err="1"/>
            <a:t>bestemme</a:t>
          </a:r>
          <a:r>
            <a:rPr lang="en-US" dirty="0"/>
            <a:t> OG ha </a:t>
          </a:r>
          <a:r>
            <a:rPr lang="en-US" dirty="0" err="1"/>
            <a:t>felleskap</a:t>
          </a:r>
          <a:r>
            <a:rPr lang="en-US" dirty="0"/>
            <a:t> OG </a:t>
          </a:r>
          <a:r>
            <a:rPr lang="en-US" dirty="0" err="1"/>
            <a:t>lære</a:t>
          </a:r>
          <a:r>
            <a:rPr lang="en-US" dirty="0"/>
            <a:t> </a:t>
          </a:r>
          <a:r>
            <a:rPr lang="en-US" dirty="0" err="1"/>
            <a:t>nytt</a:t>
          </a:r>
          <a:br>
            <a:rPr lang="en-US" dirty="0"/>
          </a:br>
          <a:br>
            <a:rPr lang="en-US" dirty="0"/>
          </a:br>
          <a:r>
            <a:rPr lang="en-US" dirty="0"/>
            <a:t>- DROPOUTS </a:t>
          </a:r>
          <a:r>
            <a:rPr lang="en-US" dirty="0" err="1"/>
            <a:t>sliter</a:t>
          </a:r>
          <a:r>
            <a:rPr lang="en-US" dirty="0"/>
            <a:t> </a:t>
          </a:r>
          <a:r>
            <a:rPr lang="en-US" dirty="0" err="1"/>
            <a:t>på</a:t>
          </a:r>
          <a:r>
            <a:rPr lang="en-US" dirty="0"/>
            <a:t> ALLE </a:t>
          </a:r>
          <a:r>
            <a:rPr lang="en-US" dirty="0" err="1"/>
            <a:t>disse</a:t>
          </a:r>
          <a:r>
            <a:rPr lang="en-US" dirty="0"/>
            <a:t> 3</a:t>
          </a:r>
        </a:p>
      </dgm:t>
    </dgm:pt>
    <dgm:pt modelId="{816B336E-032C-4056-9532-B5A6EECA65F7}" type="parTrans" cxnId="{F1797F8C-6435-44F7-B808-13666066F117}">
      <dgm:prSet/>
      <dgm:spPr/>
      <dgm:t>
        <a:bodyPr/>
        <a:lstStyle/>
        <a:p>
          <a:endParaRPr lang="en-US"/>
        </a:p>
      </dgm:t>
    </dgm:pt>
    <dgm:pt modelId="{0018ABE2-68DF-44BE-A6AE-4438199CF990}" type="sibTrans" cxnId="{F1797F8C-6435-44F7-B808-13666066F117}">
      <dgm:prSet/>
      <dgm:spPr/>
      <dgm:t>
        <a:bodyPr/>
        <a:lstStyle/>
        <a:p>
          <a:endParaRPr lang="en-US"/>
        </a:p>
      </dgm:t>
    </dgm:pt>
    <dgm:pt modelId="{50FA8B29-B72B-46B1-9ACB-A5AB467C015C}" type="pres">
      <dgm:prSet presAssocID="{B2EAED90-EBC9-4D87-AC0A-5271E996D7B0}" presName="hierChild1" presStyleCnt="0">
        <dgm:presLayoutVars>
          <dgm:chPref val="1"/>
          <dgm:dir/>
          <dgm:animOne val="branch"/>
          <dgm:animLvl val="lvl"/>
          <dgm:resizeHandles/>
        </dgm:presLayoutVars>
      </dgm:prSet>
      <dgm:spPr/>
    </dgm:pt>
    <dgm:pt modelId="{702A6D2A-85D6-4C4F-9FCF-6A5A823A1C7C}" type="pres">
      <dgm:prSet presAssocID="{843A95A3-F2D3-4E13-A001-3C6C065E276A}" presName="hierRoot1" presStyleCnt="0"/>
      <dgm:spPr/>
    </dgm:pt>
    <dgm:pt modelId="{A868C2C0-AD47-46AC-8991-65616CD472D7}" type="pres">
      <dgm:prSet presAssocID="{843A95A3-F2D3-4E13-A001-3C6C065E276A}" presName="composite" presStyleCnt="0"/>
      <dgm:spPr/>
    </dgm:pt>
    <dgm:pt modelId="{1199EA3F-B39D-4928-A554-170ADCE42357}" type="pres">
      <dgm:prSet presAssocID="{843A95A3-F2D3-4E13-A001-3C6C065E276A}" presName="background" presStyleLbl="node0" presStyleIdx="0" presStyleCnt="2"/>
      <dgm:spPr/>
    </dgm:pt>
    <dgm:pt modelId="{279FA335-AC0B-4DA8-94FF-232F40EF10FF}" type="pres">
      <dgm:prSet presAssocID="{843A95A3-F2D3-4E13-A001-3C6C065E276A}" presName="text" presStyleLbl="fgAcc0" presStyleIdx="0" presStyleCnt="2">
        <dgm:presLayoutVars>
          <dgm:chPref val="3"/>
        </dgm:presLayoutVars>
      </dgm:prSet>
      <dgm:spPr/>
    </dgm:pt>
    <dgm:pt modelId="{616D0CF0-5FB4-4D89-AC0C-323DBAD52A21}" type="pres">
      <dgm:prSet presAssocID="{843A95A3-F2D3-4E13-A001-3C6C065E276A}" presName="hierChild2" presStyleCnt="0"/>
      <dgm:spPr/>
    </dgm:pt>
    <dgm:pt modelId="{DA473B7E-C9AD-4BC7-9FE7-D1DFF760AB5E}" type="pres">
      <dgm:prSet presAssocID="{41C42ED3-A86F-4949-84CF-B160E7D57A77}" presName="hierRoot1" presStyleCnt="0"/>
      <dgm:spPr/>
    </dgm:pt>
    <dgm:pt modelId="{F623BF42-FD52-4A97-9F6F-43893FA67AFB}" type="pres">
      <dgm:prSet presAssocID="{41C42ED3-A86F-4949-84CF-B160E7D57A77}" presName="composite" presStyleCnt="0"/>
      <dgm:spPr/>
    </dgm:pt>
    <dgm:pt modelId="{C3830C58-4CE6-42B0-B314-C41226F5ED46}" type="pres">
      <dgm:prSet presAssocID="{41C42ED3-A86F-4949-84CF-B160E7D57A77}" presName="background" presStyleLbl="node0" presStyleIdx="1" presStyleCnt="2"/>
      <dgm:spPr/>
    </dgm:pt>
    <dgm:pt modelId="{71088C11-9000-4B54-A667-5AE5234B6B95}" type="pres">
      <dgm:prSet presAssocID="{41C42ED3-A86F-4949-84CF-B160E7D57A77}" presName="text" presStyleLbl="fgAcc0" presStyleIdx="1" presStyleCnt="2">
        <dgm:presLayoutVars>
          <dgm:chPref val="3"/>
        </dgm:presLayoutVars>
      </dgm:prSet>
      <dgm:spPr/>
    </dgm:pt>
    <dgm:pt modelId="{4FDC61E4-F207-4210-9B1F-D16E9A507215}" type="pres">
      <dgm:prSet presAssocID="{41C42ED3-A86F-4949-84CF-B160E7D57A77}" presName="hierChild2" presStyleCnt="0"/>
      <dgm:spPr/>
    </dgm:pt>
  </dgm:ptLst>
  <dgm:cxnLst>
    <dgm:cxn modelId="{71E1001A-DC3C-41F7-98AC-75BBAB96E260}" type="presOf" srcId="{B2EAED90-EBC9-4D87-AC0A-5271E996D7B0}" destId="{50FA8B29-B72B-46B1-9ACB-A5AB467C015C}" srcOrd="0" destOrd="0" presId="urn:microsoft.com/office/officeart/2005/8/layout/hierarchy1"/>
    <dgm:cxn modelId="{DA03423C-A8F9-46FE-9E85-ACC7A7CB3DFD}" type="presOf" srcId="{41C42ED3-A86F-4949-84CF-B160E7D57A77}" destId="{71088C11-9000-4B54-A667-5AE5234B6B95}" srcOrd="0" destOrd="0" presId="urn:microsoft.com/office/officeart/2005/8/layout/hierarchy1"/>
    <dgm:cxn modelId="{F1797F8C-6435-44F7-B808-13666066F117}" srcId="{B2EAED90-EBC9-4D87-AC0A-5271E996D7B0}" destId="{41C42ED3-A86F-4949-84CF-B160E7D57A77}" srcOrd="1" destOrd="0" parTransId="{816B336E-032C-4056-9532-B5A6EECA65F7}" sibTransId="{0018ABE2-68DF-44BE-A6AE-4438199CF990}"/>
    <dgm:cxn modelId="{7CECC0CA-B88D-4854-B26E-E7C2B1AACD75}" srcId="{B2EAED90-EBC9-4D87-AC0A-5271E996D7B0}" destId="{843A95A3-F2D3-4E13-A001-3C6C065E276A}" srcOrd="0" destOrd="0" parTransId="{27620BA4-9B9C-405A-9969-1F477843D6AB}" sibTransId="{DD83EA08-C50C-4494-8046-3403F2FAC411}"/>
    <dgm:cxn modelId="{A0B595DA-9FA3-40D2-9BCC-2A88C053CBB4}" type="presOf" srcId="{843A95A3-F2D3-4E13-A001-3C6C065E276A}" destId="{279FA335-AC0B-4DA8-94FF-232F40EF10FF}" srcOrd="0" destOrd="0" presId="urn:microsoft.com/office/officeart/2005/8/layout/hierarchy1"/>
    <dgm:cxn modelId="{F9B55734-6AD9-45BF-94BA-C6B31A9A0FD6}" type="presParOf" srcId="{50FA8B29-B72B-46B1-9ACB-A5AB467C015C}" destId="{702A6D2A-85D6-4C4F-9FCF-6A5A823A1C7C}" srcOrd="0" destOrd="0" presId="urn:microsoft.com/office/officeart/2005/8/layout/hierarchy1"/>
    <dgm:cxn modelId="{37E3300B-A26C-4F05-92D3-9EFE3F80E795}" type="presParOf" srcId="{702A6D2A-85D6-4C4F-9FCF-6A5A823A1C7C}" destId="{A868C2C0-AD47-46AC-8991-65616CD472D7}" srcOrd="0" destOrd="0" presId="urn:microsoft.com/office/officeart/2005/8/layout/hierarchy1"/>
    <dgm:cxn modelId="{22B931D1-36F8-489F-8529-49A7240908B1}" type="presParOf" srcId="{A868C2C0-AD47-46AC-8991-65616CD472D7}" destId="{1199EA3F-B39D-4928-A554-170ADCE42357}" srcOrd="0" destOrd="0" presId="urn:microsoft.com/office/officeart/2005/8/layout/hierarchy1"/>
    <dgm:cxn modelId="{1543BD14-AB40-453A-836F-9F85D0EC44E4}" type="presParOf" srcId="{A868C2C0-AD47-46AC-8991-65616CD472D7}" destId="{279FA335-AC0B-4DA8-94FF-232F40EF10FF}" srcOrd="1" destOrd="0" presId="urn:microsoft.com/office/officeart/2005/8/layout/hierarchy1"/>
    <dgm:cxn modelId="{1622F464-C7D0-485E-A910-10232FFF962B}" type="presParOf" srcId="{702A6D2A-85D6-4C4F-9FCF-6A5A823A1C7C}" destId="{616D0CF0-5FB4-4D89-AC0C-323DBAD52A21}" srcOrd="1" destOrd="0" presId="urn:microsoft.com/office/officeart/2005/8/layout/hierarchy1"/>
    <dgm:cxn modelId="{D76070A7-D5D3-4ED2-B1F3-B8F6CF53F554}" type="presParOf" srcId="{50FA8B29-B72B-46B1-9ACB-A5AB467C015C}" destId="{DA473B7E-C9AD-4BC7-9FE7-D1DFF760AB5E}" srcOrd="1" destOrd="0" presId="urn:microsoft.com/office/officeart/2005/8/layout/hierarchy1"/>
    <dgm:cxn modelId="{FCFFD250-2FF5-42D2-A090-FE4DE90BFFFA}" type="presParOf" srcId="{DA473B7E-C9AD-4BC7-9FE7-D1DFF760AB5E}" destId="{F623BF42-FD52-4A97-9F6F-43893FA67AFB}" srcOrd="0" destOrd="0" presId="urn:microsoft.com/office/officeart/2005/8/layout/hierarchy1"/>
    <dgm:cxn modelId="{73B294E5-4473-4C73-8478-F6DF01A9FDF3}" type="presParOf" srcId="{F623BF42-FD52-4A97-9F6F-43893FA67AFB}" destId="{C3830C58-4CE6-42B0-B314-C41226F5ED46}" srcOrd="0" destOrd="0" presId="urn:microsoft.com/office/officeart/2005/8/layout/hierarchy1"/>
    <dgm:cxn modelId="{1C6E219F-70D3-430C-B369-91D3B8B362E3}" type="presParOf" srcId="{F623BF42-FD52-4A97-9F6F-43893FA67AFB}" destId="{71088C11-9000-4B54-A667-5AE5234B6B95}" srcOrd="1" destOrd="0" presId="urn:microsoft.com/office/officeart/2005/8/layout/hierarchy1"/>
    <dgm:cxn modelId="{F6EB176B-4017-413F-B4A7-B5909AADED1D}" type="presParOf" srcId="{DA473B7E-C9AD-4BC7-9FE7-D1DFF760AB5E}" destId="{4FDC61E4-F207-4210-9B1F-D16E9A50721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C405024-DF90-44B5-B278-13F69AD96DED}"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C7074940-F529-4432-B531-0CE6D4BE9966}">
      <dgm:prSet/>
      <dgm:spPr/>
      <dgm:t>
        <a:bodyPr/>
        <a:lstStyle/>
        <a:p>
          <a:r>
            <a:rPr lang="nb-NO" dirty="0"/>
            <a:t>Et forskningsprosjekt på interprofesjonelt samarbeid om elever med spesielle utfordringer på en skole, var organisert som et aksjonsforskningsprosjekt, med lærende møter som en kjerne.. En hadde ansvar for å være elevens hovedkontakt. Møtene ble ledet av aksjonsforskeren, som dokumenterte prosessen (Borg, &amp; Drange, 2019)</a:t>
          </a:r>
          <a:endParaRPr lang="en-US" dirty="0"/>
        </a:p>
      </dgm:t>
    </dgm:pt>
    <dgm:pt modelId="{043A42C4-D7AD-4BCE-ADA0-7303ABEAE193}" type="parTrans" cxnId="{45F802E0-71C5-483A-BBF7-D99F952FDF4E}">
      <dgm:prSet/>
      <dgm:spPr/>
      <dgm:t>
        <a:bodyPr/>
        <a:lstStyle/>
        <a:p>
          <a:endParaRPr lang="en-US"/>
        </a:p>
      </dgm:t>
    </dgm:pt>
    <dgm:pt modelId="{A27B1F0A-FEA9-4D35-BAF7-93FA6F4621EE}" type="sibTrans" cxnId="{45F802E0-71C5-483A-BBF7-D99F952FDF4E}">
      <dgm:prSet/>
      <dgm:spPr/>
      <dgm:t>
        <a:bodyPr/>
        <a:lstStyle/>
        <a:p>
          <a:endParaRPr lang="en-US"/>
        </a:p>
      </dgm:t>
    </dgm:pt>
    <dgm:pt modelId="{5DCC2A60-3F76-4351-8B02-39DB348C9034}">
      <dgm:prSet/>
      <dgm:spPr/>
      <dgm:t>
        <a:bodyPr/>
        <a:lstStyle/>
        <a:p>
          <a:r>
            <a:rPr lang="nb-NO"/>
            <a:t>Andre forskningsprosjekter har sett helhetlig fra ledelsen i kommunen. Regjeringen har blant annet finansiert utbyggingen og implementering av en spesifikk modell for å øke tverrprofesjonelt samarbeid innenfor skolesammenheng med fokus på ledelse, organisering, og gjennomføring (LOG) (Saltkjel et al., 2018; Malmberg-Heimonen et al, 2020).</a:t>
          </a:r>
          <a:endParaRPr lang="en-US"/>
        </a:p>
      </dgm:t>
    </dgm:pt>
    <dgm:pt modelId="{6C00B6D2-8E00-4D0C-B482-A291C9C36B56}" type="parTrans" cxnId="{1F439BDD-0F5B-4093-A1C3-110E0C59D8D1}">
      <dgm:prSet/>
      <dgm:spPr/>
      <dgm:t>
        <a:bodyPr/>
        <a:lstStyle/>
        <a:p>
          <a:endParaRPr lang="en-US"/>
        </a:p>
      </dgm:t>
    </dgm:pt>
    <dgm:pt modelId="{66587615-BF44-4B63-AD40-56D94EB1F17C}" type="sibTrans" cxnId="{1F439BDD-0F5B-4093-A1C3-110E0C59D8D1}">
      <dgm:prSet/>
      <dgm:spPr/>
      <dgm:t>
        <a:bodyPr/>
        <a:lstStyle/>
        <a:p>
          <a:endParaRPr lang="en-US"/>
        </a:p>
      </dgm:t>
    </dgm:pt>
    <dgm:pt modelId="{C1A00430-F240-478C-9EDB-7084A0AD8ED7}" type="pres">
      <dgm:prSet presAssocID="{9C405024-DF90-44B5-B278-13F69AD96DED}" presName="vert0" presStyleCnt="0">
        <dgm:presLayoutVars>
          <dgm:dir/>
          <dgm:animOne val="branch"/>
          <dgm:animLvl val="lvl"/>
        </dgm:presLayoutVars>
      </dgm:prSet>
      <dgm:spPr/>
    </dgm:pt>
    <dgm:pt modelId="{D70E02EC-E8E0-46B2-82C1-0BFAE5D94994}" type="pres">
      <dgm:prSet presAssocID="{C7074940-F529-4432-B531-0CE6D4BE9966}" presName="thickLine" presStyleLbl="alignNode1" presStyleIdx="0" presStyleCnt="2"/>
      <dgm:spPr/>
    </dgm:pt>
    <dgm:pt modelId="{DE2ABA86-6DE7-47CB-8275-1A922E3EEE57}" type="pres">
      <dgm:prSet presAssocID="{C7074940-F529-4432-B531-0CE6D4BE9966}" presName="horz1" presStyleCnt="0"/>
      <dgm:spPr/>
    </dgm:pt>
    <dgm:pt modelId="{0D251EE8-3548-493A-87A2-4AE80EF6771B}" type="pres">
      <dgm:prSet presAssocID="{C7074940-F529-4432-B531-0CE6D4BE9966}" presName="tx1" presStyleLbl="revTx" presStyleIdx="0" presStyleCnt="2"/>
      <dgm:spPr/>
    </dgm:pt>
    <dgm:pt modelId="{34FAC583-D0B0-4F22-860B-4C838CD45C73}" type="pres">
      <dgm:prSet presAssocID="{C7074940-F529-4432-B531-0CE6D4BE9966}" presName="vert1" presStyleCnt="0"/>
      <dgm:spPr/>
    </dgm:pt>
    <dgm:pt modelId="{D74AEC23-F7F9-4DFC-8A40-43F4C06A65E4}" type="pres">
      <dgm:prSet presAssocID="{5DCC2A60-3F76-4351-8B02-39DB348C9034}" presName="thickLine" presStyleLbl="alignNode1" presStyleIdx="1" presStyleCnt="2"/>
      <dgm:spPr/>
    </dgm:pt>
    <dgm:pt modelId="{234F4FA4-E722-4EB3-88DF-21F87A4A5824}" type="pres">
      <dgm:prSet presAssocID="{5DCC2A60-3F76-4351-8B02-39DB348C9034}" presName="horz1" presStyleCnt="0"/>
      <dgm:spPr/>
    </dgm:pt>
    <dgm:pt modelId="{8D967490-5A54-4011-87C5-1C93A712B95F}" type="pres">
      <dgm:prSet presAssocID="{5DCC2A60-3F76-4351-8B02-39DB348C9034}" presName="tx1" presStyleLbl="revTx" presStyleIdx="1" presStyleCnt="2"/>
      <dgm:spPr/>
    </dgm:pt>
    <dgm:pt modelId="{8FCE1C30-B01E-4259-86BE-5235A7F7EA96}" type="pres">
      <dgm:prSet presAssocID="{5DCC2A60-3F76-4351-8B02-39DB348C9034}" presName="vert1" presStyleCnt="0"/>
      <dgm:spPr/>
    </dgm:pt>
  </dgm:ptLst>
  <dgm:cxnLst>
    <dgm:cxn modelId="{B1743055-8FD5-490E-8A86-5903CA5F61CD}" type="presOf" srcId="{9C405024-DF90-44B5-B278-13F69AD96DED}" destId="{C1A00430-F240-478C-9EDB-7084A0AD8ED7}" srcOrd="0" destOrd="0" presId="urn:microsoft.com/office/officeart/2008/layout/LinedList"/>
    <dgm:cxn modelId="{DB441957-9AF2-4A46-94A1-4591A48ACABB}" type="presOf" srcId="{C7074940-F529-4432-B531-0CE6D4BE9966}" destId="{0D251EE8-3548-493A-87A2-4AE80EF6771B}" srcOrd="0" destOrd="0" presId="urn:microsoft.com/office/officeart/2008/layout/LinedList"/>
    <dgm:cxn modelId="{1F439BDD-0F5B-4093-A1C3-110E0C59D8D1}" srcId="{9C405024-DF90-44B5-B278-13F69AD96DED}" destId="{5DCC2A60-3F76-4351-8B02-39DB348C9034}" srcOrd="1" destOrd="0" parTransId="{6C00B6D2-8E00-4D0C-B482-A291C9C36B56}" sibTransId="{66587615-BF44-4B63-AD40-56D94EB1F17C}"/>
    <dgm:cxn modelId="{45F802E0-71C5-483A-BBF7-D99F952FDF4E}" srcId="{9C405024-DF90-44B5-B278-13F69AD96DED}" destId="{C7074940-F529-4432-B531-0CE6D4BE9966}" srcOrd="0" destOrd="0" parTransId="{043A42C4-D7AD-4BCE-ADA0-7303ABEAE193}" sibTransId="{A27B1F0A-FEA9-4D35-BAF7-93FA6F4621EE}"/>
    <dgm:cxn modelId="{543FC3E4-8AB1-411C-9CA2-CF6BE67E513E}" type="presOf" srcId="{5DCC2A60-3F76-4351-8B02-39DB348C9034}" destId="{8D967490-5A54-4011-87C5-1C93A712B95F}" srcOrd="0" destOrd="0" presId="urn:microsoft.com/office/officeart/2008/layout/LinedList"/>
    <dgm:cxn modelId="{AE776982-D6F8-4DFE-85B3-72DD74CEDBAD}" type="presParOf" srcId="{C1A00430-F240-478C-9EDB-7084A0AD8ED7}" destId="{D70E02EC-E8E0-46B2-82C1-0BFAE5D94994}" srcOrd="0" destOrd="0" presId="urn:microsoft.com/office/officeart/2008/layout/LinedList"/>
    <dgm:cxn modelId="{CB72B2E8-65B6-4D7B-8CF7-CEEC0885B7C8}" type="presParOf" srcId="{C1A00430-F240-478C-9EDB-7084A0AD8ED7}" destId="{DE2ABA86-6DE7-47CB-8275-1A922E3EEE57}" srcOrd="1" destOrd="0" presId="urn:microsoft.com/office/officeart/2008/layout/LinedList"/>
    <dgm:cxn modelId="{1654096B-BFDC-4630-87C7-34241F315E55}" type="presParOf" srcId="{DE2ABA86-6DE7-47CB-8275-1A922E3EEE57}" destId="{0D251EE8-3548-493A-87A2-4AE80EF6771B}" srcOrd="0" destOrd="0" presId="urn:microsoft.com/office/officeart/2008/layout/LinedList"/>
    <dgm:cxn modelId="{8424A9BC-DFFC-4257-A33D-9944881170F2}" type="presParOf" srcId="{DE2ABA86-6DE7-47CB-8275-1A922E3EEE57}" destId="{34FAC583-D0B0-4F22-860B-4C838CD45C73}" srcOrd="1" destOrd="0" presId="urn:microsoft.com/office/officeart/2008/layout/LinedList"/>
    <dgm:cxn modelId="{1FFD1253-3C7A-4262-94AA-33F572C18AC1}" type="presParOf" srcId="{C1A00430-F240-478C-9EDB-7084A0AD8ED7}" destId="{D74AEC23-F7F9-4DFC-8A40-43F4C06A65E4}" srcOrd="2" destOrd="0" presId="urn:microsoft.com/office/officeart/2008/layout/LinedList"/>
    <dgm:cxn modelId="{BC798A99-6F11-453D-B7B1-2220E8805F07}" type="presParOf" srcId="{C1A00430-F240-478C-9EDB-7084A0AD8ED7}" destId="{234F4FA4-E722-4EB3-88DF-21F87A4A5824}" srcOrd="3" destOrd="0" presId="urn:microsoft.com/office/officeart/2008/layout/LinedList"/>
    <dgm:cxn modelId="{A415C28B-32B6-4EE1-97F1-BA84A7C84050}" type="presParOf" srcId="{234F4FA4-E722-4EB3-88DF-21F87A4A5824}" destId="{8D967490-5A54-4011-87C5-1C93A712B95F}" srcOrd="0" destOrd="0" presId="urn:microsoft.com/office/officeart/2008/layout/LinedList"/>
    <dgm:cxn modelId="{975E47C1-907E-42DF-8492-68F1538C46F3}" type="presParOf" srcId="{234F4FA4-E722-4EB3-88DF-21F87A4A5824}" destId="{8FCE1C30-B01E-4259-86BE-5235A7F7EA9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208423-8DEE-48FC-A869-5710CD9F327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75D180-4DD3-4432-B007-940C1E9CCE41}">
      <dgm:prSet/>
      <dgm:spPr/>
      <dgm:t>
        <a:bodyPr/>
        <a:lstStyle/>
        <a:p>
          <a:r>
            <a:rPr lang="nb-NO" dirty="0"/>
            <a:t>En mulighet i hvert fylket.</a:t>
          </a:r>
          <a:br>
            <a:rPr lang="nb-NO" dirty="0"/>
          </a:br>
          <a:r>
            <a:rPr lang="nb-NO" dirty="0"/>
            <a:t>Fylkeskommunal ordning</a:t>
          </a:r>
          <a:endParaRPr lang="en-US" dirty="0"/>
        </a:p>
      </dgm:t>
    </dgm:pt>
    <dgm:pt modelId="{3035FE5C-2AD1-4B6C-B244-B91C3498F550}" type="parTrans" cxnId="{18E4FF84-252F-498A-8D05-C5F72F0BDC49}">
      <dgm:prSet/>
      <dgm:spPr/>
      <dgm:t>
        <a:bodyPr/>
        <a:lstStyle/>
        <a:p>
          <a:endParaRPr lang="en-US"/>
        </a:p>
      </dgm:t>
    </dgm:pt>
    <dgm:pt modelId="{CDA9BFC2-091F-4DE8-AB2B-C7BAD9847584}" type="sibTrans" cxnId="{18E4FF84-252F-498A-8D05-C5F72F0BDC49}">
      <dgm:prSet/>
      <dgm:spPr/>
      <dgm:t>
        <a:bodyPr/>
        <a:lstStyle/>
        <a:p>
          <a:endParaRPr lang="en-US"/>
        </a:p>
      </dgm:t>
    </dgm:pt>
    <dgm:pt modelId="{D2CF09F2-076A-48B1-B98A-FCB168C4A3CA}">
      <dgm:prSet/>
      <dgm:spPr/>
      <dgm:t>
        <a:bodyPr/>
        <a:lstStyle/>
        <a:p>
          <a:r>
            <a:rPr lang="nb-NO" dirty="0"/>
            <a:t>1 dag på skole 4 dager i bedrift</a:t>
          </a:r>
          <a:endParaRPr lang="en-US" dirty="0"/>
        </a:p>
      </dgm:t>
    </dgm:pt>
    <dgm:pt modelId="{B3108FA8-6210-4634-AEFF-E5AFE57A7E93}" type="parTrans" cxnId="{65315712-8380-4060-A83C-4857BF4822AB}">
      <dgm:prSet/>
      <dgm:spPr/>
      <dgm:t>
        <a:bodyPr/>
        <a:lstStyle/>
        <a:p>
          <a:endParaRPr lang="en-US"/>
        </a:p>
      </dgm:t>
    </dgm:pt>
    <dgm:pt modelId="{FCD09DD9-4E1F-44F2-84A4-5A436B883984}" type="sibTrans" cxnId="{65315712-8380-4060-A83C-4857BF4822AB}">
      <dgm:prSet/>
      <dgm:spPr/>
      <dgm:t>
        <a:bodyPr/>
        <a:lstStyle/>
        <a:p>
          <a:endParaRPr lang="en-US"/>
        </a:p>
      </dgm:t>
    </dgm:pt>
    <dgm:pt modelId="{BED1FE8D-A480-43DE-85DA-F91F38191501}">
      <dgm:prSet/>
      <dgm:spPr/>
      <dgm:t>
        <a:bodyPr/>
        <a:lstStyle/>
        <a:p>
          <a:r>
            <a:rPr lang="nb-NO"/>
            <a:t>Praksisnær undervisning</a:t>
          </a:r>
          <a:endParaRPr lang="en-US"/>
        </a:p>
      </dgm:t>
    </dgm:pt>
    <dgm:pt modelId="{F26BF14C-0634-4E58-907F-D7F15A3EE618}" type="parTrans" cxnId="{310D4D47-BA1B-4DCF-AA3D-BD6D8805AA44}">
      <dgm:prSet/>
      <dgm:spPr/>
      <dgm:t>
        <a:bodyPr/>
        <a:lstStyle/>
        <a:p>
          <a:endParaRPr lang="en-US"/>
        </a:p>
      </dgm:t>
    </dgm:pt>
    <dgm:pt modelId="{810DE697-0FFA-4829-AC7D-F39A87F2DE67}" type="sibTrans" cxnId="{310D4D47-BA1B-4DCF-AA3D-BD6D8805AA44}">
      <dgm:prSet/>
      <dgm:spPr/>
      <dgm:t>
        <a:bodyPr/>
        <a:lstStyle/>
        <a:p>
          <a:endParaRPr lang="en-US"/>
        </a:p>
      </dgm:t>
    </dgm:pt>
    <dgm:pt modelId="{DC48E87D-874D-4B95-BD38-83532EFB67EA}">
      <dgm:prSet/>
      <dgm:spPr/>
      <dgm:t>
        <a:bodyPr/>
        <a:lstStyle/>
        <a:p>
          <a:r>
            <a:rPr lang="nb-NO"/>
            <a:t>Tett oppfølging i skole og bedrift</a:t>
          </a:r>
          <a:endParaRPr lang="en-US"/>
        </a:p>
      </dgm:t>
    </dgm:pt>
    <dgm:pt modelId="{30211AB8-1369-4CA8-90E8-C517B940CAE3}" type="parTrans" cxnId="{7321E005-DBE9-45CC-B37D-16D53025E6F1}">
      <dgm:prSet/>
      <dgm:spPr/>
      <dgm:t>
        <a:bodyPr/>
        <a:lstStyle/>
        <a:p>
          <a:endParaRPr lang="en-US"/>
        </a:p>
      </dgm:t>
    </dgm:pt>
    <dgm:pt modelId="{53EF55DF-4CDE-4CD1-87B4-B4C092D6F96E}" type="sibTrans" cxnId="{7321E005-DBE9-45CC-B37D-16D53025E6F1}">
      <dgm:prSet/>
      <dgm:spPr/>
      <dgm:t>
        <a:bodyPr/>
        <a:lstStyle/>
        <a:p>
          <a:endParaRPr lang="en-US"/>
        </a:p>
      </dgm:t>
    </dgm:pt>
    <dgm:pt modelId="{4CE6BF31-A9D6-4510-9CA3-CE468E181E65}">
      <dgm:prSet/>
      <dgm:spPr/>
      <dgm:t>
        <a:bodyPr/>
        <a:lstStyle/>
        <a:p>
          <a:r>
            <a:rPr lang="nb-NO"/>
            <a:t>Fellesfag: Norsk, Matte og Engelsk</a:t>
          </a:r>
          <a:endParaRPr lang="en-US"/>
        </a:p>
      </dgm:t>
    </dgm:pt>
    <dgm:pt modelId="{C207937D-7774-40C6-B0ED-ECAAF8FDAB94}" type="parTrans" cxnId="{B8ED674A-945C-4C9F-9F4C-79CACD1B2D19}">
      <dgm:prSet/>
      <dgm:spPr/>
      <dgm:t>
        <a:bodyPr/>
        <a:lstStyle/>
        <a:p>
          <a:endParaRPr lang="en-US"/>
        </a:p>
      </dgm:t>
    </dgm:pt>
    <dgm:pt modelId="{3870C455-2E74-4078-9ED7-109960535F90}" type="sibTrans" cxnId="{B8ED674A-945C-4C9F-9F4C-79CACD1B2D19}">
      <dgm:prSet/>
      <dgm:spPr/>
      <dgm:t>
        <a:bodyPr/>
        <a:lstStyle/>
        <a:p>
          <a:endParaRPr lang="en-US"/>
        </a:p>
      </dgm:t>
    </dgm:pt>
    <dgm:pt modelId="{491A32FA-B430-4458-B391-A819DE41B127}">
      <dgm:prSet/>
      <dgm:spPr/>
      <dgm:t>
        <a:bodyPr/>
        <a:lstStyle/>
        <a:p>
          <a:r>
            <a:rPr lang="nb-NO"/>
            <a:t>Ordningen gir et bevis etter 2 år og man kan gå videre å ta fullt fagbrev</a:t>
          </a:r>
          <a:endParaRPr lang="en-US"/>
        </a:p>
      </dgm:t>
    </dgm:pt>
    <dgm:pt modelId="{4BC3EF31-6BFA-4C7A-B81F-4AD227C8D2BD}" type="parTrans" cxnId="{98C3DFA1-0460-44D4-A9C8-CE64124C44BC}">
      <dgm:prSet/>
      <dgm:spPr/>
      <dgm:t>
        <a:bodyPr/>
        <a:lstStyle/>
        <a:p>
          <a:endParaRPr lang="en-US"/>
        </a:p>
      </dgm:t>
    </dgm:pt>
    <dgm:pt modelId="{3A6BC3C6-7F6C-4A77-A4C9-E7C518F81E9A}" type="sibTrans" cxnId="{98C3DFA1-0460-44D4-A9C8-CE64124C44BC}">
      <dgm:prSet/>
      <dgm:spPr/>
      <dgm:t>
        <a:bodyPr/>
        <a:lstStyle/>
        <a:p>
          <a:endParaRPr lang="en-US"/>
        </a:p>
      </dgm:t>
    </dgm:pt>
    <dgm:pt modelId="{D1266C69-CCF2-4856-B1B6-186767C3846B}" type="pres">
      <dgm:prSet presAssocID="{26208423-8DEE-48FC-A869-5710CD9F3271}" presName="root" presStyleCnt="0">
        <dgm:presLayoutVars>
          <dgm:dir/>
          <dgm:resizeHandles val="exact"/>
        </dgm:presLayoutVars>
      </dgm:prSet>
      <dgm:spPr/>
    </dgm:pt>
    <dgm:pt modelId="{8CAA633F-C4F2-4578-B4CE-C25509D5F362}" type="pres">
      <dgm:prSet presAssocID="{FC75D180-4DD3-4432-B007-940C1E9CCE41}" presName="compNode" presStyleCnt="0"/>
      <dgm:spPr/>
    </dgm:pt>
    <dgm:pt modelId="{2B3E787B-0E12-4575-AFA5-41B4F66BCCE1}" type="pres">
      <dgm:prSet presAssocID="{FC75D180-4DD3-4432-B007-940C1E9CCE4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9DC1C37E-89EB-4C1B-BEA2-3636CF23EA6D}" type="pres">
      <dgm:prSet presAssocID="{FC75D180-4DD3-4432-B007-940C1E9CCE41}" presName="spaceRect" presStyleCnt="0"/>
      <dgm:spPr/>
    </dgm:pt>
    <dgm:pt modelId="{3B9A903E-AD4C-4C0D-8C37-EB9C2192A713}" type="pres">
      <dgm:prSet presAssocID="{FC75D180-4DD3-4432-B007-940C1E9CCE41}" presName="textRect" presStyleLbl="revTx" presStyleIdx="0" presStyleCnt="6">
        <dgm:presLayoutVars>
          <dgm:chMax val="1"/>
          <dgm:chPref val="1"/>
        </dgm:presLayoutVars>
      </dgm:prSet>
      <dgm:spPr/>
    </dgm:pt>
    <dgm:pt modelId="{300D89E6-178B-49BF-A013-D64F74E66DD2}" type="pres">
      <dgm:prSet presAssocID="{CDA9BFC2-091F-4DE8-AB2B-C7BAD9847584}" presName="sibTrans" presStyleCnt="0"/>
      <dgm:spPr/>
    </dgm:pt>
    <dgm:pt modelId="{501EDD72-A96F-4933-B5F2-D3B82357D5FA}" type="pres">
      <dgm:prSet presAssocID="{D2CF09F2-076A-48B1-B98A-FCB168C4A3CA}" presName="compNode" presStyleCnt="0"/>
      <dgm:spPr/>
    </dgm:pt>
    <dgm:pt modelId="{57F58DB5-75C6-4940-8554-9FF87DA6AF86}" type="pres">
      <dgm:prSet presAssocID="{D2CF09F2-076A-48B1-B98A-FCB168C4A3C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BEC85C32-DC2B-4115-BBE7-CA61DE78517A}" type="pres">
      <dgm:prSet presAssocID="{D2CF09F2-076A-48B1-B98A-FCB168C4A3CA}" presName="spaceRect" presStyleCnt="0"/>
      <dgm:spPr/>
    </dgm:pt>
    <dgm:pt modelId="{C4FA8E8A-14FE-4F02-86EE-CA4FA4DBFCD9}" type="pres">
      <dgm:prSet presAssocID="{D2CF09F2-076A-48B1-B98A-FCB168C4A3CA}" presName="textRect" presStyleLbl="revTx" presStyleIdx="1" presStyleCnt="6">
        <dgm:presLayoutVars>
          <dgm:chMax val="1"/>
          <dgm:chPref val="1"/>
        </dgm:presLayoutVars>
      </dgm:prSet>
      <dgm:spPr/>
    </dgm:pt>
    <dgm:pt modelId="{8D31EA91-5B53-4FFD-98EF-0AB4B8C0D7B3}" type="pres">
      <dgm:prSet presAssocID="{FCD09DD9-4E1F-44F2-84A4-5A436B883984}" presName="sibTrans" presStyleCnt="0"/>
      <dgm:spPr/>
    </dgm:pt>
    <dgm:pt modelId="{425400A3-DA24-4B86-B0D2-B3865DF74DE0}" type="pres">
      <dgm:prSet presAssocID="{BED1FE8D-A480-43DE-85DA-F91F38191501}" presName="compNode" presStyleCnt="0"/>
      <dgm:spPr/>
    </dgm:pt>
    <dgm:pt modelId="{707EF549-DF89-4D81-8618-0056DA93DEF5}" type="pres">
      <dgm:prSet presAssocID="{BED1FE8D-A480-43DE-85DA-F91F3819150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FC15FBD9-E5F0-415B-8A30-725DB190BCDE}" type="pres">
      <dgm:prSet presAssocID="{BED1FE8D-A480-43DE-85DA-F91F38191501}" presName="spaceRect" presStyleCnt="0"/>
      <dgm:spPr/>
    </dgm:pt>
    <dgm:pt modelId="{8C893DCF-5BFD-4952-B856-129E91EAFB9D}" type="pres">
      <dgm:prSet presAssocID="{BED1FE8D-A480-43DE-85DA-F91F38191501}" presName="textRect" presStyleLbl="revTx" presStyleIdx="2" presStyleCnt="6">
        <dgm:presLayoutVars>
          <dgm:chMax val="1"/>
          <dgm:chPref val="1"/>
        </dgm:presLayoutVars>
      </dgm:prSet>
      <dgm:spPr/>
    </dgm:pt>
    <dgm:pt modelId="{F62DBDC7-3FD6-4B62-BD21-4AA6503E64FF}" type="pres">
      <dgm:prSet presAssocID="{810DE697-0FFA-4829-AC7D-F39A87F2DE67}" presName="sibTrans" presStyleCnt="0"/>
      <dgm:spPr/>
    </dgm:pt>
    <dgm:pt modelId="{2D3CB59F-D028-49B3-9C11-AAEA37172EBE}" type="pres">
      <dgm:prSet presAssocID="{DC48E87D-874D-4B95-BD38-83532EFB67EA}" presName="compNode" presStyleCnt="0"/>
      <dgm:spPr/>
    </dgm:pt>
    <dgm:pt modelId="{8B7C0BAE-5501-47EB-BD83-E8678E083FCE}" type="pres">
      <dgm:prSet presAssocID="{DC48E87D-874D-4B95-BD38-83532EFB67E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5CF46E51-DF4D-4A6C-BE8E-9071C8182B02}" type="pres">
      <dgm:prSet presAssocID="{DC48E87D-874D-4B95-BD38-83532EFB67EA}" presName="spaceRect" presStyleCnt="0"/>
      <dgm:spPr/>
    </dgm:pt>
    <dgm:pt modelId="{79D47E04-0E86-48C3-B705-51001F17789D}" type="pres">
      <dgm:prSet presAssocID="{DC48E87D-874D-4B95-BD38-83532EFB67EA}" presName="textRect" presStyleLbl="revTx" presStyleIdx="3" presStyleCnt="6">
        <dgm:presLayoutVars>
          <dgm:chMax val="1"/>
          <dgm:chPref val="1"/>
        </dgm:presLayoutVars>
      </dgm:prSet>
      <dgm:spPr/>
    </dgm:pt>
    <dgm:pt modelId="{F385E54D-6ED5-4A51-B5F7-60852325B009}" type="pres">
      <dgm:prSet presAssocID="{53EF55DF-4CDE-4CD1-87B4-B4C092D6F96E}" presName="sibTrans" presStyleCnt="0"/>
      <dgm:spPr/>
    </dgm:pt>
    <dgm:pt modelId="{A9A0505B-7726-467E-909D-4724D287E26A}" type="pres">
      <dgm:prSet presAssocID="{4CE6BF31-A9D6-4510-9CA3-CE468E181E65}" presName="compNode" presStyleCnt="0"/>
      <dgm:spPr/>
    </dgm:pt>
    <dgm:pt modelId="{4DB6B9AC-E1EC-460B-8E2A-8193FC6763E7}" type="pres">
      <dgm:prSet presAssocID="{4CE6BF31-A9D6-4510-9CA3-CE468E181E6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B8BA8A39-8DD6-477C-8799-2FFE67D063BE}" type="pres">
      <dgm:prSet presAssocID="{4CE6BF31-A9D6-4510-9CA3-CE468E181E65}" presName="spaceRect" presStyleCnt="0"/>
      <dgm:spPr/>
    </dgm:pt>
    <dgm:pt modelId="{4177BCF5-D437-4083-843C-0E789F0B6475}" type="pres">
      <dgm:prSet presAssocID="{4CE6BF31-A9D6-4510-9CA3-CE468E181E65}" presName="textRect" presStyleLbl="revTx" presStyleIdx="4" presStyleCnt="6">
        <dgm:presLayoutVars>
          <dgm:chMax val="1"/>
          <dgm:chPref val="1"/>
        </dgm:presLayoutVars>
      </dgm:prSet>
      <dgm:spPr/>
    </dgm:pt>
    <dgm:pt modelId="{10674227-6C8E-4E1D-B9D1-A8583774929E}" type="pres">
      <dgm:prSet presAssocID="{3870C455-2E74-4078-9ED7-109960535F90}" presName="sibTrans" presStyleCnt="0"/>
      <dgm:spPr/>
    </dgm:pt>
    <dgm:pt modelId="{CD0854BB-9B15-4200-85C6-B69EF5BE8114}" type="pres">
      <dgm:prSet presAssocID="{491A32FA-B430-4458-B391-A819DE41B127}" presName="compNode" presStyleCnt="0"/>
      <dgm:spPr/>
    </dgm:pt>
    <dgm:pt modelId="{09F4C7FF-CCCF-496B-B12B-56E5EDF9C3E7}" type="pres">
      <dgm:prSet presAssocID="{491A32FA-B430-4458-B391-A819DE41B12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otes"/>
        </a:ext>
      </dgm:extLst>
    </dgm:pt>
    <dgm:pt modelId="{1600DDC7-D9B2-491A-8D70-37471A1CCE23}" type="pres">
      <dgm:prSet presAssocID="{491A32FA-B430-4458-B391-A819DE41B127}" presName="spaceRect" presStyleCnt="0"/>
      <dgm:spPr/>
    </dgm:pt>
    <dgm:pt modelId="{478E539C-5C87-4768-BBAD-1C40ACE45A05}" type="pres">
      <dgm:prSet presAssocID="{491A32FA-B430-4458-B391-A819DE41B127}" presName="textRect" presStyleLbl="revTx" presStyleIdx="5" presStyleCnt="6">
        <dgm:presLayoutVars>
          <dgm:chMax val="1"/>
          <dgm:chPref val="1"/>
        </dgm:presLayoutVars>
      </dgm:prSet>
      <dgm:spPr/>
    </dgm:pt>
  </dgm:ptLst>
  <dgm:cxnLst>
    <dgm:cxn modelId="{7321E005-DBE9-45CC-B37D-16D53025E6F1}" srcId="{26208423-8DEE-48FC-A869-5710CD9F3271}" destId="{DC48E87D-874D-4B95-BD38-83532EFB67EA}" srcOrd="3" destOrd="0" parTransId="{30211AB8-1369-4CA8-90E8-C517B940CAE3}" sibTransId="{53EF55DF-4CDE-4CD1-87B4-B4C092D6F96E}"/>
    <dgm:cxn modelId="{65315712-8380-4060-A83C-4857BF4822AB}" srcId="{26208423-8DEE-48FC-A869-5710CD9F3271}" destId="{D2CF09F2-076A-48B1-B98A-FCB168C4A3CA}" srcOrd="1" destOrd="0" parTransId="{B3108FA8-6210-4634-AEFF-E5AFE57A7E93}" sibTransId="{FCD09DD9-4E1F-44F2-84A4-5A436B883984}"/>
    <dgm:cxn modelId="{310D4D47-BA1B-4DCF-AA3D-BD6D8805AA44}" srcId="{26208423-8DEE-48FC-A869-5710CD9F3271}" destId="{BED1FE8D-A480-43DE-85DA-F91F38191501}" srcOrd="2" destOrd="0" parTransId="{F26BF14C-0634-4E58-907F-D7F15A3EE618}" sibTransId="{810DE697-0FFA-4829-AC7D-F39A87F2DE67}"/>
    <dgm:cxn modelId="{B8ED674A-945C-4C9F-9F4C-79CACD1B2D19}" srcId="{26208423-8DEE-48FC-A869-5710CD9F3271}" destId="{4CE6BF31-A9D6-4510-9CA3-CE468E181E65}" srcOrd="4" destOrd="0" parTransId="{C207937D-7774-40C6-B0ED-ECAAF8FDAB94}" sibTransId="{3870C455-2E74-4078-9ED7-109960535F90}"/>
    <dgm:cxn modelId="{47EEC07E-88F5-48F7-B4D8-123AE485E8FB}" type="presOf" srcId="{491A32FA-B430-4458-B391-A819DE41B127}" destId="{478E539C-5C87-4768-BBAD-1C40ACE45A05}" srcOrd="0" destOrd="0" presId="urn:microsoft.com/office/officeart/2018/2/layout/IconLabelList"/>
    <dgm:cxn modelId="{18E4FF84-252F-498A-8D05-C5F72F0BDC49}" srcId="{26208423-8DEE-48FC-A869-5710CD9F3271}" destId="{FC75D180-4DD3-4432-B007-940C1E9CCE41}" srcOrd="0" destOrd="0" parTransId="{3035FE5C-2AD1-4B6C-B244-B91C3498F550}" sibTransId="{CDA9BFC2-091F-4DE8-AB2B-C7BAD9847584}"/>
    <dgm:cxn modelId="{C7EFB493-5B20-46FD-8361-85D624F9CB7E}" type="presOf" srcId="{D2CF09F2-076A-48B1-B98A-FCB168C4A3CA}" destId="{C4FA8E8A-14FE-4F02-86EE-CA4FA4DBFCD9}" srcOrd="0" destOrd="0" presId="urn:microsoft.com/office/officeart/2018/2/layout/IconLabelList"/>
    <dgm:cxn modelId="{98C3DFA1-0460-44D4-A9C8-CE64124C44BC}" srcId="{26208423-8DEE-48FC-A869-5710CD9F3271}" destId="{491A32FA-B430-4458-B391-A819DE41B127}" srcOrd="5" destOrd="0" parTransId="{4BC3EF31-6BFA-4C7A-B81F-4AD227C8D2BD}" sibTransId="{3A6BC3C6-7F6C-4A77-A4C9-E7C518F81E9A}"/>
    <dgm:cxn modelId="{3DDA16A2-9097-4244-A6ED-BD14A4B1A1AF}" type="presOf" srcId="{4CE6BF31-A9D6-4510-9CA3-CE468E181E65}" destId="{4177BCF5-D437-4083-843C-0E789F0B6475}" srcOrd="0" destOrd="0" presId="urn:microsoft.com/office/officeart/2018/2/layout/IconLabelList"/>
    <dgm:cxn modelId="{92E016C9-41C7-42C2-AE42-2FC3FF504588}" type="presOf" srcId="{26208423-8DEE-48FC-A869-5710CD9F3271}" destId="{D1266C69-CCF2-4856-B1B6-186767C3846B}" srcOrd="0" destOrd="0" presId="urn:microsoft.com/office/officeart/2018/2/layout/IconLabelList"/>
    <dgm:cxn modelId="{5819DCEE-B79E-49FA-B95D-AAABD14279AC}" type="presOf" srcId="{FC75D180-4DD3-4432-B007-940C1E9CCE41}" destId="{3B9A903E-AD4C-4C0D-8C37-EB9C2192A713}" srcOrd="0" destOrd="0" presId="urn:microsoft.com/office/officeart/2018/2/layout/IconLabelList"/>
    <dgm:cxn modelId="{67A6F4F0-9FE0-49B9-AE52-848BA72D6C9D}" type="presOf" srcId="{BED1FE8D-A480-43DE-85DA-F91F38191501}" destId="{8C893DCF-5BFD-4952-B856-129E91EAFB9D}" srcOrd="0" destOrd="0" presId="urn:microsoft.com/office/officeart/2018/2/layout/IconLabelList"/>
    <dgm:cxn modelId="{DE4A9DF1-CB37-4399-83C9-B75DB02212C6}" type="presOf" srcId="{DC48E87D-874D-4B95-BD38-83532EFB67EA}" destId="{79D47E04-0E86-48C3-B705-51001F17789D}" srcOrd="0" destOrd="0" presId="urn:microsoft.com/office/officeart/2018/2/layout/IconLabelList"/>
    <dgm:cxn modelId="{0146FF90-3F9F-4525-BBB0-A64590F4369D}" type="presParOf" srcId="{D1266C69-CCF2-4856-B1B6-186767C3846B}" destId="{8CAA633F-C4F2-4578-B4CE-C25509D5F362}" srcOrd="0" destOrd="0" presId="urn:microsoft.com/office/officeart/2018/2/layout/IconLabelList"/>
    <dgm:cxn modelId="{1E20E35C-3FC2-4AFF-847E-7421AE9712C8}" type="presParOf" srcId="{8CAA633F-C4F2-4578-B4CE-C25509D5F362}" destId="{2B3E787B-0E12-4575-AFA5-41B4F66BCCE1}" srcOrd="0" destOrd="0" presId="urn:microsoft.com/office/officeart/2018/2/layout/IconLabelList"/>
    <dgm:cxn modelId="{3F653066-A67D-4B49-9C28-A13A42251966}" type="presParOf" srcId="{8CAA633F-C4F2-4578-B4CE-C25509D5F362}" destId="{9DC1C37E-89EB-4C1B-BEA2-3636CF23EA6D}" srcOrd="1" destOrd="0" presId="urn:microsoft.com/office/officeart/2018/2/layout/IconLabelList"/>
    <dgm:cxn modelId="{3A9CF46E-7F7A-4048-8C3D-B9D011D7FBF5}" type="presParOf" srcId="{8CAA633F-C4F2-4578-B4CE-C25509D5F362}" destId="{3B9A903E-AD4C-4C0D-8C37-EB9C2192A713}" srcOrd="2" destOrd="0" presId="urn:microsoft.com/office/officeart/2018/2/layout/IconLabelList"/>
    <dgm:cxn modelId="{80618BE5-D96B-478A-910B-E4E09996A6C9}" type="presParOf" srcId="{D1266C69-CCF2-4856-B1B6-186767C3846B}" destId="{300D89E6-178B-49BF-A013-D64F74E66DD2}" srcOrd="1" destOrd="0" presId="urn:microsoft.com/office/officeart/2018/2/layout/IconLabelList"/>
    <dgm:cxn modelId="{861543D8-961A-4DB0-ABA0-28958664D4BF}" type="presParOf" srcId="{D1266C69-CCF2-4856-B1B6-186767C3846B}" destId="{501EDD72-A96F-4933-B5F2-D3B82357D5FA}" srcOrd="2" destOrd="0" presId="urn:microsoft.com/office/officeart/2018/2/layout/IconLabelList"/>
    <dgm:cxn modelId="{060D19D9-B485-45F3-BE85-B01A024BEA9C}" type="presParOf" srcId="{501EDD72-A96F-4933-B5F2-D3B82357D5FA}" destId="{57F58DB5-75C6-4940-8554-9FF87DA6AF86}" srcOrd="0" destOrd="0" presId="urn:microsoft.com/office/officeart/2018/2/layout/IconLabelList"/>
    <dgm:cxn modelId="{ACD6A686-A8B1-4274-9A07-28E6785B5449}" type="presParOf" srcId="{501EDD72-A96F-4933-B5F2-D3B82357D5FA}" destId="{BEC85C32-DC2B-4115-BBE7-CA61DE78517A}" srcOrd="1" destOrd="0" presId="urn:microsoft.com/office/officeart/2018/2/layout/IconLabelList"/>
    <dgm:cxn modelId="{1F6C61E5-4A38-4EB0-8C7C-D34C2D093111}" type="presParOf" srcId="{501EDD72-A96F-4933-B5F2-D3B82357D5FA}" destId="{C4FA8E8A-14FE-4F02-86EE-CA4FA4DBFCD9}" srcOrd="2" destOrd="0" presId="urn:microsoft.com/office/officeart/2018/2/layout/IconLabelList"/>
    <dgm:cxn modelId="{04F903B9-187A-4A5B-8BAD-7B23F3B41F72}" type="presParOf" srcId="{D1266C69-CCF2-4856-B1B6-186767C3846B}" destId="{8D31EA91-5B53-4FFD-98EF-0AB4B8C0D7B3}" srcOrd="3" destOrd="0" presId="urn:microsoft.com/office/officeart/2018/2/layout/IconLabelList"/>
    <dgm:cxn modelId="{B95B2330-B7E7-4E55-8195-00DD76B0B207}" type="presParOf" srcId="{D1266C69-CCF2-4856-B1B6-186767C3846B}" destId="{425400A3-DA24-4B86-B0D2-B3865DF74DE0}" srcOrd="4" destOrd="0" presId="urn:microsoft.com/office/officeart/2018/2/layout/IconLabelList"/>
    <dgm:cxn modelId="{0B483EBC-5028-49FB-A2AE-8F1BE7B5B3D0}" type="presParOf" srcId="{425400A3-DA24-4B86-B0D2-B3865DF74DE0}" destId="{707EF549-DF89-4D81-8618-0056DA93DEF5}" srcOrd="0" destOrd="0" presId="urn:microsoft.com/office/officeart/2018/2/layout/IconLabelList"/>
    <dgm:cxn modelId="{589A84B9-9E6E-43CF-81B2-A2DFFE9D5911}" type="presParOf" srcId="{425400A3-DA24-4B86-B0D2-B3865DF74DE0}" destId="{FC15FBD9-E5F0-415B-8A30-725DB190BCDE}" srcOrd="1" destOrd="0" presId="urn:microsoft.com/office/officeart/2018/2/layout/IconLabelList"/>
    <dgm:cxn modelId="{3A97EEE0-8B68-41EF-8F62-6B8FB4B84874}" type="presParOf" srcId="{425400A3-DA24-4B86-B0D2-B3865DF74DE0}" destId="{8C893DCF-5BFD-4952-B856-129E91EAFB9D}" srcOrd="2" destOrd="0" presId="urn:microsoft.com/office/officeart/2018/2/layout/IconLabelList"/>
    <dgm:cxn modelId="{297717C7-3BB3-491A-AA88-F56054DA2AF7}" type="presParOf" srcId="{D1266C69-CCF2-4856-B1B6-186767C3846B}" destId="{F62DBDC7-3FD6-4B62-BD21-4AA6503E64FF}" srcOrd="5" destOrd="0" presId="urn:microsoft.com/office/officeart/2018/2/layout/IconLabelList"/>
    <dgm:cxn modelId="{2BD54B5E-AEFA-442D-8C02-E2F3CBD18FF5}" type="presParOf" srcId="{D1266C69-CCF2-4856-B1B6-186767C3846B}" destId="{2D3CB59F-D028-49B3-9C11-AAEA37172EBE}" srcOrd="6" destOrd="0" presId="urn:microsoft.com/office/officeart/2018/2/layout/IconLabelList"/>
    <dgm:cxn modelId="{1623C4B2-2797-46B9-8BCB-0E7EF7D3EE21}" type="presParOf" srcId="{2D3CB59F-D028-49B3-9C11-AAEA37172EBE}" destId="{8B7C0BAE-5501-47EB-BD83-E8678E083FCE}" srcOrd="0" destOrd="0" presId="urn:microsoft.com/office/officeart/2018/2/layout/IconLabelList"/>
    <dgm:cxn modelId="{78C0F4D9-164A-46F2-803A-549AE9246535}" type="presParOf" srcId="{2D3CB59F-D028-49B3-9C11-AAEA37172EBE}" destId="{5CF46E51-DF4D-4A6C-BE8E-9071C8182B02}" srcOrd="1" destOrd="0" presId="urn:microsoft.com/office/officeart/2018/2/layout/IconLabelList"/>
    <dgm:cxn modelId="{3F1452C7-57E9-4898-BAD4-B3626F400127}" type="presParOf" srcId="{2D3CB59F-D028-49B3-9C11-AAEA37172EBE}" destId="{79D47E04-0E86-48C3-B705-51001F17789D}" srcOrd="2" destOrd="0" presId="urn:microsoft.com/office/officeart/2018/2/layout/IconLabelList"/>
    <dgm:cxn modelId="{AA1FABB6-FCD4-4967-9D30-75306449CE63}" type="presParOf" srcId="{D1266C69-CCF2-4856-B1B6-186767C3846B}" destId="{F385E54D-6ED5-4A51-B5F7-60852325B009}" srcOrd="7" destOrd="0" presId="urn:microsoft.com/office/officeart/2018/2/layout/IconLabelList"/>
    <dgm:cxn modelId="{739AAC38-93C2-4E1F-974A-EE57BD252514}" type="presParOf" srcId="{D1266C69-CCF2-4856-B1B6-186767C3846B}" destId="{A9A0505B-7726-467E-909D-4724D287E26A}" srcOrd="8" destOrd="0" presId="urn:microsoft.com/office/officeart/2018/2/layout/IconLabelList"/>
    <dgm:cxn modelId="{5409FD91-AB4B-41C2-9FBF-3EE34B38144F}" type="presParOf" srcId="{A9A0505B-7726-467E-909D-4724D287E26A}" destId="{4DB6B9AC-E1EC-460B-8E2A-8193FC6763E7}" srcOrd="0" destOrd="0" presId="urn:microsoft.com/office/officeart/2018/2/layout/IconLabelList"/>
    <dgm:cxn modelId="{BA286185-CB7E-4E49-8ED8-1AFF0B552FFA}" type="presParOf" srcId="{A9A0505B-7726-467E-909D-4724D287E26A}" destId="{B8BA8A39-8DD6-477C-8799-2FFE67D063BE}" srcOrd="1" destOrd="0" presId="urn:microsoft.com/office/officeart/2018/2/layout/IconLabelList"/>
    <dgm:cxn modelId="{F2F3DA58-B886-4D0B-A2FB-555E0653859F}" type="presParOf" srcId="{A9A0505B-7726-467E-909D-4724D287E26A}" destId="{4177BCF5-D437-4083-843C-0E789F0B6475}" srcOrd="2" destOrd="0" presId="urn:microsoft.com/office/officeart/2018/2/layout/IconLabelList"/>
    <dgm:cxn modelId="{D86F0137-AD1D-414E-9C05-D545053AC8A1}" type="presParOf" srcId="{D1266C69-CCF2-4856-B1B6-186767C3846B}" destId="{10674227-6C8E-4E1D-B9D1-A8583774929E}" srcOrd="9" destOrd="0" presId="urn:microsoft.com/office/officeart/2018/2/layout/IconLabelList"/>
    <dgm:cxn modelId="{7B36BD8A-BD25-400F-9584-76E4CA4C7B63}" type="presParOf" srcId="{D1266C69-CCF2-4856-B1B6-186767C3846B}" destId="{CD0854BB-9B15-4200-85C6-B69EF5BE8114}" srcOrd="10" destOrd="0" presId="urn:microsoft.com/office/officeart/2018/2/layout/IconLabelList"/>
    <dgm:cxn modelId="{EAD48A67-ACD2-4962-BFE1-1779EF3C872D}" type="presParOf" srcId="{CD0854BB-9B15-4200-85C6-B69EF5BE8114}" destId="{09F4C7FF-CCCF-496B-B12B-56E5EDF9C3E7}" srcOrd="0" destOrd="0" presId="urn:microsoft.com/office/officeart/2018/2/layout/IconLabelList"/>
    <dgm:cxn modelId="{4FD0C64B-DD31-4884-97C1-D321ED088405}" type="presParOf" srcId="{CD0854BB-9B15-4200-85C6-B69EF5BE8114}" destId="{1600DDC7-D9B2-491A-8D70-37471A1CCE23}" srcOrd="1" destOrd="0" presId="urn:microsoft.com/office/officeart/2018/2/layout/IconLabelList"/>
    <dgm:cxn modelId="{C3D2F6C0-90B0-445A-B071-2F6CCB336422}" type="presParOf" srcId="{CD0854BB-9B15-4200-85C6-B69EF5BE8114}" destId="{478E539C-5C87-4768-BBAD-1C40ACE45A0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1ABCFF0-A07E-4EA6-999D-33AC2CCE29EE}"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A75E97C7-3FC6-43B1-9192-902B48E598D1}">
      <dgm:prSet/>
      <dgm:spPr/>
      <dgm:t>
        <a:bodyPr/>
        <a:lstStyle/>
        <a:p>
          <a:r>
            <a:rPr lang="nb-NO"/>
            <a:t>Brækhus, L. A. (2020a, 5. oktober). Kun 50 elever i hele Norge er i ordningen mot frafall i skolen. Ap skylder på regjeringen. FriFagbevelgelse. </a:t>
          </a:r>
          <a:r>
            <a:rPr lang="nb-NO">
              <a:hlinkClick xmlns:r="http://schemas.openxmlformats.org/officeDocument/2006/relationships" r:id="rId1"/>
            </a:rPr>
            <a:t>https://frifagbevegelse.no/nyheter/kun-50-elever-i-hele-norge-er-i-ordningen-mot-frafall-i-skolen-ap-skylder-pa-regjeringen-6.158.733147.fa3802baae</a:t>
          </a:r>
          <a:r>
            <a:rPr lang="nb-NO"/>
            <a:t> </a:t>
          </a:r>
          <a:endParaRPr lang="en-US"/>
        </a:p>
      </dgm:t>
    </dgm:pt>
    <dgm:pt modelId="{B200F05F-1009-42AB-9947-5D09D89C3F96}" type="parTrans" cxnId="{A264B0AB-7281-46D0-9A9F-258DF466AFA8}">
      <dgm:prSet/>
      <dgm:spPr/>
      <dgm:t>
        <a:bodyPr/>
        <a:lstStyle/>
        <a:p>
          <a:endParaRPr lang="en-US"/>
        </a:p>
      </dgm:t>
    </dgm:pt>
    <dgm:pt modelId="{1721536A-ADBE-4EF5-B428-CAC6F59DF155}" type="sibTrans" cxnId="{A264B0AB-7281-46D0-9A9F-258DF466AFA8}">
      <dgm:prSet/>
      <dgm:spPr/>
      <dgm:t>
        <a:bodyPr/>
        <a:lstStyle/>
        <a:p>
          <a:endParaRPr lang="en-US"/>
        </a:p>
      </dgm:t>
    </dgm:pt>
    <dgm:pt modelId="{7EEB136C-1FCF-4BA7-91B1-E7F50A209132}">
      <dgm:prSet/>
      <dgm:spPr/>
      <dgm:t>
        <a:bodyPr/>
        <a:lstStyle/>
        <a:p>
          <a:r>
            <a:rPr lang="nb-NO"/>
            <a:t>Brækhus, L. A. (2020b, 17. september). LO om praksisbrevet: – Bra for skoletrøtte ungdommer, men ikke et alternativ til fagbrevet. FriFagbevelgelse. </a:t>
          </a:r>
          <a:r>
            <a:rPr lang="nb-NO">
              <a:hlinkClick xmlns:r="http://schemas.openxmlformats.org/officeDocument/2006/relationships" r:id="rId2"/>
            </a:rPr>
            <a:t>https://frifagbevegelse.no/nyheter/lo-om-praksisbrevet--bra-for-skoletrotte-ungdommer-men-ikke-et-alternativ-til-fagbrevet-6.158.729965.058cbe53b1</a:t>
          </a:r>
          <a:r>
            <a:rPr lang="nb-NO"/>
            <a:t> </a:t>
          </a:r>
          <a:endParaRPr lang="en-US"/>
        </a:p>
      </dgm:t>
    </dgm:pt>
    <dgm:pt modelId="{83AA6092-1716-40E9-975D-70EDB12527FE}" type="parTrans" cxnId="{1AC2CB8F-B1E7-4D0E-946D-849BEA446738}">
      <dgm:prSet/>
      <dgm:spPr/>
      <dgm:t>
        <a:bodyPr/>
        <a:lstStyle/>
        <a:p>
          <a:endParaRPr lang="en-US"/>
        </a:p>
      </dgm:t>
    </dgm:pt>
    <dgm:pt modelId="{74F10A17-52FF-4D1D-ACC9-D814D6392BC8}" type="sibTrans" cxnId="{1AC2CB8F-B1E7-4D0E-946D-849BEA446738}">
      <dgm:prSet/>
      <dgm:spPr/>
      <dgm:t>
        <a:bodyPr/>
        <a:lstStyle/>
        <a:p>
          <a:endParaRPr lang="en-US"/>
        </a:p>
      </dgm:t>
    </dgm:pt>
    <dgm:pt modelId="{81FCBA21-35F3-427D-83B0-7452A3F204BC}" type="pres">
      <dgm:prSet presAssocID="{A1ABCFF0-A07E-4EA6-999D-33AC2CCE29EE}" presName="hierChild1" presStyleCnt="0">
        <dgm:presLayoutVars>
          <dgm:chPref val="1"/>
          <dgm:dir/>
          <dgm:animOne val="branch"/>
          <dgm:animLvl val="lvl"/>
          <dgm:resizeHandles/>
        </dgm:presLayoutVars>
      </dgm:prSet>
      <dgm:spPr/>
    </dgm:pt>
    <dgm:pt modelId="{A18C630C-BE51-4C92-AED8-99192032464E}" type="pres">
      <dgm:prSet presAssocID="{A75E97C7-3FC6-43B1-9192-902B48E598D1}" presName="hierRoot1" presStyleCnt="0"/>
      <dgm:spPr/>
    </dgm:pt>
    <dgm:pt modelId="{65D7A394-EDAA-49D4-B67D-F693E38BE733}" type="pres">
      <dgm:prSet presAssocID="{A75E97C7-3FC6-43B1-9192-902B48E598D1}" presName="composite" presStyleCnt="0"/>
      <dgm:spPr/>
    </dgm:pt>
    <dgm:pt modelId="{1948E2DC-F30F-44A7-9112-7FBBE1F6DA3A}" type="pres">
      <dgm:prSet presAssocID="{A75E97C7-3FC6-43B1-9192-902B48E598D1}" presName="background" presStyleLbl="node0" presStyleIdx="0" presStyleCnt="2"/>
      <dgm:spPr/>
    </dgm:pt>
    <dgm:pt modelId="{331A0E38-864A-4E52-9F71-F10152A8F545}" type="pres">
      <dgm:prSet presAssocID="{A75E97C7-3FC6-43B1-9192-902B48E598D1}" presName="text" presStyleLbl="fgAcc0" presStyleIdx="0" presStyleCnt="2">
        <dgm:presLayoutVars>
          <dgm:chPref val="3"/>
        </dgm:presLayoutVars>
      </dgm:prSet>
      <dgm:spPr/>
    </dgm:pt>
    <dgm:pt modelId="{F112CCF7-F537-49C7-A5DC-1CFAA10E663B}" type="pres">
      <dgm:prSet presAssocID="{A75E97C7-3FC6-43B1-9192-902B48E598D1}" presName="hierChild2" presStyleCnt="0"/>
      <dgm:spPr/>
    </dgm:pt>
    <dgm:pt modelId="{E5C33903-634D-4B91-A61C-721DBA8CC7E5}" type="pres">
      <dgm:prSet presAssocID="{7EEB136C-1FCF-4BA7-91B1-E7F50A209132}" presName="hierRoot1" presStyleCnt="0"/>
      <dgm:spPr/>
    </dgm:pt>
    <dgm:pt modelId="{8E23BE06-3D84-4FEF-912A-BBC4ECD83C9D}" type="pres">
      <dgm:prSet presAssocID="{7EEB136C-1FCF-4BA7-91B1-E7F50A209132}" presName="composite" presStyleCnt="0"/>
      <dgm:spPr/>
    </dgm:pt>
    <dgm:pt modelId="{41F1F3FE-72D3-470A-892D-C8D4978E769F}" type="pres">
      <dgm:prSet presAssocID="{7EEB136C-1FCF-4BA7-91B1-E7F50A209132}" presName="background" presStyleLbl="node0" presStyleIdx="1" presStyleCnt="2"/>
      <dgm:spPr/>
    </dgm:pt>
    <dgm:pt modelId="{193E25CB-5555-4789-B3C7-CC4D1ECAC723}" type="pres">
      <dgm:prSet presAssocID="{7EEB136C-1FCF-4BA7-91B1-E7F50A209132}" presName="text" presStyleLbl="fgAcc0" presStyleIdx="1" presStyleCnt="2">
        <dgm:presLayoutVars>
          <dgm:chPref val="3"/>
        </dgm:presLayoutVars>
      </dgm:prSet>
      <dgm:spPr/>
    </dgm:pt>
    <dgm:pt modelId="{85FD2506-9DB2-407A-AEB3-C34175BB7731}" type="pres">
      <dgm:prSet presAssocID="{7EEB136C-1FCF-4BA7-91B1-E7F50A209132}" presName="hierChild2" presStyleCnt="0"/>
      <dgm:spPr/>
    </dgm:pt>
  </dgm:ptLst>
  <dgm:cxnLst>
    <dgm:cxn modelId="{591BBB1C-7591-4CAC-A144-E789D1E9E910}" type="presOf" srcId="{A75E97C7-3FC6-43B1-9192-902B48E598D1}" destId="{331A0E38-864A-4E52-9F71-F10152A8F545}" srcOrd="0" destOrd="0" presId="urn:microsoft.com/office/officeart/2005/8/layout/hierarchy1"/>
    <dgm:cxn modelId="{77174239-D976-46E5-8CD4-E368571896CA}" type="presOf" srcId="{7EEB136C-1FCF-4BA7-91B1-E7F50A209132}" destId="{193E25CB-5555-4789-B3C7-CC4D1ECAC723}" srcOrd="0" destOrd="0" presId="urn:microsoft.com/office/officeart/2005/8/layout/hierarchy1"/>
    <dgm:cxn modelId="{1AC2CB8F-B1E7-4D0E-946D-849BEA446738}" srcId="{A1ABCFF0-A07E-4EA6-999D-33AC2CCE29EE}" destId="{7EEB136C-1FCF-4BA7-91B1-E7F50A209132}" srcOrd="1" destOrd="0" parTransId="{83AA6092-1716-40E9-975D-70EDB12527FE}" sibTransId="{74F10A17-52FF-4D1D-ACC9-D814D6392BC8}"/>
    <dgm:cxn modelId="{95B0FDA7-B01C-48C9-8D73-E21DA1294D2B}" type="presOf" srcId="{A1ABCFF0-A07E-4EA6-999D-33AC2CCE29EE}" destId="{81FCBA21-35F3-427D-83B0-7452A3F204BC}" srcOrd="0" destOrd="0" presId="urn:microsoft.com/office/officeart/2005/8/layout/hierarchy1"/>
    <dgm:cxn modelId="{A264B0AB-7281-46D0-9A9F-258DF466AFA8}" srcId="{A1ABCFF0-A07E-4EA6-999D-33AC2CCE29EE}" destId="{A75E97C7-3FC6-43B1-9192-902B48E598D1}" srcOrd="0" destOrd="0" parTransId="{B200F05F-1009-42AB-9947-5D09D89C3F96}" sibTransId="{1721536A-ADBE-4EF5-B428-CAC6F59DF155}"/>
    <dgm:cxn modelId="{C879C460-54CF-4496-A529-22480F13F724}" type="presParOf" srcId="{81FCBA21-35F3-427D-83B0-7452A3F204BC}" destId="{A18C630C-BE51-4C92-AED8-99192032464E}" srcOrd="0" destOrd="0" presId="urn:microsoft.com/office/officeart/2005/8/layout/hierarchy1"/>
    <dgm:cxn modelId="{0181A2B6-ADDA-4953-B87C-B1D659B88ADB}" type="presParOf" srcId="{A18C630C-BE51-4C92-AED8-99192032464E}" destId="{65D7A394-EDAA-49D4-B67D-F693E38BE733}" srcOrd="0" destOrd="0" presId="urn:microsoft.com/office/officeart/2005/8/layout/hierarchy1"/>
    <dgm:cxn modelId="{257EC4DA-938B-4694-BAFE-51E455503E89}" type="presParOf" srcId="{65D7A394-EDAA-49D4-B67D-F693E38BE733}" destId="{1948E2DC-F30F-44A7-9112-7FBBE1F6DA3A}" srcOrd="0" destOrd="0" presId="urn:microsoft.com/office/officeart/2005/8/layout/hierarchy1"/>
    <dgm:cxn modelId="{D68B1D30-B211-4784-B12F-F1F740F4E018}" type="presParOf" srcId="{65D7A394-EDAA-49D4-B67D-F693E38BE733}" destId="{331A0E38-864A-4E52-9F71-F10152A8F545}" srcOrd="1" destOrd="0" presId="urn:microsoft.com/office/officeart/2005/8/layout/hierarchy1"/>
    <dgm:cxn modelId="{5963860C-D778-49E2-A8CC-67A4EAF1F46E}" type="presParOf" srcId="{A18C630C-BE51-4C92-AED8-99192032464E}" destId="{F112CCF7-F537-49C7-A5DC-1CFAA10E663B}" srcOrd="1" destOrd="0" presId="urn:microsoft.com/office/officeart/2005/8/layout/hierarchy1"/>
    <dgm:cxn modelId="{2001C96E-83B8-4C90-9F45-C5F628D2B56C}" type="presParOf" srcId="{81FCBA21-35F3-427D-83B0-7452A3F204BC}" destId="{E5C33903-634D-4B91-A61C-721DBA8CC7E5}" srcOrd="1" destOrd="0" presId="urn:microsoft.com/office/officeart/2005/8/layout/hierarchy1"/>
    <dgm:cxn modelId="{D3C7D4A7-24B6-49F5-98B5-B833E9C1B6E2}" type="presParOf" srcId="{E5C33903-634D-4B91-A61C-721DBA8CC7E5}" destId="{8E23BE06-3D84-4FEF-912A-BBC4ECD83C9D}" srcOrd="0" destOrd="0" presId="urn:microsoft.com/office/officeart/2005/8/layout/hierarchy1"/>
    <dgm:cxn modelId="{CEC509C3-1977-40C7-995E-BFC4AB5C3B6B}" type="presParOf" srcId="{8E23BE06-3D84-4FEF-912A-BBC4ECD83C9D}" destId="{41F1F3FE-72D3-470A-892D-C8D4978E769F}" srcOrd="0" destOrd="0" presId="urn:microsoft.com/office/officeart/2005/8/layout/hierarchy1"/>
    <dgm:cxn modelId="{3B9562DF-F732-491E-A21C-946A9D8DA291}" type="presParOf" srcId="{8E23BE06-3D84-4FEF-912A-BBC4ECD83C9D}" destId="{193E25CB-5555-4789-B3C7-CC4D1ECAC723}" srcOrd="1" destOrd="0" presId="urn:microsoft.com/office/officeart/2005/8/layout/hierarchy1"/>
    <dgm:cxn modelId="{BAEF2A01-822C-4D84-A3C8-04C70C1DEF37}" type="presParOf" srcId="{E5C33903-634D-4B91-A61C-721DBA8CC7E5}" destId="{85FD2506-9DB2-407A-AEB3-C34175BB77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E2CF5D-5EDB-43F7-ABFE-A9E8BF09B9A4}"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69829646-62E2-4A57-A320-D8F5467B1793}">
      <dgm:prSet custT="1"/>
      <dgm:spPr/>
      <dgm:t>
        <a:bodyPr/>
        <a:lstStyle/>
        <a:p>
          <a:r>
            <a:rPr lang="nb-NO" sz="2800" dirty="0"/>
            <a:t>Organisasjonen og programmet de har iverksatt bygger på prinsippet om at ungdom må få følgende fem grunnbehov dekket om frafall skal forhindres: </a:t>
          </a:r>
          <a:endParaRPr lang="en-US" sz="2800" dirty="0"/>
        </a:p>
      </dgm:t>
    </dgm:pt>
    <dgm:pt modelId="{F0A80024-2F49-46B5-A5E8-60B4EC72614A}" type="parTrans" cxnId="{53212FA5-67FC-4D3E-B54E-6933FACEAF9F}">
      <dgm:prSet/>
      <dgm:spPr/>
      <dgm:t>
        <a:bodyPr/>
        <a:lstStyle/>
        <a:p>
          <a:endParaRPr lang="en-US"/>
        </a:p>
      </dgm:t>
    </dgm:pt>
    <dgm:pt modelId="{C3FF9EC0-B9F4-47C4-836F-2B44B10BAB48}" type="sibTrans" cxnId="{53212FA5-67FC-4D3E-B54E-6933FACEAF9F}">
      <dgm:prSet/>
      <dgm:spPr/>
      <dgm:t>
        <a:bodyPr/>
        <a:lstStyle/>
        <a:p>
          <a:endParaRPr lang="en-US"/>
        </a:p>
      </dgm:t>
    </dgm:pt>
    <dgm:pt modelId="{F0C2175C-32BD-4218-88CA-806DA3720125}">
      <dgm:prSet custT="1"/>
      <dgm:spPr/>
      <dgm:t>
        <a:bodyPr/>
        <a:lstStyle/>
        <a:p>
          <a:r>
            <a:rPr lang="nb-NO" sz="1800"/>
            <a:t>Sterke og personlige relasjoner til voksne som bryr seg </a:t>
          </a:r>
          <a:endParaRPr lang="en-US" sz="1800"/>
        </a:p>
      </dgm:t>
    </dgm:pt>
    <dgm:pt modelId="{AED8C1B7-12E8-4D63-A7ED-8D751AE71A59}" type="parTrans" cxnId="{2DF538B2-0FCB-4063-AC9C-903148895F7E}">
      <dgm:prSet/>
      <dgm:spPr/>
      <dgm:t>
        <a:bodyPr/>
        <a:lstStyle/>
        <a:p>
          <a:endParaRPr lang="en-US" sz="2000"/>
        </a:p>
      </dgm:t>
    </dgm:pt>
    <dgm:pt modelId="{FAC18313-A6DC-4F0D-AEB7-6B2CC6AAE853}" type="sibTrans" cxnId="{2DF538B2-0FCB-4063-AC9C-903148895F7E}">
      <dgm:prSet/>
      <dgm:spPr/>
      <dgm:t>
        <a:bodyPr/>
        <a:lstStyle/>
        <a:p>
          <a:endParaRPr lang="en-US"/>
        </a:p>
      </dgm:t>
    </dgm:pt>
    <dgm:pt modelId="{AE0F0FB4-E1F5-4E4C-AEAE-C56EA935B5F4}">
      <dgm:prSet custT="1"/>
      <dgm:spPr/>
      <dgm:t>
        <a:bodyPr/>
        <a:lstStyle/>
        <a:p>
          <a:r>
            <a:rPr lang="nb-NO" sz="1800"/>
            <a:t>Et trygt sted som oppmuntrer til læring og personlig utvikling </a:t>
          </a:r>
          <a:endParaRPr lang="en-US" sz="1800"/>
        </a:p>
      </dgm:t>
    </dgm:pt>
    <dgm:pt modelId="{5B1BC625-1D59-4E0C-A3BF-388DF6DA4579}" type="parTrans" cxnId="{70DB8FBC-3228-4C76-A19D-E70AB8C7DE77}">
      <dgm:prSet/>
      <dgm:spPr/>
      <dgm:t>
        <a:bodyPr/>
        <a:lstStyle/>
        <a:p>
          <a:endParaRPr lang="en-US" sz="2000"/>
        </a:p>
      </dgm:t>
    </dgm:pt>
    <dgm:pt modelId="{D8ADB7F4-F681-403F-9B34-6698C98BDE43}" type="sibTrans" cxnId="{70DB8FBC-3228-4C76-A19D-E70AB8C7DE77}">
      <dgm:prSet/>
      <dgm:spPr/>
      <dgm:t>
        <a:bodyPr/>
        <a:lstStyle/>
        <a:p>
          <a:endParaRPr lang="en-US"/>
        </a:p>
      </dgm:t>
    </dgm:pt>
    <dgm:pt modelId="{1B9EEAA2-4506-4F88-AB0D-7151619892BF}">
      <dgm:prSet custT="1"/>
      <dgm:spPr/>
      <dgm:t>
        <a:bodyPr/>
        <a:lstStyle/>
        <a:p>
          <a:r>
            <a:rPr lang="nb-NO" sz="1800"/>
            <a:t>Gode rammebetingelser fra et tidlig tidspunkt i ungdommenes liv  </a:t>
          </a:r>
          <a:endParaRPr lang="en-US" sz="1800"/>
        </a:p>
      </dgm:t>
    </dgm:pt>
    <dgm:pt modelId="{6E5E9E4C-66F3-4CAD-A9EA-4DF315E1F565}" type="parTrans" cxnId="{D1CB2CD8-A922-4D8A-B115-EBCDAD303CB6}">
      <dgm:prSet/>
      <dgm:spPr/>
      <dgm:t>
        <a:bodyPr/>
        <a:lstStyle/>
        <a:p>
          <a:endParaRPr lang="en-US" sz="2000"/>
        </a:p>
      </dgm:t>
    </dgm:pt>
    <dgm:pt modelId="{0B521B7B-F06F-47D7-BE7D-E766EC26F50C}" type="sibTrans" cxnId="{D1CB2CD8-A922-4D8A-B115-EBCDAD303CB6}">
      <dgm:prSet/>
      <dgm:spPr/>
      <dgm:t>
        <a:bodyPr/>
        <a:lstStyle/>
        <a:p>
          <a:endParaRPr lang="en-US"/>
        </a:p>
      </dgm:t>
    </dgm:pt>
    <dgm:pt modelId="{EC4BCE57-215D-4B3D-9A65-03BAF05C3DCC}">
      <dgm:prSet custT="1"/>
      <dgm:spPr/>
      <dgm:t>
        <a:bodyPr/>
        <a:lstStyle/>
        <a:p>
          <a:r>
            <a:rPr lang="nb-NO" sz="1800"/>
            <a:t>Tilegnelse av ferdigheter ungdommene kan ha nytte av senere i livet  </a:t>
          </a:r>
          <a:endParaRPr lang="en-US" sz="1800"/>
        </a:p>
      </dgm:t>
    </dgm:pt>
    <dgm:pt modelId="{0380B91F-BABB-4A6B-9945-0C919F254AF8}" type="parTrans" cxnId="{9A35A882-E01A-4570-A81D-84B9041929F0}">
      <dgm:prSet/>
      <dgm:spPr/>
      <dgm:t>
        <a:bodyPr/>
        <a:lstStyle/>
        <a:p>
          <a:endParaRPr lang="en-US" sz="2000"/>
        </a:p>
      </dgm:t>
    </dgm:pt>
    <dgm:pt modelId="{3B437F43-C84F-444C-8303-57B7D2E5A2E4}" type="sibTrans" cxnId="{9A35A882-E01A-4570-A81D-84B9041929F0}">
      <dgm:prSet/>
      <dgm:spPr/>
      <dgm:t>
        <a:bodyPr/>
        <a:lstStyle/>
        <a:p>
          <a:endParaRPr lang="en-US"/>
        </a:p>
      </dgm:t>
    </dgm:pt>
    <dgm:pt modelId="{64A2F656-3072-4259-B87D-6F71EF40972B}">
      <dgm:prSet custT="1"/>
      <dgm:spPr/>
      <dgm:t>
        <a:bodyPr/>
        <a:lstStyle/>
        <a:p>
          <a:r>
            <a:rPr lang="nb-NO" sz="1800" dirty="0"/>
            <a:t>En mulighet til å kunne gi noe tilbake til sine medelever og nærmiljøet som helhet</a:t>
          </a:r>
          <a:endParaRPr lang="en-US" sz="1800" dirty="0"/>
        </a:p>
      </dgm:t>
    </dgm:pt>
    <dgm:pt modelId="{F9BC3128-9C74-4E18-B6C2-CB672CC85B3E}" type="parTrans" cxnId="{8F2531D2-A845-4780-9285-22A76BDB6063}">
      <dgm:prSet/>
      <dgm:spPr/>
      <dgm:t>
        <a:bodyPr/>
        <a:lstStyle/>
        <a:p>
          <a:endParaRPr lang="en-US" sz="2000"/>
        </a:p>
      </dgm:t>
    </dgm:pt>
    <dgm:pt modelId="{6B483ECD-1320-42A0-B1A9-1DB03BEA51B9}" type="sibTrans" cxnId="{8F2531D2-A845-4780-9285-22A76BDB6063}">
      <dgm:prSet/>
      <dgm:spPr/>
      <dgm:t>
        <a:bodyPr/>
        <a:lstStyle/>
        <a:p>
          <a:endParaRPr lang="en-US"/>
        </a:p>
      </dgm:t>
    </dgm:pt>
    <dgm:pt modelId="{27BF8822-CF0A-4F30-AAA3-A75F28FAB0A8}" type="pres">
      <dgm:prSet presAssocID="{35E2CF5D-5EDB-43F7-ABFE-A9E8BF09B9A4}" presName="hierChild1" presStyleCnt="0">
        <dgm:presLayoutVars>
          <dgm:orgChart val="1"/>
          <dgm:chPref val="1"/>
          <dgm:dir/>
          <dgm:animOne val="branch"/>
          <dgm:animLvl val="lvl"/>
          <dgm:resizeHandles/>
        </dgm:presLayoutVars>
      </dgm:prSet>
      <dgm:spPr/>
    </dgm:pt>
    <dgm:pt modelId="{0E99CF69-3A7A-4D0B-8973-77572DE08907}" type="pres">
      <dgm:prSet presAssocID="{69829646-62E2-4A57-A320-D8F5467B1793}" presName="hierRoot1" presStyleCnt="0">
        <dgm:presLayoutVars>
          <dgm:hierBranch val="init"/>
        </dgm:presLayoutVars>
      </dgm:prSet>
      <dgm:spPr/>
    </dgm:pt>
    <dgm:pt modelId="{01E637AA-5C0B-424B-9453-770D67D1AFA2}" type="pres">
      <dgm:prSet presAssocID="{69829646-62E2-4A57-A320-D8F5467B1793}" presName="rootComposite1" presStyleCnt="0"/>
      <dgm:spPr/>
    </dgm:pt>
    <dgm:pt modelId="{27663CFC-112F-45F6-821A-984144DFC648}" type="pres">
      <dgm:prSet presAssocID="{69829646-62E2-4A57-A320-D8F5467B1793}" presName="rootText1" presStyleLbl="node0" presStyleIdx="0" presStyleCnt="1" custScaleX="196366" custScaleY="458527">
        <dgm:presLayoutVars>
          <dgm:chPref val="3"/>
        </dgm:presLayoutVars>
      </dgm:prSet>
      <dgm:spPr/>
    </dgm:pt>
    <dgm:pt modelId="{5C0D2785-69D9-40FF-BE0D-0D5D1F3F670B}" type="pres">
      <dgm:prSet presAssocID="{69829646-62E2-4A57-A320-D8F5467B1793}" presName="rootConnector1" presStyleLbl="node1" presStyleIdx="0" presStyleCnt="0"/>
      <dgm:spPr/>
    </dgm:pt>
    <dgm:pt modelId="{F9988D08-BA20-471A-82E6-ED81996717B9}" type="pres">
      <dgm:prSet presAssocID="{69829646-62E2-4A57-A320-D8F5467B1793}" presName="hierChild2" presStyleCnt="0"/>
      <dgm:spPr/>
    </dgm:pt>
    <dgm:pt modelId="{6034486C-7C76-4DBC-9942-703380DDDAD5}" type="pres">
      <dgm:prSet presAssocID="{AED8C1B7-12E8-4D63-A7ED-8D751AE71A59}" presName="Name64" presStyleLbl="parChTrans1D2" presStyleIdx="0" presStyleCnt="5"/>
      <dgm:spPr/>
    </dgm:pt>
    <dgm:pt modelId="{B31D9CB1-FE65-4063-803F-A0A1257A9A25}" type="pres">
      <dgm:prSet presAssocID="{F0C2175C-32BD-4218-88CA-806DA3720125}" presName="hierRoot2" presStyleCnt="0">
        <dgm:presLayoutVars>
          <dgm:hierBranch val="init"/>
        </dgm:presLayoutVars>
      </dgm:prSet>
      <dgm:spPr/>
    </dgm:pt>
    <dgm:pt modelId="{85A33CD9-257A-41DD-822E-9B70B812EDCE}" type="pres">
      <dgm:prSet presAssocID="{F0C2175C-32BD-4218-88CA-806DA3720125}" presName="rootComposite" presStyleCnt="0"/>
      <dgm:spPr/>
    </dgm:pt>
    <dgm:pt modelId="{B3512391-BA5E-47FD-9F73-0AD39FF1E2F4}" type="pres">
      <dgm:prSet presAssocID="{F0C2175C-32BD-4218-88CA-806DA3720125}" presName="rootText" presStyleLbl="node2" presStyleIdx="0" presStyleCnt="5">
        <dgm:presLayoutVars>
          <dgm:chPref val="3"/>
        </dgm:presLayoutVars>
      </dgm:prSet>
      <dgm:spPr/>
    </dgm:pt>
    <dgm:pt modelId="{BA3CEAC1-880F-46D5-AAE5-5BDB15D0F937}" type="pres">
      <dgm:prSet presAssocID="{F0C2175C-32BD-4218-88CA-806DA3720125}" presName="rootConnector" presStyleLbl="node2" presStyleIdx="0" presStyleCnt="5"/>
      <dgm:spPr/>
    </dgm:pt>
    <dgm:pt modelId="{1BBECB3D-DCBC-48E6-98BB-D4E3D6BB264F}" type="pres">
      <dgm:prSet presAssocID="{F0C2175C-32BD-4218-88CA-806DA3720125}" presName="hierChild4" presStyleCnt="0"/>
      <dgm:spPr/>
    </dgm:pt>
    <dgm:pt modelId="{661D18C5-6B4E-474F-B69D-871A5796F8CD}" type="pres">
      <dgm:prSet presAssocID="{F0C2175C-32BD-4218-88CA-806DA3720125}" presName="hierChild5" presStyleCnt="0"/>
      <dgm:spPr/>
    </dgm:pt>
    <dgm:pt modelId="{903BF1C2-B185-4DDE-ABE7-F28FDF802C19}" type="pres">
      <dgm:prSet presAssocID="{5B1BC625-1D59-4E0C-A3BF-388DF6DA4579}" presName="Name64" presStyleLbl="parChTrans1D2" presStyleIdx="1" presStyleCnt="5"/>
      <dgm:spPr/>
    </dgm:pt>
    <dgm:pt modelId="{7B2736BF-8C51-4E45-92E0-86E7148C7C33}" type="pres">
      <dgm:prSet presAssocID="{AE0F0FB4-E1F5-4E4C-AEAE-C56EA935B5F4}" presName="hierRoot2" presStyleCnt="0">
        <dgm:presLayoutVars>
          <dgm:hierBranch val="init"/>
        </dgm:presLayoutVars>
      </dgm:prSet>
      <dgm:spPr/>
    </dgm:pt>
    <dgm:pt modelId="{6A611F44-2379-48AC-8551-B2A0F1ED7B14}" type="pres">
      <dgm:prSet presAssocID="{AE0F0FB4-E1F5-4E4C-AEAE-C56EA935B5F4}" presName="rootComposite" presStyleCnt="0"/>
      <dgm:spPr/>
    </dgm:pt>
    <dgm:pt modelId="{8D459D5D-92DD-4260-A725-F3E62E3B5DDC}" type="pres">
      <dgm:prSet presAssocID="{AE0F0FB4-E1F5-4E4C-AEAE-C56EA935B5F4}" presName="rootText" presStyleLbl="node2" presStyleIdx="1" presStyleCnt="5">
        <dgm:presLayoutVars>
          <dgm:chPref val="3"/>
        </dgm:presLayoutVars>
      </dgm:prSet>
      <dgm:spPr/>
    </dgm:pt>
    <dgm:pt modelId="{262F873D-B023-403A-8F6B-98682F06EB14}" type="pres">
      <dgm:prSet presAssocID="{AE0F0FB4-E1F5-4E4C-AEAE-C56EA935B5F4}" presName="rootConnector" presStyleLbl="node2" presStyleIdx="1" presStyleCnt="5"/>
      <dgm:spPr/>
    </dgm:pt>
    <dgm:pt modelId="{7158BD6A-74C1-44C9-8ED9-DF1861E49B83}" type="pres">
      <dgm:prSet presAssocID="{AE0F0FB4-E1F5-4E4C-AEAE-C56EA935B5F4}" presName="hierChild4" presStyleCnt="0"/>
      <dgm:spPr/>
    </dgm:pt>
    <dgm:pt modelId="{38E8A392-4EEA-42CD-8A0F-1EC8E1AC6B2A}" type="pres">
      <dgm:prSet presAssocID="{AE0F0FB4-E1F5-4E4C-AEAE-C56EA935B5F4}" presName="hierChild5" presStyleCnt="0"/>
      <dgm:spPr/>
    </dgm:pt>
    <dgm:pt modelId="{FA1FDA42-5A7F-408A-9354-39790DC15CB9}" type="pres">
      <dgm:prSet presAssocID="{6E5E9E4C-66F3-4CAD-A9EA-4DF315E1F565}" presName="Name64" presStyleLbl="parChTrans1D2" presStyleIdx="2" presStyleCnt="5"/>
      <dgm:spPr/>
    </dgm:pt>
    <dgm:pt modelId="{D52890C5-40B0-4B36-BA8D-1AD4A6136F98}" type="pres">
      <dgm:prSet presAssocID="{1B9EEAA2-4506-4F88-AB0D-7151619892BF}" presName="hierRoot2" presStyleCnt="0">
        <dgm:presLayoutVars>
          <dgm:hierBranch val="init"/>
        </dgm:presLayoutVars>
      </dgm:prSet>
      <dgm:spPr/>
    </dgm:pt>
    <dgm:pt modelId="{BB042F52-C6EC-47CB-84E8-B1599B40E668}" type="pres">
      <dgm:prSet presAssocID="{1B9EEAA2-4506-4F88-AB0D-7151619892BF}" presName="rootComposite" presStyleCnt="0"/>
      <dgm:spPr/>
    </dgm:pt>
    <dgm:pt modelId="{17E17197-E6DC-4C3A-A880-7182D4CAD6A2}" type="pres">
      <dgm:prSet presAssocID="{1B9EEAA2-4506-4F88-AB0D-7151619892BF}" presName="rootText" presStyleLbl="node2" presStyleIdx="2" presStyleCnt="5">
        <dgm:presLayoutVars>
          <dgm:chPref val="3"/>
        </dgm:presLayoutVars>
      </dgm:prSet>
      <dgm:spPr/>
    </dgm:pt>
    <dgm:pt modelId="{D1C05FC0-FE17-46D3-89B6-6D966EC76061}" type="pres">
      <dgm:prSet presAssocID="{1B9EEAA2-4506-4F88-AB0D-7151619892BF}" presName="rootConnector" presStyleLbl="node2" presStyleIdx="2" presStyleCnt="5"/>
      <dgm:spPr/>
    </dgm:pt>
    <dgm:pt modelId="{CAAE0905-9382-4F0E-BE4A-579605C0B489}" type="pres">
      <dgm:prSet presAssocID="{1B9EEAA2-4506-4F88-AB0D-7151619892BF}" presName="hierChild4" presStyleCnt="0"/>
      <dgm:spPr/>
    </dgm:pt>
    <dgm:pt modelId="{B37FEB22-FBD4-453A-9210-38AFB6066626}" type="pres">
      <dgm:prSet presAssocID="{1B9EEAA2-4506-4F88-AB0D-7151619892BF}" presName="hierChild5" presStyleCnt="0"/>
      <dgm:spPr/>
    </dgm:pt>
    <dgm:pt modelId="{49D6AC65-5B4E-4144-9605-F1EDF07D3A50}" type="pres">
      <dgm:prSet presAssocID="{0380B91F-BABB-4A6B-9945-0C919F254AF8}" presName="Name64" presStyleLbl="parChTrans1D2" presStyleIdx="3" presStyleCnt="5"/>
      <dgm:spPr/>
    </dgm:pt>
    <dgm:pt modelId="{EC2E82EC-7502-4866-AE9B-209CD90BF04C}" type="pres">
      <dgm:prSet presAssocID="{EC4BCE57-215D-4B3D-9A65-03BAF05C3DCC}" presName="hierRoot2" presStyleCnt="0">
        <dgm:presLayoutVars>
          <dgm:hierBranch val="init"/>
        </dgm:presLayoutVars>
      </dgm:prSet>
      <dgm:spPr/>
    </dgm:pt>
    <dgm:pt modelId="{259E8CA3-8865-4E45-A674-385B308540DB}" type="pres">
      <dgm:prSet presAssocID="{EC4BCE57-215D-4B3D-9A65-03BAF05C3DCC}" presName="rootComposite" presStyleCnt="0"/>
      <dgm:spPr/>
    </dgm:pt>
    <dgm:pt modelId="{5A42D002-1710-4046-AF7A-44667A911EF0}" type="pres">
      <dgm:prSet presAssocID="{EC4BCE57-215D-4B3D-9A65-03BAF05C3DCC}" presName="rootText" presStyleLbl="node2" presStyleIdx="3" presStyleCnt="5">
        <dgm:presLayoutVars>
          <dgm:chPref val="3"/>
        </dgm:presLayoutVars>
      </dgm:prSet>
      <dgm:spPr/>
    </dgm:pt>
    <dgm:pt modelId="{6C453694-1844-484D-93A6-0F4814737018}" type="pres">
      <dgm:prSet presAssocID="{EC4BCE57-215D-4B3D-9A65-03BAF05C3DCC}" presName="rootConnector" presStyleLbl="node2" presStyleIdx="3" presStyleCnt="5"/>
      <dgm:spPr/>
    </dgm:pt>
    <dgm:pt modelId="{7B7F7BE2-946C-4FA1-82DB-CA7BA51642FC}" type="pres">
      <dgm:prSet presAssocID="{EC4BCE57-215D-4B3D-9A65-03BAF05C3DCC}" presName="hierChild4" presStyleCnt="0"/>
      <dgm:spPr/>
    </dgm:pt>
    <dgm:pt modelId="{92930EB6-B00F-4378-9F88-456919EC8503}" type="pres">
      <dgm:prSet presAssocID="{EC4BCE57-215D-4B3D-9A65-03BAF05C3DCC}" presName="hierChild5" presStyleCnt="0"/>
      <dgm:spPr/>
    </dgm:pt>
    <dgm:pt modelId="{6E1700F9-4C6B-4A89-91AD-47680EFF7C03}" type="pres">
      <dgm:prSet presAssocID="{F9BC3128-9C74-4E18-B6C2-CB672CC85B3E}" presName="Name64" presStyleLbl="parChTrans1D2" presStyleIdx="4" presStyleCnt="5"/>
      <dgm:spPr/>
    </dgm:pt>
    <dgm:pt modelId="{03B93735-9A14-48D3-B854-4E6E06220532}" type="pres">
      <dgm:prSet presAssocID="{64A2F656-3072-4259-B87D-6F71EF40972B}" presName="hierRoot2" presStyleCnt="0">
        <dgm:presLayoutVars>
          <dgm:hierBranch val="init"/>
        </dgm:presLayoutVars>
      </dgm:prSet>
      <dgm:spPr/>
    </dgm:pt>
    <dgm:pt modelId="{0F9EF5C4-ADD0-4171-BFD2-DA8E3E0D91EB}" type="pres">
      <dgm:prSet presAssocID="{64A2F656-3072-4259-B87D-6F71EF40972B}" presName="rootComposite" presStyleCnt="0"/>
      <dgm:spPr/>
    </dgm:pt>
    <dgm:pt modelId="{94DBB070-83D6-433D-B7CA-0C9A39EC7841}" type="pres">
      <dgm:prSet presAssocID="{64A2F656-3072-4259-B87D-6F71EF40972B}" presName="rootText" presStyleLbl="node2" presStyleIdx="4" presStyleCnt="5" custScaleX="100699" custScaleY="129450">
        <dgm:presLayoutVars>
          <dgm:chPref val="3"/>
        </dgm:presLayoutVars>
      </dgm:prSet>
      <dgm:spPr/>
    </dgm:pt>
    <dgm:pt modelId="{0364F341-6AC7-4466-B20D-BA6A89C4A0A5}" type="pres">
      <dgm:prSet presAssocID="{64A2F656-3072-4259-B87D-6F71EF40972B}" presName="rootConnector" presStyleLbl="node2" presStyleIdx="4" presStyleCnt="5"/>
      <dgm:spPr/>
    </dgm:pt>
    <dgm:pt modelId="{C8EBC76F-7BE8-46D6-B9AB-83E0AA7B6E21}" type="pres">
      <dgm:prSet presAssocID="{64A2F656-3072-4259-B87D-6F71EF40972B}" presName="hierChild4" presStyleCnt="0"/>
      <dgm:spPr/>
    </dgm:pt>
    <dgm:pt modelId="{3F522E36-C717-480D-84B8-CBE3F4BBC84E}" type="pres">
      <dgm:prSet presAssocID="{64A2F656-3072-4259-B87D-6F71EF40972B}" presName="hierChild5" presStyleCnt="0"/>
      <dgm:spPr/>
    </dgm:pt>
    <dgm:pt modelId="{6D8F42F6-1F25-4536-BF01-38EC40BE237D}" type="pres">
      <dgm:prSet presAssocID="{69829646-62E2-4A57-A320-D8F5467B1793}" presName="hierChild3" presStyleCnt="0"/>
      <dgm:spPr/>
    </dgm:pt>
  </dgm:ptLst>
  <dgm:cxnLst>
    <dgm:cxn modelId="{364DCE17-22E9-4981-B834-D2674921D414}" type="presOf" srcId="{F0C2175C-32BD-4218-88CA-806DA3720125}" destId="{B3512391-BA5E-47FD-9F73-0AD39FF1E2F4}" srcOrd="0" destOrd="0" presId="urn:microsoft.com/office/officeart/2009/3/layout/HorizontalOrganizationChart"/>
    <dgm:cxn modelId="{30BE1226-31E5-450F-BB75-E733062D46A5}" type="presOf" srcId="{0380B91F-BABB-4A6B-9945-0C919F254AF8}" destId="{49D6AC65-5B4E-4144-9605-F1EDF07D3A50}" srcOrd="0" destOrd="0" presId="urn:microsoft.com/office/officeart/2009/3/layout/HorizontalOrganizationChart"/>
    <dgm:cxn modelId="{7498A537-17A3-4DF2-9A57-ADC97EFDE658}" type="presOf" srcId="{1B9EEAA2-4506-4F88-AB0D-7151619892BF}" destId="{D1C05FC0-FE17-46D3-89B6-6D966EC76061}" srcOrd="1" destOrd="0" presId="urn:microsoft.com/office/officeart/2009/3/layout/HorizontalOrganizationChart"/>
    <dgm:cxn modelId="{ED1F993C-86E9-416D-8701-0A30A8556C1C}" type="presOf" srcId="{AE0F0FB4-E1F5-4E4C-AEAE-C56EA935B5F4}" destId="{262F873D-B023-403A-8F6B-98682F06EB14}" srcOrd="1" destOrd="0" presId="urn:microsoft.com/office/officeart/2009/3/layout/HorizontalOrganizationChart"/>
    <dgm:cxn modelId="{6D0F153D-355F-4C7D-A394-4BE2930362D4}" type="presOf" srcId="{64A2F656-3072-4259-B87D-6F71EF40972B}" destId="{0364F341-6AC7-4466-B20D-BA6A89C4A0A5}" srcOrd="1" destOrd="0" presId="urn:microsoft.com/office/officeart/2009/3/layout/HorizontalOrganizationChart"/>
    <dgm:cxn modelId="{7645DC47-C59A-4227-A014-709370D92467}" type="presOf" srcId="{64A2F656-3072-4259-B87D-6F71EF40972B}" destId="{94DBB070-83D6-433D-B7CA-0C9A39EC7841}" srcOrd="0" destOrd="0" presId="urn:microsoft.com/office/officeart/2009/3/layout/HorizontalOrganizationChart"/>
    <dgm:cxn modelId="{DDF3B974-7C6C-4A00-8520-F134545A3EBF}" type="presOf" srcId="{EC4BCE57-215D-4B3D-9A65-03BAF05C3DCC}" destId="{6C453694-1844-484D-93A6-0F4814737018}" srcOrd="1" destOrd="0" presId="urn:microsoft.com/office/officeart/2009/3/layout/HorizontalOrganizationChart"/>
    <dgm:cxn modelId="{1C941958-7D24-41D7-ACDC-CB3EA86C7BF5}" type="presOf" srcId="{35E2CF5D-5EDB-43F7-ABFE-A9E8BF09B9A4}" destId="{27BF8822-CF0A-4F30-AAA3-A75F28FAB0A8}" srcOrd="0" destOrd="0" presId="urn:microsoft.com/office/officeart/2009/3/layout/HorizontalOrganizationChart"/>
    <dgm:cxn modelId="{9A35A882-E01A-4570-A81D-84B9041929F0}" srcId="{69829646-62E2-4A57-A320-D8F5467B1793}" destId="{EC4BCE57-215D-4B3D-9A65-03BAF05C3DCC}" srcOrd="3" destOrd="0" parTransId="{0380B91F-BABB-4A6B-9945-0C919F254AF8}" sibTransId="{3B437F43-C84F-444C-8303-57B7D2E5A2E4}"/>
    <dgm:cxn modelId="{BD3A9C86-718A-4E4B-AE16-91E5384ED791}" type="presOf" srcId="{5B1BC625-1D59-4E0C-A3BF-388DF6DA4579}" destId="{903BF1C2-B185-4DDE-ABE7-F28FDF802C19}" srcOrd="0" destOrd="0" presId="urn:microsoft.com/office/officeart/2009/3/layout/HorizontalOrganizationChart"/>
    <dgm:cxn modelId="{53212FA5-67FC-4D3E-B54E-6933FACEAF9F}" srcId="{35E2CF5D-5EDB-43F7-ABFE-A9E8BF09B9A4}" destId="{69829646-62E2-4A57-A320-D8F5467B1793}" srcOrd="0" destOrd="0" parTransId="{F0A80024-2F49-46B5-A5E8-60B4EC72614A}" sibTransId="{C3FF9EC0-B9F4-47C4-836F-2B44B10BAB48}"/>
    <dgm:cxn modelId="{C3D62BAD-65DB-42FF-94F9-468C7DB7F715}" type="presOf" srcId="{6E5E9E4C-66F3-4CAD-A9EA-4DF315E1F565}" destId="{FA1FDA42-5A7F-408A-9354-39790DC15CB9}" srcOrd="0" destOrd="0" presId="urn:microsoft.com/office/officeart/2009/3/layout/HorizontalOrganizationChart"/>
    <dgm:cxn modelId="{DAB977B1-2EF3-4E30-B630-06D357D6C43E}" type="presOf" srcId="{EC4BCE57-215D-4B3D-9A65-03BAF05C3DCC}" destId="{5A42D002-1710-4046-AF7A-44667A911EF0}" srcOrd="0" destOrd="0" presId="urn:microsoft.com/office/officeart/2009/3/layout/HorizontalOrganizationChart"/>
    <dgm:cxn modelId="{2DF538B2-0FCB-4063-AC9C-903148895F7E}" srcId="{69829646-62E2-4A57-A320-D8F5467B1793}" destId="{F0C2175C-32BD-4218-88CA-806DA3720125}" srcOrd="0" destOrd="0" parTransId="{AED8C1B7-12E8-4D63-A7ED-8D751AE71A59}" sibTransId="{FAC18313-A6DC-4F0D-AEB7-6B2CC6AAE853}"/>
    <dgm:cxn modelId="{82DE79B8-4394-4AD2-8AB0-3A761A5BFC67}" type="presOf" srcId="{69829646-62E2-4A57-A320-D8F5467B1793}" destId="{5C0D2785-69D9-40FF-BE0D-0D5D1F3F670B}" srcOrd="1" destOrd="0" presId="urn:microsoft.com/office/officeart/2009/3/layout/HorizontalOrganizationChart"/>
    <dgm:cxn modelId="{70DB8FBC-3228-4C76-A19D-E70AB8C7DE77}" srcId="{69829646-62E2-4A57-A320-D8F5467B1793}" destId="{AE0F0FB4-E1F5-4E4C-AEAE-C56EA935B5F4}" srcOrd="1" destOrd="0" parTransId="{5B1BC625-1D59-4E0C-A3BF-388DF6DA4579}" sibTransId="{D8ADB7F4-F681-403F-9B34-6698C98BDE43}"/>
    <dgm:cxn modelId="{8F2531D2-A845-4780-9285-22A76BDB6063}" srcId="{69829646-62E2-4A57-A320-D8F5467B1793}" destId="{64A2F656-3072-4259-B87D-6F71EF40972B}" srcOrd="4" destOrd="0" parTransId="{F9BC3128-9C74-4E18-B6C2-CB672CC85B3E}" sibTransId="{6B483ECD-1320-42A0-B1A9-1DB03BEA51B9}"/>
    <dgm:cxn modelId="{D739C8D3-205D-4CF4-A706-5D21D53BCC94}" type="presOf" srcId="{F9BC3128-9C74-4E18-B6C2-CB672CC85B3E}" destId="{6E1700F9-4C6B-4A89-91AD-47680EFF7C03}" srcOrd="0" destOrd="0" presId="urn:microsoft.com/office/officeart/2009/3/layout/HorizontalOrganizationChart"/>
    <dgm:cxn modelId="{AAA031D7-346B-4AEA-AD07-B1DECC4398F6}" type="presOf" srcId="{1B9EEAA2-4506-4F88-AB0D-7151619892BF}" destId="{17E17197-E6DC-4C3A-A880-7182D4CAD6A2}" srcOrd="0" destOrd="0" presId="urn:microsoft.com/office/officeart/2009/3/layout/HorizontalOrganizationChart"/>
    <dgm:cxn modelId="{D1CB2CD8-A922-4D8A-B115-EBCDAD303CB6}" srcId="{69829646-62E2-4A57-A320-D8F5467B1793}" destId="{1B9EEAA2-4506-4F88-AB0D-7151619892BF}" srcOrd="2" destOrd="0" parTransId="{6E5E9E4C-66F3-4CAD-A9EA-4DF315E1F565}" sibTransId="{0B521B7B-F06F-47D7-BE7D-E766EC26F50C}"/>
    <dgm:cxn modelId="{CB55F5DC-764A-47DF-9CB1-6F195A677EE0}" type="presOf" srcId="{AE0F0FB4-E1F5-4E4C-AEAE-C56EA935B5F4}" destId="{8D459D5D-92DD-4260-A725-F3E62E3B5DDC}" srcOrd="0" destOrd="0" presId="urn:microsoft.com/office/officeart/2009/3/layout/HorizontalOrganizationChart"/>
    <dgm:cxn modelId="{F542E0E6-9E33-47F3-990B-7B5D60B1F485}" type="presOf" srcId="{F0C2175C-32BD-4218-88CA-806DA3720125}" destId="{BA3CEAC1-880F-46D5-AAE5-5BDB15D0F937}" srcOrd="1" destOrd="0" presId="urn:microsoft.com/office/officeart/2009/3/layout/HorizontalOrganizationChart"/>
    <dgm:cxn modelId="{D69B82EF-1EE6-471E-9921-ACFD3019A716}" type="presOf" srcId="{69829646-62E2-4A57-A320-D8F5467B1793}" destId="{27663CFC-112F-45F6-821A-984144DFC648}" srcOrd="0" destOrd="0" presId="urn:microsoft.com/office/officeart/2009/3/layout/HorizontalOrganizationChart"/>
    <dgm:cxn modelId="{3FF2C0FA-6473-4D04-9114-2B66B978473D}" type="presOf" srcId="{AED8C1B7-12E8-4D63-A7ED-8D751AE71A59}" destId="{6034486C-7C76-4DBC-9942-703380DDDAD5}" srcOrd="0" destOrd="0" presId="urn:microsoft.com/office/officeart/2009/3/layout/HorizontalOrganizationChart"/>
    <dgm:cxn modelId="{097AA1CC-DF4F-4AB0-8339-C24A878216A7}" type="presParOf" srcId="{27BF8822-CF0A-4F30-AAA3-A75F28FAB0A8}" destId="{0E99CF69-3A7A-4D0B-8973-77572DE08907}" srcOrd="0" destOrd="0" presId="urn:microsoft.com/office/officeart/2009/3/layout/HorizontalOrganizationChart"/>
    <dgm:cxn modelId="{A80B83DC-A2EF-4900-8B78-E016B3EC3359}" type="presParOf" srcId="{0E99CF69-3A7A-4D0B-8973-77572DE08907}" destId="{01E637AA-5C0B-424B-9453-770D67D1AFA2}" srcOrd="0" destOrd="0" presId="urn:microsoft.com/office/officeart/2009/3/layout/HorizontalOrganizationChart"/>
    <dgm:cxn modelId="{0B5D97F8-DBFE-4586-90BC-BF9DF7788A34}" type="presParOf" srcId="{01E637AA-5C0B-424B-9453-770D67D1AFA2}" destId="{27663CFC-112F-45F6-821A-984144DFC648}" srcOrd="0" destOrd="0" presId="urn:microsoft.com/office/officeart/2009/3/layout/HorizontalOrganizationChart"/>
    <dgm:cxn modelId="{3BCD5E09-AABA-49D4-85A8-40B4C93293EA}" type="presParOf" srcId="{01E637AA-5C0B-424B-9453-770D67D1AFA2}" destId="{5C0D2785-69D9-40FF-BE0D-0D5D1F3F670B}" srcOrd="1" destOrd="0" presId="urn:microsoft.com/office/officeart/2009/3/layout/HorizontalOrganizationChart"/>
    <dgm:cxn modelId="{CAED6487-279E-4E52-A772-87F497B34CE8}" type="presParOf" srcId="{0E99CF69-3A7A-4D0B-8973-77572DE08907}" destId="{F9988D08-BA20-471A-82E6-ED81996717B9}" srcOrd="1" destOrd="0" presId="urn:microsoft.com/office/officeart/2009/3/layout/HorizontalOrganizationChart"/>
    <dgm:cxn modelId="{00133537-2CEE-4EF0-91BE-2AB1FEC3D892}" type="presParOf" srcId="{F9988D08-BA20-471A-82E6-ED81996717B9}" destId="{6034486C-7C76-4DBC-9942-703380DDDAD5}" srcOrd="0" destOrd="0" presId="urn:microsoft.com/office/officeart/2009/3/layout/HorizontalOrganizationChart"/>
    <dgm:cxn modelId="{7D076658-0C9A-4AAB-97AF-F72985C5C04A}" type="presParOf" srcId="{F9988D08-BA20-471A-82E6-ED81996717B9}" destId="{B31D9CB1-FE65-4063-803F-A0A1257A9A25}" srcOrd="1" destOrd="0" presId="urn:microsoft.com/office/officeart/2009/3/layout/HorizontalOrganizationChart"/>
    <dgm:cxn modelId="{08D7F20A-823C-4AE5-B4E1-92771929B6C7}" type="presParOf" srcId="{B31D9CB1-FE65-4063-803F-A0A1257A9A25}" destId="{85A33CD9-257A-41DD-822E-9B70B812EDCE}" srcOrd="0" destOrd="0" presId="urn:microsoft.com/office/officeart/2009/3/layout/HorizontalOrganizationChart"/>
    <dgm:cxn modelId="{B691C702-98EF-4007-99DC-50C9177E7C9C}" type="presParOf" srcId="{85A33CD9-257A-41DD-822E-9B70B812EDCE}" destId="{B3512391-BA5E-47FD-9F73-0AD39FF1E2F4}" srcOrd="0" destOrd="0" presId="urn:microsoft.com/office/officeart/2009/3/layout/HorizontalOrganizationChart"/>
    <dgm:cxn modelId="{ED2C3F8C-5FA9-4660-843B-51F4C5F4535D}" type="presParOf" srcId="{85A33CD9-257A-41DD-822E-9B70B812EDCE}" destId="{BA3CEAC1-880F-46D5-AAE5-5BDB15D0F937}" srcOrd="1" destOrd="0" presId="urn:microsoft.com/office/officeart/2009/3/layout/HorizontalOrganizationChart"/>
    <dgm:cxn modelId="{DA702E09-891E-4939-9D31-7BC2A4391AB5}" type="presParOf" srcId="{B31D9CB1-FE65-4063-803F-A0A1257A9A25}" destId="{1BBECB3D-DCBC-48E6-98BB-D4E3D6BB264F}" srcOrd="1" destOrd="0" presId="urn:microsoft.com/office/officeart/2009/3/layout/HorizontalOrganizationChart"/>
    <dgm:cxn modelId="{A68BD93E-A048-4356-B06D-B0CDF2F8B3FB}" type="presParOf" srcId="{B31D9CB1-FE65-4063-803F-A0A1257A9A25}" destId="{661D18C5-6B4E-474F-B69D-871A5796F8CD}" srcOrd="2" destOrd="0" presId="urn:microsoft.com/office/officeart/2009/3/layout/HorizontalOrganizationChart"/>
    <dgm:cxn modelId="{2CAD7137-9E9F-4B6B-8207-7006FA918234}" type="presParOf" srcId="{F9988D08-BA20-471A-82E6-ED81996717B9}" destId="{903BF1C2-B185-4DDE-ABE7-F28FDF802C19}" srcOrd="2" destOrd="0" presId="urn:microsoft.com/office/officeart/2009/3/layout/HorizontalOrganizationChart"/>
    <dgm:cxn modelId="{0F1E3BB4-FD41-4008-A522-EC1528C1B4EB}" type="presParOf" srcId="{F9988D08-BA20-471A-82E6-ED81996717B9}" destId="{7B2736BF-8C51-4E45-92E0-86E7148C7C33}" srcOrd="3" destOrd="0" presId="urn:microsoft.com/office/officeart/2009/3/layout/HorizontalOrganizationChart"/>
    <dgm:cxn modelId="{2B5E5319-3646-44AB-A8C7-89D3862EFE4A}" type="presParOf" srcId="{7B2736BF-8C51-4E45-92E0-86E7148C7C33}" destId="{6A611F44-2379-48AC-8551-B2A0F1ED7B14}" srcOrd="0" destOrd="0" presId="urn:microsoft.com/office/officeart/2009/3/layout/HorizontalOrganizationChart"/>
    <dgm:cxn modelId="{AF765C48-57EE-4C79-A174-08ABC9AF9987}" type="presParOf" srcId="{6A611F44-2379-48AC-8551-B2A0F1ED7B14}" destId="{8D459D5D-92DD-4260-A725-F3E62E3B5DDC}" srcOrd="0" destOrd="0" presId="urn:microsoft.com/office/officeart/2009/3/layout/HorizontalOrganizationChart"/>
    <dgm:cxn modelId="{BB88F9EC-60A6-4FE2-844F-5A89F4BD0460}" type="presParOf" srcId="{6A611F44-2379-48AC-8551-B2A0F1ED7B14}" destId="{262F873D-B023-403A-8F6B-98682F06EB14}" srcOrd="1" destOrd="0" presId="urn:microsoft.com/office/officeart/2009/3/layout/HorizontalOrganizationChart"/>
    <dgm:cxn modelId="{784E11E6-A917-49EA-9011-906E36AF8A28}" type="presParOf" srcId="{7B2736BF-8C51-4E45-92E0-86E7148C7C33}" destId="{7158BD6A-74C1-44C9-8ED9-DF1861E49B83}" srcOrd="1" destOrd="0" presId="urn:microsoft.com/office/officeart/2009/3/layout/HorizontalOrganizationChart"/>
    <dgm:cxn modelId="{504CFCF6-65B4-4ADF-A395-3E38B01DF6D1}" type="presParOf" srcId="{7B2736BF-8C51-4E45-92E0-86E7148C7C33}" destId="{38E8A392-4EEA-42CD-8A0F-1EC8E1AC6B2A}" srcOrd="2" destOrd="0" presId="urn:microsoft.com/office/officeart/2009/3/layout/HorizontalOrganizationChart"/>
    <dgm:cxn modelId="{1C1B8E05-06A2-4188-9A95-F0BD1A052ABD}" type="presParOf" srcId="{F9988D08-BA20-471A-82E6-ED81996717B9}" destId="{FA1FDA42-5A7F-408A-9354-39790DC15CB9}" srcOrd="4" destOrd="0" presId="urn:microsoft.com/office/officeart/2009/3/layout/HorizontalOrganizationChart"/>
    <dgm:cxn modelId="{E97F4770-188A-4B3C-B669-9AA3DED55709}" type="presParOf" srcId="{F9988D08-BA20-471A-82E6-ED81996717B9}" destId="{D52890C5-40B0-4B36-BA8D-1AD4A6136F98}" srcOrd="5" destOrd="0" presId="urn:microsoft.com/office/officeart/2009/3/layout/HorizontalOrganizationChart"/>
    <dgm:cxn modelId="{E91E6DFD-6004-46B3-89BC-C2D43CF2B8ED}" type="presParOf" srcId="{D52890C5-40B0-4B36-BA8D-1AD4A6136F98}" destId="{BB042F52-C6EC-47CB-84E8-B1599B40E668}" srcOrd="0" destOrd="0" presId="urn:microsoft.com/office/officeart/2009/3/layout/HorizontalOrganizationChart"/>
    <dgm:cxn modelId="{094649B1-5A21-4DA3-8C53-EAA6C2EE5127}" type="presParOf" srcId="{BB042F52-C6EC-47CB-84E8-B1599B40E668}" destId="{17E17197-E6DC-4C3A-A880-7182D4CAD6A2}" srcOrd="0" destOrd="0" presId="urn:microsoft.com/office/officeart/2009/3/layout/HorizontalOrganizationChart"/>
    <dgm:cxn modelId="{5FFCB763-F125-4856-ADB7-4123A6AB9EB7}" type="presParOf" srcId="{BB042F52-C6EC-47CB-84E8-B1599B40E668}" destId="{D1C05FC0-FE17-46D3-89B6-6D966EC76061}" srcOrd="1" destOrd="0" presId="urn:microsoft.com/office/officeart/2009/3/layout/HorizontalOrganizationChart"/>
    <dgm:cxn modelId="{32791CF5-427E-49A0-98B8-B94556D5A2EF}" type="presParOf" srcId="{D52890C5-40B0-4B36-BA8D-1AD4A6136F98}" destId="{CAAE0905-9382-4F0E-BE4A-579605C0B489}" srcOrd="1" destOrd="0" presId="urn:microsoft.com/office/officeart/2009/3/layout/HorizontalOrganizationChart"/>
    <dgm:cxn modelId="{4C8328AC-B73E-4E67-8200-2F126CE2A492}" type="presParOf" srcId="{D52890C5-40B0-4B36-BA8D-1AD4A6136F98}" destId="{B37FEB22-FBD4-453A-9210-38AFB6066626}" srcOrd="2" destOrd="0" presId="urn:microsoft.com/office/officeart/2009/3/layout/HorizontalOrganizationChart"/>
    <dgm:cxn modelId="{70D0D6D5-4486-44DE-AEF8-30E4489B3091}" type="presParOf" srcId="{F9988D08-BA20-471A-82E6-ED81996717B9}" destId="{49D6AC65-5B4E-4144-9605-F1EDF07D3A50}" srcOrd="6" destOrd="0" presId="urn:microsoft.com/office/officeart/2009/3/layout/HorizontalOrganizationChart"/>
    <dgm:cxn modelId="{E1D56EFF-B711-4CA1-A7D1-706AC090F9E8}" type="presParOf" srcId="{F9988D08-BA20-471A-82E6-ED81996717B9}" destId="{EC2E82EC-7502-4866-AE9B-209CD90BF04C}" srcOrd="7" destOrd="0" presId="urn:microsoft.com/office/officeart/2009/3/layout/HorizontalOrganizationChart"/>
    <dgm:cxn modelId="{AD36F4AB-48D0-4C00-8F92-428ED503BC0C}" type="presParOf" srcId="{EC2E82EC-7502-4866-AE9B-209CD90BF04C}" destId="{259E8CA3-8865-4E45-A674-385B308540DB}" srcOrd="0" destOrd="0" presId="urn:microsoft.com/office/officeart/2009/3/layout/HorizontalOrganizationChart"/>
    <dgm:cxn modelId="{4EEECC16-7CD2-4EF7-B8B1-0B44826BD6FC}" type="presParOf" srcId="{259E8CA3-8865-4E45-A674-385B308540DB}" destId="{5A42D002-1710-4046-AF7A-44667A911EF0}" srcOrd="0" destOrd="0" presId="urn:microsoft.com/office/officeart/2009/3/layout/HorizontalOrganizationChart"/>
    <dgm:cxn modelId="{E8D4B9C8-AF66-4794-BC0D-456E08FB0C10}" type="presParOf" srcId="{259E8CA3-8865-4E45-A674-385B308540DB}" destId="{6C453694-1844-484D-93A6-0F4814737018}" srcOrd="1" destOrd="0" presId="urn:microsoft.com/office/officeart/2009/3/layout/HorizontalOrganizationChart"/>
    <dgm:cxn modelId="{6740088D-D19A-43B6-BDBD-7B273D14970A}" type="presParOf" srcId="{EC2E82EC-7502-4866-AE9B-209CD90BF04C}" destId="{7B7F7BE2-946C-4FA1-82DB-CA7BA51642FC}" srcOrd="1" destOrd="0" presId="urn:microsoft.com/office/officeart/2009/3/layout/HorizontalOrganizationChart"/>
    <dgm:cxn modelId="{7688E670-E37D-4862-8BD2-644BECF4F857}" type="presParOf" srcId="{EC2E82EC-7502-4866-AE9B-209CD90BF04C}" destId="{92930EB6-B00F-4378-9F88-456919EC8503}" srcOrd="2" destOrd="0" presId="urn:microsoft.com/office/officeart/2009/3/layout/HorizontalOrganizationChart"/>
    <dgm:cxn modelId="{DA3D26D0-E898-47FB-9D63-FBDD4F2CC4CE}" type="presParOf" srcId="{F9988D08-BA20-471A-82E6-ED81996717B9}" destId="{6E1700F9-4C6B-4A89-91AD-47680EFF7C03}" srcOrd="8" destOrd="0" presId="urn:microsoft.com/office/officeart/2009/3/layout/HorizontalOrganizationChart"/>
    <dgm:cxn modelId="{36634F4B-86D1-46FA-8954-F800168DDE81}" type="presParOf" srcId="{F9988D08-BA20-471A-82E6-ED81996717B9}" destId="{03B93735-9A14-48D3-B854-4E6E06220532}" srcOrd="9" destOrd="0" presId="urn:microsoft.com/office/officeart/2009/3/layout/HorizontalOrganizationChart"/>
    <dgm:cxn modelId="{EFAAAD7D-AAAD-45B9-B5EF-D07E32A8973E}" type="presParOf" srcId="{03B93735-9A14-48D3-B854-4E6E06220532}" destId="{0F9EF5C4-ADD0-4171-BFD2-DA8E3E0D91EB}" srcOrd="0" destOrd="0" presId="urn:microsoft.com/office/officeart/2009/3/layout/HorizontalOrganizationChart"/>
    <dgm:cxn modelId="{CBE7E6E7-14CD-448D-88C8-BC20D3CF3C74}" type="presParOf" srcId="{0F9EF5C4-ADD0-4171-BFD2-DA8E3E0D91EB}" destId="{94DBB070-83D6-433D-B7CA-0C9A39EC7841}" srcOrd="0" destOrd="0" presId="urn:microsoft.com/office/officeart/2009/3/layout/HorizontalOrganizationChart"/>
    <dgm:cxn modelId="{7E0B7150-70C6-4F1F-A3A0-7A231DC35056}" type="presParOf" srcId="{0F9EF5C4-ADD0-4171-BFD2-DA8E3E0D91EB}" destId="{0364F341-6AC7-4466-B20D-BA6A89C4A0A5}" srcOrd="1" destOrd="0" presId="urn:microsoft.com/office/officeart/2009/3/layout/HorizontalOrganizationChart"/>
    <dgm:cxn modelId="{E3ED40B4-4ED5-4BED-B057-1282AD96F02A}" type="presParOf" srcId="{03B93735-9A14-48D3-B854-4E6E06220532}" destId="{C8EBC76F-7BE8-46D6-B9AB-83E0AA7B6E21}" srcOrd="1" destOrd="0" presId="urn:microsoft.com/office/officeart/2009/3/layout/HorizontalOrganizationChart"/>
    <dgm:cxn modelId="{0C1FC1CD-A8F4-4F5E-A017-85CFF3473F93}" type="presParOf" srcId="{03B93735-9A14-48D3-B854-4E6E06220532}" destId="{3F522E36-C717-480D-84B8-CBE3F4BBC84E}" srcOrd="2" destOrd="0" presId="urn:microsoft.com/office/officeart/2009/3/layout/HorizontalOrganizationChart"/>
    <dgm:cxn modelId="{7D9CCB13-BDE8-4B14-AD3C-9DCCB9EF014D}" type="presParOf" srcId="{0E99CF69-3A7A-4D0B-8973-77572DE08907}" destId="{6D8F42F6-1F25-4536-BF01-38EC40BE237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03B45-E1F7-4E8E-933F-E27B9EF55A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E2BA963-80C2-4FFE-B0C4-73B9341A71B3}">
      <dgm:prSet custT="1"/>
      <dgm:spPr/>
      <dgm:t>
        <a:bodyPr/>
        <a:lstStyle/>
        <a:p>
          <a:r>
            <a:rPr lang="nb-NO" sz="2000" dirty="0"/>
            <a:t>(s. 25). </a:t>
          </a:r>
          <a:r>
            <a:rPr lang="nb-NO" sz="2000" dirty="0" err="1"/>
            <a:t>Porowski</a:t>
          </a:r>
          <a:r>
            <a:rPr lang="nb-NO" sz="2000" dirty="0"/>
            <a:t> og Passa (2011) undersøkte følgende problemstilling: Kan programmet </a:t>
          </a:r>
          <a:r>
            <a:rPr lang="nb-NO" sz="2000" dirty="0" err="1"/>
            <a:t>Community</a:t>
          </a:r>
          <a:r>
            <a:rPr lang="nb-NO" sz="2000" dirty="0"/>
            <a:t> in Schools redusere frafall og øke gjennomføringen av videregående opplæring? </a:t>
          </a:r>
          <a:endParaRPr lang="en-US" sz="2000" dirty="0"/>
        </a:p>
      </dgm:t>
    </dgm:pt>
    <dgm:pt modelId="{2BF56C0C-359F-4579-99FC-B507A49054B2}" type="parTrans" cxnId="{D08FFFAC-9082-40F5-AE72-57C7DE158197}">
      <dgm:prSet/>
      <dgm:spPr/>
      <dgm:t>
        <a:bodyPr/>
        <a:lstStyle/>
        <a:p>
          <a:endParaRPr lang="en-US"/>
        </a:p>
      </dgm:t>
    </dgm:pt>
    <dgm:pt modelId="{1A09EF01-9263-4AFB-9DDF-E9BE93258AB1}" type="sibTrans" cxnId="{D08FFFAC-9082-40F5-AE72-57C7DE158197}">
      <dgm:prSet/>
      <dgm:spPr/>
      <dgm:t>
        <a:bodyPr/>
        <a:lstStyle/>
        <a:p>
          <a:endParaRPr lang="en-US"/>
        </a:p>
      </dgm:t>
    </dgm:pt>
    <dgm:pt modelId="{286DF3E4-C4BC-488C-8DFB-BC68FF2B3C91}">
      <dgm:prSet custT="1"/>
      <dgm:spPr/>
      <dgm:t>
        <a:bodyPr/>
        <a:lstStyle/>
        <a:p>
          <a:r>
            <a:rPr lang="nb-NO" sz="2000" dirty="0"/>
            <a:t>De skolene som deltok hadde statistisk signifikant mindre frafall og flere elever som fullførte videregående opplæring enn kontrollskolene. Forskerne delte skolene som deltok inn i to grupper, etter såkalt «program </a:t>
          </a:r>
          <a:r>
            <a:rPr lang="nb-NO" sz="2000" dirty="0" err="1"/>
            <a:t>fidelity</a:t>
          </a:r>
          <a:r>
            <a:rPr lang="nb-NO" sz="2000" dirty="0"/>
            <a:t>», dvs. i hvor stor grad programmet ble fulgt i tråd med dets intensjoner. </a:t>
          </a:r>
          <a:endParaRPr lang="en-US" sz="2000" dirty="0"/>
        </a:p>
      </dgm:t>
    </dgm:pt>
    <dgm:pt modelId="{4879E6F3-2BF5-4714-829C-8B4B4423476A}" type="parTrans" cxnId="{AD9AA834-CBEC-4229-8DBD-492B7EF13EC1}">
      <dgm:prSet/>
      <dgm:spPr/>
      <dgm:t>
        <a:bodyPr/>
        <a:lstStyle/>
        <a:p>
          <a:endParaRPr lang="en-US"/>
        </a:p>
      </dgm:t>
    </dgm:pt>
    <dgm:pt modelId="{20E28CAB-3771-4ED0-AC33-50DB46491E0D}" type="sibTrans" cxnId="{AD9AA834-CBEC-4229-8DBD-492B7EF13EC1}">
      <dgm:prSet/>
      <dgm:spPr/>
      <dgm:t>
        <a:bodyPr/>
        <a:lstStyle/>
        <a:p>
          <a:endParaRPr lang="en-US"/>
        </a:p>
      </dgm:t>
    </dgm:pt>
    <dgm:pt modelId="{C43E7BFA-99A7-48DF-96D6-2E38F2D1E6AA}">
      <dgm:prSet custT="1"/>
      <dgm:spPr/>
      <dgm:t>
        <a:bodyPr/>
        <a:lstStyle/>
        <a:p>
          <a:r>
            <a:rPr lang="nb-NO" sz="2400" dirty="0"/>
            <a:t>De fant at skoler som i høy grad implementerte programmet økte gjennomføringen med 4.8 %, mens skolene som bare delvis lojalt fulgte programmet ikke økte gjennomføringen like mye (2.5 %). </a:t>
          </a:r>
          <a:endParaRPr lang="en-US" sz="2400" dirty="0"/>
        </a:p>
      </dgm:t>
    </dgm:pt>
    <dgm:pt modelId="{5A487B4B-F76C-4B00-B4BC-1E27E525C53A}" type="parTrans" cxnId="{C8F25E6C-F172-4B97-B186-5A3860712C62}">
      <dgm:prSet/>
      <dgm:spPr/>
      <dgm:t>
        <a:bodyPr/>
        <a:lstStyle/>
        <a:p>
          <a:endParaRPr lang="en-US"/>
        </a:p>
      </dgm:t>
    </dgm:pt>
    <dgm:pt modelId="{A155DE43-07A4-4E19-A94A-49F7F1593B55}" type="sibTrans" cxnId="{C8F25E6C-F172-4B97-B186-5A3860712C62}">
      <dgm:prSet/>
      <dgm:spPr/>
      <dgm:t>
        <a:bodyPr/>
        <a:lstStyle/>
        <a:p>
          <a:endParaRPr lang="en-US"/>
        </a:p>
      </dgm:t>
    </dgm:pt>
    <dgm:pt modelId="{AEDA1706-4C35-4BBF-AEEF-FEE74D552778}">
      <dgm:prSet custT="1"/>
      <dgm:spPr/>
      <dgm:t>
        <a:bodyPr/>
        <a:lstStyle/>
        <a:p>
          <a:r>
            <a:rPr lang="nb-NO" sz="2400" dirty="0"/>
            <a:t>Høy grad av implementeringskvalitet betyr her at man regelmessig vurderte elevenes behov, handlet på bakgrunn av dette og kunne levere veilednings- og oppfølgingstjenester til en betydelig andel av skolens elever </a:t>
          </a:r>
          <a:endParaRPr lang="en-US" sz="2400" dirty="0"/>
        </a:p>
      </dgm:t>
    </dgm:pt>
    <dgm:pt modelId="{CBF53F9E-C63C-4D7D-BB2D-8E9E00DE6984}" type="parTrans" cxnId="{5002BB40-5AE8-4C56-B0C1-43161F249F17}">
      <dgm:prSet/>
      <dgm:spPr/>
      <dgm:t>
        <a:bodyPr/>
        <a:lstStyle/>
        <a:p>
          <a:endParaRPr lang="en-US"/>
        </a:p>
      </dgm:t>
    </dgm:pt>
    <dgm:pt modelId="{AE3A7020-F1A0-411D-B6D4-B40AD2BF26BE}" type="sibTrans" cxnId="{5002BB40-5AE8-4C56-B0C1-43161F249F17}">
      <dgm:prSet/>
      <dgm:spPr/>
      <dgm:t>
        <a:bodyPr/>
        <a:lstStyle/>
        <a:p>
          <a:endParaRPr lang="en-US"/>
        </a:p>
      </dgm:t>
    </dgm:pt>
    <dgm:pt modelId="{CABB10C5-B2A3-4B0A-BFFC-774FE8AADBDB}" type="pres">
      <dgm:prSet presAssocID="{BDD03B45-E1F7-4E8E-933F-E27B9EF55AE6}" presName="linear" presStyleCnt="0">
        <dgm:presLayoutVars>
          <dgm:animLvl val="lvl"/>
          <dgm:resizeHandles val="exact"/>
        </dgm:presLayoutVars>
      </dgm:prSet>
      <dgm:spPr/>
    </dgm:pt>
    <dgm:pt modelId="{95D929BE-1194-4B55-AF34-EA674A35A80E}" type="pres">
      <dgm:prSet presAssocID="{6E2BA963-80C2-4FFE-B0C4-73B9341A71B3}" presName="parentText" presStyleLbl="node1" presStyleIdx="0" presStyleCnt="4">
        <dgm:presLayoutVars>
          <dgm:chMax val="0"/>
          <dgm:bulletEnabled val="1"/>
        </dgm:presLayoutVars>
      </dgm:prSet>
      <dgm:spPr/>
    </dgm:pt>
    <dgm:pt modelId="{FF79CD2D-C66E-4421-BA29-3EC5C5B1F993}" type="pres">
      <dgm:prSet presAssocID="{1A09EF01-9263-4AFB-9DDF-E9BE93258AB1}" presName="spacer" presStyleCnt="0"/>
      <dgm:spPr/>
    </dgm:pt>
    <dgm:pt modelId="{8BDCEFD7-B923-435D-8471-617E9BEE7B20}" type="pres">
      <dgm:prSet presAssocID="{286DF3E4-C4BC-488C-8DFB-BC68FF2B3C91}" presName="parentText" presStyleLbl="node1" presStyleIdx="1" presStyleCnt="4">
        <dgm:presLayoutVars>
          <dgm:chMax val="0"/>
          <dgm:bulletEnabled val="1"/>
        </dgm:presLayoutVars>
      </dgm:prSet>
      <dgm:spPr/>
    </dgm:pt>
    <dgm:pt modelId="{18470577-ACD4-470D-AB8B-2CDD20C1A1CF}" type="pres">
      <dgm:prSet presAssocID="{20E28CAB-3771-4ED0-AC33-50DB46491E0D}" presName="spacer" presStyleCnt="0"/>
      <dgm:spPr/>
    </dgm:pt>
    <dgm:pt modelId="{E417611B-09B4-450E-AD2C-0D19D3B7D264}" type="pres">
      <dgm:prSet presAssocID="{C43E7BFA-99A7-48DF-96D6-2E38F2D1E6AA}" presName="parentText" presStyleLbl="node1" presStyleIdx="2" presStyleCnt="4">
        <dgm:presLayoutVars>
          <dgm:chMax val="0"/>
          <dgm:bulletEnabled val="1"/>
        </dgm:presLayoutVars>
      </dgm:prSet>
      <dgm:spPr/>
    </dgm:pt>
    <dgm:pt modelId="{8869F2E3-FCD2-4F69-824E-F30A1A542B95}" type="pres">
      <dgm:prSet presAssocID="{A155DE43-07A4-4E19-A94A-49F7F1593B55}" presName="spacer" presStyleCnt="0"/>
      <dgm:spPr/>
    </dgm:pt>
    <dgm:pt modelId="{2721B6A6-D783-442E-88FB-92DF67022D81}" type="pres">
      <dgm:prSet presAssocID="{AEDA1706-4C35-4BBF-AEEF-FEE74D552778}" presName="parentText" presStyleLbl="node1" presStyleIdx="3" presStyleCnt="4" custLinFactNeighborX="-16" custLinFactNeighborY="63129">
        <dgm:presLayoutVars>
          <dgm:chMax val="0"/>
          <dgm:bulletEnabled val="1"/>
        </dgm:presLayoutVars>
      </dgm:prSet>
      <dgm:spPr/>
    </dgm:pt>
  </dgm:ptLst>
  <dgm:cxnLst>
    <dgm:cxn modelId="{AD9AA834-CBEC-4229-8DBD-492B7EF13EC1}" srcId="{BDD03B45-E1F7-4E8E-933F-E27B9EF55AE6}" destId="{286DF3E4-C4BC-488C-8DFB-BC68FF2B3C91}" srcOrd="1" destOrd="0" parTransId="{4879E6F3-2BF5-4714-829C-8B4B4423476A}" sibTransId="{20E28CAB-3771-4ED0-AC33-50DB46491E0D}"/>
    <dgm:cxn modelId="{5002BB40-5AE8-4C56-B0C1-43161F249F17}" srcId="{BDD03B45-E1F7-4E8E-933F-E27B9EF55AE6}" destId="{AEDA1706-4C35-4BBF-AEEF-FEE74D552778}" srcOrd="3" destOrd="0" parTransId="{CBF53F9E-C63C-4D7D-BB2D-8E9E00DE6984}" sibTransId="{AE3A7020-F1A0-411D-B6D4-B40AD2BF26BE}"/>
    <dgm:cxn modelId="{50C53B5B-2976-4C2F-8D2A-EB8A03671450}" type="presOf" srcId="{C43E7BFA-99A7-48DF-96D6-2E38F2D1E6AA}" destId="{E417611B-09B4-450E-AD2C-0D19D3B7D264}" srcOrd="0" destOrd="0" presId="urn:microsoft.com/office/officeart/2005/8/layout/vList2"/>
    <dgm:cxn modelId="{AFFC6A68-EBE8-405D-A07B-D04369209543}" type="presOf" srcId="{286DF3E4-C4BC-488C-8DFB-BC68FF2B3C91}" destId="{8BDCEFD7-B923-435D-8471-617E9BEE7B20}" srcOrd="0" destOrd="0" presId="urn:microsoft.com/office/officeart/2005/8/layout/vList2"/>
    <dgm:cxn modelId="{C8F25E6C-F172-4B97-B186-5A3860712C62}" srcId="{BDD03B45-E1F7-4E8E-933F-E27B9EF55AE6}" destId="{C43E7BFA-99A7-48DF-96D6-2E38F2D1E6AA}" srcOrd="2" destOrd="0" parTransId="{5A487B4B-F76C-4B00-B4BC-1E27E525C53A}" sibTransId="{A155DE43-07A4-4E19-A94A-49F7F1593B55}"/>
    <dgm:cxn modelId="{BEC0314D-3E74-4AED-8A4A-FD1B54FE196C}" type="presOf" srcId="{BDD03B45-E1F7-4E8E-933F-E27B9EF55AE6}" destId="{CABB10C5-B2A3-4B0A-BFFC-774FE8AADBDB}" srcOrd="0" destOrd="0" presId="urn:microsoft.com/office/officeart/2005/8/layout/vList2"/>
    <dgm:cxn modelId="{BC2C1150-5784-4EB5-8054-FB05025DF689}" type="presOf" srcId="{6E2BA963-80C2-4FFE-B0C4-73B9341A71B3}" destId="{95D929BE-1194-4B55-AF34-EA674A35A80E}" srcOrd="0" destOrd="0" presId="urn:microsoft.com/office/officeart/2005/8/layout/vList2"/>
    <dgm:cxn modelId="{D08FFFAC-9082-40F5-AE72-57C7DE158197}" srcId="{BDD03B45-E1F7-4E8E-933F-E27B9EF55AE6}" destId="{6E2BA963-80C2-4FFE-B0C4-73B9341A71B3}" srcOrd="0" destOrd="0" parTransId="{2BF56C0C-359F-4579-99FC-B507A49054B2}" sibTransId="{1A09EF01-9263-4AFB-9DDF-E9BE93258AB1}"/>
    <dgm:cxn modelId="{33E6ECE4-E16E-40D8-B8BD-C9E1F12980A5}" type="presOf" srcId="{AEDA1706-4C35-4BBF-AEEF-FEE74D552778}" destId="{2721B6A6-D783-442E-88FB-92DF67022D81}" srcOrd="0" destOrd="0" presId="urn:microsoft.com/office/officeart/2005/8/layout/vList2"/>
    <dgm:cxn modelId="{83C92DD6-76E9-4948-B57F-FBDA002DF286}" type="presParOf" srcId="{CABB10C5-B2A3-4B0A-BFFC-774FE8AADBDB}" destId="{95D929BE-1194-4B55-AF34-EA674A35A80E}" srcOrd="0" destOrd="0" presId="urn:microsoft.com/office/officeart/2005/8/layout/vList2"/>
    <dgm:cxn modelId="{832255FC-3717-4BF7-9DEE-26D77D8EA5A0}" type="presParOf" srcId="{CABB10C5-B2A3-4B0A-BFFC-774FE8AADBDB}" destId="{FF79CD2D-C66E-4421-BA29-3EC5C5B1F993}" srcOrd="1" destOrd="0" presId="urn:microsoft.com/office/officeart/2005/8/layout/vList2"/>
    <dgm:cxn modelId="{09866D4A-4795-4639-A6E0-5FC78D23FBE8}" type="presParOf" srcId="{CABB10C5-B2A3-4B0A-BFFC-774FE8AADBDB}" destId="{8BDCEFD7-B923-435D-8471-617E9BEE7B20}" srcOrd="2" destOrd="0" presId="urn:microsoft.com/office/officeart/2005/8/layout/vList2"/>
    <dgm:cxn modelId="{1039C7F3-6AA8-4218-9F91-B670FDD085F7}" type="presParOf" srcId="{CABB10C5-B2A3-4B0A-BFFC-774FE8AADBDB}" destId="{18470577-ACD4-470D-AB8B-2CDD20C1A1CF}" srcOrd="3" destOrd="0" presId="urn:microsoft.com/office/officeart/2005/8/layout/vList2"/>
    <dgm:cxn modelId="{AC443AB1-3875-40EB-BB41-F6D6E6A337FB}" type="presParOf" srcId="{CABB10C5-B2A3-4B0A-BFFC-774FE8AADBDB}" destId="{E417611B-09B4-450E-AD2C-0D19D3B7D264}" srcOrd="4" destOrd="0" presId="urn:microsoft.com/office/officeart/2005/8/layout/vList2"/>
    <dgm:cxn modelId="{B080EED9-EEA0-4C08-8ACF-6C1A72A8D289}" type="presParOf" srcId="{CABB10C5-B2A3-4B0A-BFFC-774FE8AADBDB}" destId="{8869F2E3-FCD2-4F69-824E-F30A1A542B95}" srcOrd="5" destOrd="0" presId="urn:microsoft.com/office/officeart/2005/8/layout/vList2"/>
    <dgm:cxn modelId="{E05BDD6E-B373-4D9B-AFBC-CA0C7109B806}" type="presParOf" srcId="{CABB10C5-B2A3-4B0A-BFFC-774FE8AADBDB}" destId="{2721B6A6-D783-442E-88FB-92DF67022D8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BA535E-43EA-4190-AD24-5A2C63C1F3D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3864702-61F5-4796-A1DA-261F1E2A87F4}">
      <dgm:prSet/>
      <dgm:spPr/>
      <dgm:t>
        <a:bodyPr/>
        <a:lstStyle/>
        <a:p>
          <a:r>
            <a:rPr lang="nb-NO"/>
            <a:t>Selv om kvalifiserte veiledere kan oppmuntre elever og gi dem faglig støtte, er ikke dette tilstrekkelig for å oppnå varige virkninger. </a:t>
          </a:r>
          <a:endParaRPr lang="en-US"/>
        </a:p>
      </dgm:t>
    </dgm:pt>
    <dgm:pt modelId="{020AD083-5775-4227-AE5A-3AFDB9D6F770}" type="parTrans" cxnId="{A5B54E57-7512-462B-B5D3-AE176322E3C9}">
      <dgm:prSet/>
      <dgm:spPr/>
      <dgm:t>
        <a:bodyPr/>
        <a:lstStyle/>
        <a:p>
          <a:endParaRPr lang="en-US"/>
        </a:p>
      </dgm:t>
    </dgm:pt>
    <dgm:pt modelId="{31FD226C-23F4-4923-8B32-45E296B4E1BC}" type="sibTrans" cxnId="{A5B54E57-7512-462B-B5D3-AE176322E3C9}">
      <dgm:prSet/>
      <dgm:spPr/>
      <dgm:t>
        <a:bodyPr/>
        <a:lstStyle/>
        <a:p>
          <a:endParaRPr lang="en-US"/>
        </a:p>
      </dgm:t>
    </dgm:pt>
    <dgm:pt modelId="{6CD5CE10-0277-4CDF-838A-41CA807C58EC}">
      <dgm:prSet/>
      <dgm:spPr/>
      <dgm:t>
        <a:bodyPr/>
        <a:lstStyle/>
        <a:p>
          <a:r>
            <a:rPr lang="nb-NO"/>
            <a:t>Tiltak må omfatte skolemiljø, kvaliteten på undervisningen eller relasjonene mellom elever, lærere og annet personell. </a:t>
          </a:r>
          <a:endParaRPr lang="en-US"/>
        </a:p>
      </dgm:t>
    </dgm:pt>
    <dgm:pt modelId="{ADB0F3F5-EFD1-49BF-AD9F-865493737115}" type="parTrans" cxnId="{5BAA29ED-CBED-4A9B-BCFB-3F464B1BB165}">
      <dgm:prSet/>
      <dgm:spPr/>
      <dgm:t>
        <a:bodyPr/>
        <a:lstStyle/>
        <a:p>
          <a:endParaRPr lang="en-US"/>
        </a:p>
      </dgm:t>
    </dgm:pt>
    <dgm:pt modelId="{0708DD75-169D-4BB1-9338-416B89AAB5A4}" type="sibTrans" cxnId="{5BAA29ED-CBED-4A9B-BCFB-3F464B1BB165}">
      <dgm:prSet/>
      <dgm:spPr/>
      <dgm:t>
        <a:bodyPr/>
        <a:lstStyle/>
        <a:p>
          <a:endParaRPr lang="en-US"/>
        </a:p>
      </dgm:t>
    </dgm:pt>
    <dgm:pt modelId="{5EA7A78B-E7D3-442B-BD0A-CF34FB694D93}" type="pres">
      <dgm:prSet presAssocID="{06BA535E-43EA-4190-AD24-5A2C63C1F3DA}" presName="hierChild1" presStyleCnt="0">
        <dgm:presLayoutVars>
          <dgm:chPref val="1"/>
          <dgm:dir/>
          <dgm:animOne val="branch"/>
          <dgm:animLvl val="lvl"/>
          <dgm:resizeHandles/>
        </dgm:presLayoutVars>
      </dgm:prSet>
      <dgm:spPr/>
    </dgm:pt>
    <dgm:pt modelId="{E0263ACC-39EA-4B83-8EA0-0DD915A75E43}" type="pres">
      <dgm:prSet presAssocID="{43864702-61F5-4796-A1DA-261F1E2A87F4}" presName="hierRoot1" presStyleCnt="0"/>
      <dgm:spPr/>
    </dgm:pt>
    <dgm:pt modelId="{A277CB5A-0AB4-4150-89F8-D57EC9CF2B09}" type="pres">
      <dgm:prSet presAssocID="{43864702-61F5-4796-A1DA-261F1E2A87F4}" presName="composite" presStyleCnt="0"/>
      <dgm:spPr/>
    </dgm:pt>
    <dgm:pt modelId="{EBDE95C2-65E3-4FE1-85AB-62C27F074C30}" type="pres">
      <dgm:prSet presAssocID="{43864702-61F5-4796-A1DA-261F1E2A87F4}" presName="background" presStyleLbl="node0" presStyleIdx="0" presStyleCnt="2"/>
      <dgm:spPr/>
    </dgm:pt>
    <dgm:pt modelId="{382D6ABE-FFDE-464C-91AC-4CFCC51F5FC4}" type="pres">
      <dgm:prSet presAssocID="{43864702-61F5-4796-A1DA-261F1E2A87F4}" presName="text" presStyleLbl="fgAcc0" presStyleIdx="0" presStyleCnt="2">
        <dgm:presLayoutVars>
          <dgm:chPref val="3"/>
        </dgm:presLayoutVars>
      </dgm:prSet>
      <dgm:spPr/>
    </dgm:pt>
    <dgm:pt modelId="{BDC773AF-7656-44FA-BE38-962A5E0DA9F1}" type="pres">
      <dgm:prSet presAssocID="{43864702-61F5-4796-A1DA-261F1E2A87F4}" presName="hierChild2" presStyleCnt="0"/>
      <dgm:spPr/>
    </dgm:pt>
    <dgm:pt modelId="{0C4B8BB0-9999-4B0A-9106-8FAC5669EAA1}" type="pres">
      <dgm:prSet presAssocID="{6CD5CE10-0277-4CDF-838A-41CA807C58EC}" presName="hierRoot1" presStyleCnt="0"/>
      <dgm:spPr/>
    </dgm:pt>
    <dgm:pt modelId="{AACC956F-0484-4D0C-A051-932B5E8867B8}" type="pres">
      <dgm:prSet presAssocID="{6CD5CE10-0277-4CDF-838A-41CA807C58EC}" presName="composite" presStyleCnt="0"/>
      <dgm:spPr/>
    </dgm:pt>
    <dgm:pt modelId="{6FDDDF29-9D1E-4C64-A84D-6977B2FC7C13}" type="pres">
      <dgm:prSet presAssocID="{6CD5CE10-0277-4CDF-838A-41CA807C58EC}" presName="background" presStyleLbl="node0" presStyleIdx="1" presStyleCnt="2"/>
      <dgm:spPr/>
    </dgm:pt>
    <dgm:pt modelId="{1F912937-CC8B-4994-A820-7D11EB3D1891}" type="pres">
      <dgm:prSet presAssocID="{6CD5CE10-0277-4CDF-838A-41CA807C58EC}" presName="text" presStyleLbl="fgAcc0" presStyleIdx="1" presStyleCnt="2">
        <dgm:presLayoutVars>
          <dgm:chPref val="3"/>
        </dgm:presLayoutVars>
      </dgm:prSet>
      <dgm:spPr/>
    </dgm:pt>
    <dgm:pt modelId="{D03BF0C5-0C59-4F8B-9568-C9AC20578F2B}" type="pres">
      <dgm:prSet presAssocID="{6CD5CE10-0277-4CDF-838A-41CA807C58EC}" presName="hierChild2" presStyleCnt="0"/>
      <dgm:spPr/>
    </dgm:pt>
  </dgm:ptLst>
  <dgm:cxnLst>
    <dgm:cxn modelId="{AF59C51D-6DE7-4ED1-8B2D-BFB5B4EBE00D}" type="presOf" srcId="{06BA535E-43EA-4190-AD24-5A2C63C1F3DA}" destId="{5EA7A78B-E7D3-442B-BD0A-CF34FB694D93}" srcOrd="0" destOrd="0" presId="urn:microsoft.com/office/officeart/2005/8/layout/hierarchy1"/>
    <dgm:cxn modelId="{A5B54E57-7512-462B-B5D3-AE176322E3C9}" srcId="{06BA535E-43EA-4190-AD24-5A2C63C1F3DA}" destId="{43864702-61F5-4796-A1DA-261F1E2A87F4}" srcOrd="0" destOrd="0" parTransId="{020AD083-5775-4227-AE5A-3AFDB9D6F770}" sibTransId="{31FD226C-23F4-4923-8B32-45E296B4E1BC}"/>
    <dgm:cxn modelId="{D5BBAA84-9146-4056-BA54-E896E9F6E731}" type="presOf" srcId="{43864702-61F5-4796-A1DA-261F1E2A87F4}" destId="{382D6ABE-FFDE-464C-91AC-4CFCC51F5FC4}" srcOrd="0" destOrd="0" presId="urn:microsoft.com/office/officeart/2005/8/layout/hierarchy1"/>
    <dgm:cxn modelId="{3D776D90-5600-4D22-B475-A8B3971494A7}" type="presOf" srcId="{6CD5CE10-0277-4CDF-838A-41CA807C58EC}" destId="{1F912937-CC8B-4994-A820-7D11EB3D1891}" srcOrd="0" destOrd="0" presId="urn:microsoft.com/office/officeart/2005/8/layout/hierarchy1"/>
    <dgm:cxn modelId="{5BAA29ED-CBED-4A9B-BCFB-3F464B1BB165}" srcId="{06BA535E-43EA-4190-AD24-5A2C63C1F3DA}" destId="{6CD5CE10-0277-4CDF-838A-41CA807C58EC}" srcOrd="1" destOrd="0" parTransId="{ADB0F3F5-EFD1-49BF-AD9F-865493737115}" sibTransId="{0708DD75-169D-4BB1-9338-416B89AAB5A4}"/>
    <dgm:cxn modelId="{ECAFF726-224C-42B8-B135-38A342D8C17E}" type="presParOf" srcId="{5EA7A78B-E7D3-442B-BD0A-CF34FB694D93}" destId="{E0263ACC-39EA-4B83-8EA0-0DD915A75E43}" srcOrd="0" destOrd="0" presId="urn:microsoft.com/office/officeart/2005/8/layout/hierarchy1"/>
    <dgm:cxn modelId="{167F2BF5-94DB-4253-A256-0EC1CD3F0576}" type="presParOf" srcId="{E0263ACC-39EA-4B83-8EA0-0DD915A75E43}" destId="{A277CB5A-0AB4-4150-89F8-D57EC9CF2B09}" srcOrd="0" destOrd="0" presId="urn:microsoft.com/office/officeart/2005/8/layout/hierarchy1"/>
    <dgm:cxn modelId="{7FB4ECD9-1578-445A-A087-967DA9173BB6}" type="presParOf" srcId="{A277CB5A-0AB4-4150-89F8-D57EC9CF2B09}" destId="{EBDE95C2-65E3-4FE1-85AB-62C27F074C30}" srcOrd="0" destOrd="0" presId="urn:microsoft.com/office/officeart/2005/8/layout/hierarchy1"/>
    <dgm:cxn modelId="{32687655-7F5D-4647-8B5B-E8CADB9678A9}" type="presParOf" srcId="{A277CB5A-0AB4-4150-89F8-D57EC9CF2B09}" destId="{382D6ABE-FFDE-464C-91AC-4CFCC51F5FC4}" srcOrd="1" destOrd="0" presId="urn:microsoft.com/office/officeart/2005/8/layout/hierarchy1"/>
    <dgm:cxn modelId="{3CE06CE3-859F-41AF-ACF0-765A83799F90}" type="presParOf" srcId="{E0263ACC-39EA-4B83-8EA0-0DD915A75E43}" destId="{BDC773AF-7656-44FA-BE38-962A5E0DA9F1}" srcOrd="1" destOrd="0" presId="urn:microsoft.com/office/officeart/2005/8/layout/hierarchy1"/>
    <dgm:cxn modelId="{745E54BE-AB18-4809-AD13-26BFA77E9D2F}" type="presParOf" srcId="{5EA7A78B-E7D3-442B-BD0A-CF34FB694D93}" destId="{0C4B8BB0-9999-4B0A-9106-8FAC5669EAA1}" srcOrd="1" destOrd="0" presId="urn:microsoft.com/office/officeart/2005/8/layout/hierarchy1"/>
    <dgm:cxn modelId="{3830D7C9-C63B-4FAC-A208-899569D70233}" type="presParOf" srcId="{0C4B8BB0-9999-4B0A-9106-8FAC5669EAA1}" destId="{AACC956F-0484-4D0C-A051-932B5E8867B8}" srcOrd="0" destOrd="0" presId="urn:microsoft.com/office/officeart/2005/8/layout/hierarchy1"/>
    <dgm:cxn modelId="{C6B496B6-5C4E-4FC9-B5CE-3EE569942551}" type="presParOf" srcId="{AACC956F-0484-4D0C-A051-932B5E8867B8}" destId="{6FDDDF29-9D1E-4C64-A84D-6977B2FC7C13}" srcOrd="0" destOrd="0" presId="urn:microsoft.com/office/officeart/2005/8/layout/hierarchy1"/>
    <dgm:cxn modelId="{3866C4B3-A2EA-4FE0-A401-73307E72E3F1}" type="presParOf" srcId="{AACC956F-0484-4D0C-A051-932B5E8867B8}" destId="{1F912937-CC8B-4994-A820-7D11EB3D1891}" srcOrd="1" destOrd="0" presId="urn:microsoft.com/office/officeart/2005/8/layout/hierarchy1"/>
    <dgm:cxn modelId="{B6253A66-4D90-4673-AA3B-CF7E02738086}" type="presParOf" srcId="{0C4B8BB0-9999-4B0A-9106-8FAC5669EAA1}" destId="{D03BF0C5-0C59-4F8B-9568-C9AC20578F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1E0B28-1D45-4B1F-8EC9-0B868F00F16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B4F03D5-DFDB-45A7-BBDC-E46C6666710F}">
      <dgm:prSet/>
      <dgm:spPr/>
      <dgm:t>
        <a:bodyPr/>
        <a:lstStyle/>
        <a:p>
          <a:r>
            <a:rPr lang="nb-NO"/>
            <a:t>De tre første alternativene har fått høyest oppslutning:</a:t>
          </a:r>
          <a:endParaRPr lang="en-US"/>
        </a:p>
      </dgm:t>
    </dgm:pt>
    <dgm:pt modelId="{474EAAFF-9F36-42B8-8C13-5A418954B6E2}" type="parTrans" cxnId="{90C5AD67-CA90-4C60-9C73-FF3053BB1F35}">
      <dgm:prSet/>
      <dgm:spPr/>
      <dgm:t>
        <a:bodyPr/>
        <a:lstStyle/>
        <a:p>
          <a:endParaRPr lang="en-US"/>
        </a:p>
      </dgm:t>
    </dgm:pt>
    <dgm:pt modelId="{6B443F83-582B-4622-A613-B7EFC08E50E5}" type="sibTrans" cxnId="{90C5AD67-CA90-4C60-9C73-FF3053BB1F35}">
      <dgm:prSet/>
      <dgm:spPr/>
      <dgm:t>
        <a:bodyPr/>
        <a:lstStyle/>
        <a:p>
          <a:endParaRPr lang="en-US"/>
        </a:p>
      </dgm:t>
    </dgm:pt>
    <dgm:pt modelId="{E0B3DCD8-9596-44E3-A711-D9A994DA3B36}">
      <dgm:prSet/>
      <dgm:spPr/>
      <dgm:t>
        <a:bodyPr/>
        <a:lstStyle/>
        <a:p>
          <a:r>
            <a:rPr lang="nb-NO"/>
            <a:t>bedre yrkesretting, </a:t>
          </a:r>
          <a:endParaRPr lang="en-US"/>
        </a:p>
      </dgm:t>
    </dgm:pt>
    <dgm:pt modelId="{6E0E2BB2-9BDC-4BC9-9376-5EA136241801}" type="parTrans" cxnId="{89048431-BABA-4C26-B47D-859898E84E56}">
      <dgm:prSet/>
      <dgm:spPr/>
      <dgm:t>
        <a:bodyPr/>
        <a:lstStyle/>
        <a:p>
          <a:endParaRPr lang="en-US"/>
        </a:p>
      </dgm:t>
    </dgm:pt>
    <dgm:pt modelId="{A2070EA8-F459-4CA4-9C0B-8B3B007B5446}" type="sibTrans" cxnId="{89048431-BABA-4C26-B47D-859898E84E56}">
      <dgm:prSet/>
      <dgm:spPr/>
      <dgm:t>
        <a:bodyPr/>
        <a:lstStyle/>
        <a:p>
          <a:endParaRPr lang="en-US"/>
        </a:p>
      </dgm:t>
    </dgm:pt>
    <dgm:pt modelId="{647275E8-7ADC-49AE-AF84-BEA1E7851791}">
      <dgm:prSet/>
      <dgm:spPr/>
      <dgm:t>
        <a:bodyPr/>
        <a:lstStyle/>
        <a:p>
          <a:r>
            <a:rPr lang="nb-NO"/>
            <a:t>rådgivning og karriereveiledning samt </a:t>
          </a:r>
          <a:endParaRPr lang="en-US"/>
        </a:p>
      </dgm:t>
    </dgm:pt>
    <dgm:pt modelId="{201710E5-472B-4BE7-9278-F5578A2A9627}" type="parTrans" cxnId="{7B6DF414-7656-4FA3-9AE6-2F7F4F1CF950}">
      <dgm:prSet/>
      <dgm:spPr/>
      <dgm:t>
        <a:bodyPr/>
        <a:lstStyle/>
        <a:p>
          <a:endParaRPr lang="en-US"/>
        </a:p>
      </dgm:t>
    </dgm:pt>
    <dgm:pt modelId="{59F876EE-994E-4D9E-8F98-A6F1EBB57B96}" type="sibTrans" cxnId="{7B6DF414-7656-4FA3-9AE6-2F7F4F1CF950}">
      <dgm:prSet/>
      <dgm:spPr/>
      <dgm:t>
        <a:bodyPr/>
        <a:lstStyle/>
        <a:p>
          <a:endParaRPr lang="en-US"/>
        </a:p>
      </dgm:t>
    </dgm:pt>
    <dgm:pt modelId="{0EC507D7-BF2C-442E-912E-4E33CBFF1F97}">
      <dgm:prSet/>
      <dgm:spPr/>
      <dgm:t>
        <a:bodyPr/>
        <a:lstStyle/>
        <a:p>
          <a:r>
            <a:rPr lang="nb-NO"/>
            <a:t>mer fleksibilitet i strukturen</a:t>
          </a:r>
          <a:endParaRPr lang="en-US"/>
        </a:p>
      </dgm:t>
    </dgm:pt>
    <dgm:pt modelId="{44CB2809-3A94-4F20-AD7A-78A7BC1AF554}" type="parTrans" cxnId="{4018C845-E470-4C91-A46B-B220D65C3515}">
      <dgm:prSet/>
      <dgm:spPr/>
      <dgm:t>
        <a:bodyPr/>
        <a:lstStyle/>
        <a:p>
          <a:endParaRPr lang="en-US"/>
        </a:p>
      </dgm:t>
    </dgm:pt>
    <dgm:pt modelId="{4F79F680-1BCA-4EAF-A7E1-0481357B7417}" type="sibTrans" cxnId="{4018C845-E470-4C91-A46B-B220D65C3515}">
      <dgm:prSet/>
      <dgm:spPr/>
      <dgm:t>
        <a:bodyPr/>
        <a:lstStyle/>
        <a:p>
          <a:endParaRPr lang="en-US"/>
        </a:p>
      </dgm:t>
    </dgm:pt>
    <dgm:pt modelId="{C5DFEF67-6F61-4DD2-B439-4225A39BC4A4}">
      <dgm:prSet/>
      <dgm:spPr/>
      <dgm:t>
        <a:bodyPr/>
        <a:lstStyle/>
        <a:p>
          <a:r>
            <a:rPr lang="nb-NO"/>
            <a:t>bli tidlig kjent med elevene, dels i form av kartlegging og dels i form av kontakt med avgiverskole, anses som svært viktig for alle lærerne.</a:t>
          </a:r>
          <a:endParaRPr lang="en-US"/>
        </a:p>
      </dgm:t>
    </dgm:pt>
    <dgm:pt modelId="{9ED6F83F-DAAF-4B39-8A3B-84E7AEFD88DD}" type="parTrans" cxnId="{7421BEA6-0BA0-4F29-98DF-3DCA357977DE}">
      <dgm:prSet/>
      <dgm:spPr/>
      <dgm:t>
        <a:bodyPr/>
        <a:lstStyle/>
        <a:p>
          <a:endParaRPr lang="en-US"/>
        </a:p>
      </dgm:t>
    </dgm:pt>
    <dgm:pt modelId="{2EF641EB-ED45-4C1A-87A5-6781A8B42673}" type="sibTrans" cxnId="{7421BEA6-0BA0-4F29-98DF-3DCA357977DE}">
      <dgm:prSet/>
      <dgm:spPr/>
      <dgm:t>
        <a:bodyPr/>
        <a:lstStyle/>
        <a:p>
          <a:endParaRPr lang="en-US"/>
        </a:p>
      </dgm:t>
    </dgm:pt>
    <dgm:pt modelId="{51A50C5B-92CB-4F1D-BCE8-CC55E373A336}">
      <dgm:prSet/>
      <dgm:spPr/>
      <dgm:t>
        <a:bodyPr/>
        <a:lstStyle/>
        <a:p>
          <a:r>
            <a:rPr lang="nb-NO"/>
            <a:t>tett fraværsoppfølging, </a:t>
          </a:r>
          <a:endParaRPr lang="en-US"/>
        </a:p>
      </dgm:t>
    </dgm:pt>
    <dgm:pt modelId="{3CB1B406-A999-4FE8-93C7-9F84E8D66E9F}" type="parTrans" cxnId="{12A6FE8A-6FC6-4703-8A7D-705A24CF0E38}">
      <dgm:prSet/>
      <dgm:spPr/>
      <dgm:t>
        <a:bodyPr/>
        <a:lstStyle/>
        <a:p>
          <a:endParaRPr lang="en-US"/>
        </a:p>
      </dgm:t>
    </dgm:pt>
    <dgm:pt modelId="{99D50A50-6BD5-4BCE-B54A-D05CA732593B}" type="sibTrans" cxnId="{12A6FE8A-6FC6-4703-8A7D-705A24CF0E38}">
      <dgm:prSet/>
      <dgm:spPr/>
      <dgm:t>
        <a:bodyPr/>
        <a:lstStyle/>
        <a:p>
          <a:endParaRPr lang="en-US"/>
        </a:p>
      </dgm:t>
    </dgm:pt>
    <dgm:pt modelId="{E91ABDEF-ADCD-43CE-8638-2DFDEBB19357}">
      <dgm:prSet/>
      <dgm:spPr/>
      <dgm:t>
        <a:bodyPr/>
        <a:lstStyle/>
        <a:p>
          <a:r>
            <a:rPr lang="nb-NO"/>
            <a:t>bruk av Prosjekt til fordypning,  ( NÅ YFF)</a:t>
          </a:r>
          <a:endParaRPr lang="en-US"/>
        </a:p>
      </dgm:t>
    </dgm:pt>
    <dgm:pt modelId="{ABBCDDF1-EB5E-425E-B2F9-FA77C48D8E9C}" type="parTrans" cxnId="{67C54238-7149-4CF4-A11C-3D109EA76642}">
      <dgm:prSet/>
      <dgm:spPr/>
      <dgm:t>
        <a:bodyPr/>
        <a:lstStyle/>
        <a:p>
          <a:endParaRPr lang="en-US"/>
        </a:p>
      </dgm:t>
    </dgm:pt>
    <dgm:pt modelId="{78B29194-FEA8-4129-9FDF-DAF5739D67D4}" type="sibTrans" cxnId="{67C54238-7149-4CF4-A11C-3D109EA76642}">
      <dgm:prSet/>
      <dgm:spPr/>
      <dgm:t>
        <a:bodyPr/>
        <a:lstStyle/>
        <a:p>
          <a:endParaRPr lang="en-US"/>
        </a:p>
      </dgm:t>
    </dgm:pt>
    <dgm:pt modelId="{2B9132B8-309F-43A4-8589-FBF3AE17BDAF}">
      <dgm:prSet/>
      <dgm:spPr/>
      <dgm:t>
        <a:bodyPr/>
        <a:lstStyle/>
        <a:p>
          <a:r>
            <a:rPr lang="nb-NO"/>
            <a:t>praksisplasser med skoleoppfølging, </a:t>
          </a:r>
          <a:endParaRPr lang="en-US"/>
        </a:p>
      </dgm:t>
    </dgm:pt>
    <dgm:pt modelId="{26463F49-4174-4D17-BFC7-9CFB39324080}" type="parTrans" cxnId="{125B4674-158D-4AD3-941C-E304A41C55D7}">
      <dgm:prSet/>
      <dgm:spPr/>
      <dgm:t>
        <a:bodyPr/>
        <a:lstStyle/>
        <a:p>
          <a:endParaRPr lang="en-US"/>
        </a:p>
      </dgm:t>
    </dgm:pt>
    <dgm:pt modelId="{E59ACF19-302F-4D3A-9B3C-ACDC204E9234}" type="sibTrans" cxnId="{125B4674-158D-4AD3-941C-E304A41C55D7}">
      <dgm:prSet/>
      <dgm:spPr/>
      <dgm:t>
        <a:bodyPr/>
        <a:lstStyle/>
        <a:p>
          <a:endParaRPr lang="en-US"/>
        </a:p>
      </dgm:t>
    </dgm:pt>
    <dgm:pt modelId="{AF08990C-8D3F-478C-92C3-8E17B3BC9A9C}">
      <dgm:prSet/>
      <dgm:spPr/>
      <dgm:t>
        <a:bodyPr/>
        <a:lstStyle/>
        <a:p>
          <a:r>
            <a:rPr lang="nb-NO"/>
            <a:t>lærerteam der klassens lærere møtes regelmessig, bruk av assistenter og tolærersystem..</a:t>
          </a:r>
          <a:endParaRPr lang="en-US"/>
        </a:p>
      </dgm:t>
    </dgm:pt>
    <dgm:pt modelId="{42A65F24-9E03-4CFF-ABC6-7634A22EA4FC}" type="parTrans" cxnId="{E24F7BC2-81B3-4E54-8250-814B44B3F7F9}">
      <dgm:prSet/>
      <dgm:spPr/>
      <dgm:t>
        <a:bodyPr/>
        <a:lstStyle/>
        <a:p>
          <a:endParaRPr lang="en-US"/>
        </a:p>
      </dgm:t>
    </dgm:pt>
    <dgm:pt modelId="{70041C1F-C49C-47B2-9EE6-F3399CF27B2B}" type="sibTrans" cxnId="{E24F7BC2-81B3-4E54-8250-814B44B3F7F9}">
      <dgm:prSet/>
      <dgm:spPr/>
      <dgm:t>
        <a:bodyPr/>
        <a:lstStyle/>
        <a:p>
          <a:endParaRPr lang="en-US"/>
        </a:p>
      </dgm:t>
    </dgm:pt>
    <dgm:pt modelId="{16E48762-AE8C-4B8B-8EAF-11C42E46D002}" type="pres">
      <dgm:prSet presAssocID="{D91E0B28-1D45-4B1F-8EC9-0B868F00F166}" presName="linear" presStyleCnt="0">
        <dgm:presLayoutVars>
          <dgm:animLvl val="lvl"/>
          <dgm:resizeHandles val="exact"/>
        </dgm:presLayoutVars>
      </dgm:prSet>
      <dgm:spPr/>
    </dgm:pt>
    <dgm:pt modelId="{EB402CAD-8EB9-4DC8-9357-4A64C25A3EF0}" type="pres">
      <dgm:prSet presAssocID="{AB4F03D5-DFDB-45A7-BBDC-E46C6666710F}" presName="parentText" presStyleLbl="node1" presStyleIdx="0" presStyleCnt="1">
        <dgm:presLayoutVars>
          <dgm:chMax val="0"/>
          <dgm:bulletEnabled val="1"/>
        </dgm:presLayoutVars>
      </dgm:prSet>
      <dgm:spPr/>
    </dgm:pt>
    <dgm:pt modelId="{2FF81BFD-A03D-42FB-834A-A53649E77869}" type="pres">
      <dgm:prSet presAssocID="{AB4F03D5-DFDB-45A7-BBDC-E46C6666710F}" presName="childText" presStyleLbl="revTx" presStyleIdx="0" presStyleCnt="1">
        <dgm:presLayoutVars>
          <dgm:bulletEnabled val="1"/>
        </dgm:presLayoutVars>
      </dgm:prSet>
      <dgm:spPr/>
    </dgm:pt>
  </dgm:ptLst>
  <dgm:cxnLst>
    <dgm:cxn modelId="{7B6DF414-7656-4FA3-9AE6-2F7F4F1CF950}" srcId="{AB4F03D5-DFDB-45A7-BBDC-E46C6666710F}" destId="{647275E8-7ADC-49AE-AF84-BEA1E7851791}" srcOrd="1" destOrd="0" parTransId="{201710E5-472B-4BE7-9278-F5578A2A9627}" sibTransId="{59F876EE-994E-4D9E-8F98-A6F1EBB57B96}"/>
    <dgm:cxn modelId="{89048431-BABA-4C26-B47D-859898E84E56}" srcId="{AB4F03D5-DFDB-45A7-BBDC-E46C6666710F}" destId="{E0B3DCD8-9596-44E3-A711-D9A994DA3B36}" srcOrd="0" destOrd="0" parTransId="{6E0E2BB2-9BDC-4BC9-9376-5EA136241801}" sibTransId="{A2070EA8-F459-4CA4-9C0B-8B3B007B5446}"/>
    <dgm:cxn modelId="{63DD6F37-B3EE-4520-B937-E13D6B531A63}" type="presOf" srcId="{E91ABDEF-ADCD-43CE-8638-2DFDEBB19357}" destId="{2FF81BFD-A03D-42FB-834A-A53649E77869}" srcOrd="0" destOrd="5" presId="urn:microsoft.com/office/officeart/2005/8/layout/vList2"/>
    <dgm:cxn modelId="{67C54238-7149-4CF4-A11C-3D109EA76642}" srcId="{AB4F03D5-DFDB-45A7-BBDC-E46C6666710F}" destId="{E91ABDEF-ADCD-43CE-8638-2DFDEBB19357}" srcOrd="5" destOrd="0" parTransId="{ABBCDDF1-EB5E-425E-B2F9-FA77C48D8E9C}" sibTransId="{78B29194-FEA8-4129-9FDF-DAF5739D67D4}"/>
    <dgm:cxn modelId="{4018C845-E470-4C91-A46B-B220D65C3515}" srcId="{AB4F03D5-DFDB-45A7-BBDC-E46C6666710F}" destId="{0EC507D7-BF2C-442E-912E-4E33CBFF1F97}" srcOrd="2" destOrd="0" parTransId="{44CB2809-3A94-4F20-AD7A-78A7BC1AF554}" sibTransId="{4F79F680-1BCA-4EAF-A7E1-0481357B7417}"/>
    <dgm:cxn modelId="{90C5AD67-CA90-4C60-9C73-FF3053BB1F35}" srcId="{D91E0B28-1D45-4B1F-8EC9-0B868F00F166}" destId="{AB4F03D5-DFDB-45A7-BBDC-E46C6666710F}" srcOrd="0" destOrd="0" parTransId="{474EAAFF-9F36-42B8-8C13-5A418954B6E2}" sibTransId="{6B443F83-582B-4622-A613-B7EFC08E50E5}"/>
    <dgm:cxn modelId="{EA7D6F69-D2D8-4B4F-85FC-1943C88BC797}" type="presOf" srcId="{D91E0B28-1D45-4B1F-8EC9-0B868F00F166}" destId="{16E48762-AE8C-4B8B-8EAF-11C42E46D002}" srcOrd="0" destOrd="0" presId="urn:microsoft.com/office/officeart/2005/8/layout/vList2"/>
    <dgm:cxn modelId="{7D615050-DC11-4A64-AE3A-66F38A96463C}" type="presOf" srcId="{51A50C5B-92CB-4F1D-BCE8-CC55E373A336}" destId="{2FF81BFD-A03D-42FB-834A-A53649E77869}" srcOrd="0" destOrd="4" presId="urn:microsoft.com/office/officeart/2005/8/layout/vList2"/>
    <dgm:cxn modelId="{125B4674-158D-4AD3-941C-E304A41C55D7}" srcId="{AB4F03D5-DFDB-45A7-BBDC-E46C6666710F}" destId="{2B9132B8-309F-43A4-8589-FBF3AE17BDAF}" srcOrd="6" destOrd="0" parTransId="{26463F49-4174-4D17-BFC7-9CFB39324080}" sibTransId="{E59ACF19-302F-4D3A-9B3C-ACDC204E9234}"/>
    <dgm:cxn modelId="{12A6FE8A-6FC6-4703-8A7D-705A24CF0E38}" srcId="{AB4F03D5-DFDB-45A7-BBDC-E46C6666710F}" destId="{51A50C5B-92CB-4F1D-BCE8-CC55E373A336}" srcOrd="4" destOrd="0" parTransId="{3CB1B406-A999-4FE8-93C7-9F84E8D66E9F}" sibTransId="{99D50A50-6BD5-4BCE-B54A-D05CA732593B}"/>
    <dgm:cxn modelId="{CC47F090-8F25-400C-91AC-B1CC955AFB22}" type="presOf" srcId="{AF08990C-8D3F-478C-92C3-8E17B3BC9A9C}" destId="{2FF81BFD-A03D-42FB-834A-A53649E77869}" srcOrd="0" destOrd="7" presId="urn:microsoft.com/office/officeart/2005/8/layout/vList2"/>
    <dgm:cxn modelId="{7421BEA6-0BA0-4F29-98DF-3DCA357977DE}" srcId="{AB4F03D5-DFDB-45A7-BBDC-E46C6666710F}" destId="{C5DFEF67-6F61-4DD2-B439-4225A39BC4A4}" srcOrd="3" destOrd="0" parTransId="{9ED6F83F-DAAF-4B39-8A3B-84E7AEFD88DD}" sibTransId="{2EF641EB-ED45-4C1A-87A5-6781A8B42673}"/>
    <dgm:cxn modelId="{8C3535AB-CE92-4C9B-975A-5BB5DC736F82}" type="presOf" srcId="{0EC507D7-BF2C-442E-912E-4E33CBFF1F97}" destId="{2FF81BFD-A03D-42FB-834A-A53649E77869}" srcOrd="0" destOrd="2" presId="urn:microsoft.com/office/officeart/2005/8/layout/vList2"/>
    <dgm:cxn modelId="{E24F7BC2-81B3-4E54-8250-814B44B3F7F9}" srcId="{AB4F03D5-DFDB-45A7-BBDC-E46C6666710F}" destId="{AF08990C-8D3F-478C-92C3-8E17B3BC9A9C}" srcOrd="7" destOrd="0" parTransId="{42A65F24-9E03-4CFF-ABC6-7634A22EA4FC}" sibTransId="{70041C1F-C49C-47B2-9EE6-F3399CF27B2B}"/>
    <dgm:cxn modelId="{370CC6D7-DCEB-43E3-897A-CAA4E9283FC8}" type="presOf" srcId="{AB4F03D5-DFDB-45A7-BBDC-E46C6666710F}" destId="{EB402CAD-8EB9-4DC8-9357-4A64C25A3EF0}" srcOrd="0" destOrd="0" presId="urn:microsoft.com/office/officeart/2005/8/layout/vList2"/>
    <dgm:cxn modelId="{2E59C9D8-0AAD-4D25-95BF-0D0E19706E2B}" type="presOf" srcId="{C5DFEF67-6F61-4DD2-B439-4225A39BC4A4}" destId="{2FF81BFD-A03D-42FB-834A-A53649E77869}" srcOrd="0" destOrd="3" presId="urn:microsoft.com/office/officeart/2005/8/layout/vList2"/>
    <dgm:cxn modelId="{78C3BAEC-EC36-44A2-A31E-DBF9DA236D25}" type="presOf" srcId="{E0B3DCD8-9596-44E3-A711-D9A994DA3B36}" destId="{2FF81BFD-A03D-42FB-834A-A53649E77869}" srcOrd="0" destOrd="0" presId="urn:microsoft.com/office/officeart/2005/8/layout/vList2"/>
    <dgm:cxn modelId="{D1EE46ED-E1F6-47FB-875B-7668CF6FBB68}" type="presOf" srcId="{647275E8-7ADC-49AE-AF84-BEA1E7851791}" destId="{2FF81BFD-A03D-42FB-834A-A53649E77869}" srcOrd="0" destOrd="1" presId="urn:microsoft.com/office/officeart/2005/8/layout/vList2"/>
    <dgm:cxn modelId="{6D21EAF5-5299-439A-9D25-BC0337A77557}" type="presOf" srcId="{2B9132B8-309F-43A4-8589-FBF3AE17BDAF}" destId="{2FF81BFD-A03D-42FB-834A-A53649E77869}" srcOrd="0" destOrd="6" presId="urn:microsoft.com/office/officeart/2005/8/layout/vList2"/>
    <dgm:cxn modelId="{8D4AA596-C14A-48C9-A1F1-34F3C6272566}" type="presParOf" srcId="{16E48762-AE8C-4B8B-8EAF-11C42E46D002}" destId="{EB402CAD-8EB9-4DC8-9357-4A64C25A3EF0}" srcOrd="0" destOrd="0" presId="urn:microsoft.com/office/officeart/2005/8/layout/vList2"/>
    <dgm:cxn modelId="{3FDEE414-54D3-4F53-84D4-62E5C50E04C8}" type="presParOf" srcId="{16E48762-AE8C-4B8B-8EAF-11C42E46D002}" destId="{2FF81BFD-A03D-42FB-834A-A53649E7786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62E9E5-B891-4620-9C2B-111BA84186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453EBF-2697-4570-95E9-6F81B741E5D2}">
      <dgm:prSet/>
      <dgm:spPr/>
      <dgm:t>
        <a:bodyPr/>
        <a:lstStyle/>
        <a:p>
          <a:r>
            <a:rPr lang="nb-NO"/>
            <a:t>Ungdommene antydet at både støtten fra oppfølgere og foreldre var betydnings-fullt i bidraget om «gode» valg for å komme i gang igjen med opplæringen. Når ungdommen nå opplevde tilrettelegging og relasjonell støtte til å mestre oppgavene, fremsto de som motiverte for å lykkes med opplæringen. </a:t>
          </a:r>
          <a:endParaRPr lang="en-US"/>
        </a:p>
      </dgm:t>
    </dgm:pt>
    <dgm:pt modelId="{F2BD5D0A-11D4-444A-95A5-52C36F1DA9CB}" type="parTrans" cxnId="{8A626ED1-4416-4124-85AC-48E54EB35FF8}">
      <dgm:prSet/>
      <dgm:spPr/>
      <dgm:t>
        <a:bodyPr/>
        <a:lstStyle/>
        <a:p>
          <a:endParaRPr lang="en-US"/>
        </a:p>
      </dgm:t>
    </dgm:pt>
    <dgm:pt modelId="{748A6E5B-EDF6-4EE5-A2F6-1B01FAE853C9}" type="sibTrans" cxnId="{8A626ED1-4416-4124-85AC-48E54EB35FF8}">
      <dgm:prSet/>
      <dgm:spPr/>
      <dgm:t>
        <a:bodyPr/>
        <a:lstStyle/>
        <a:p>
          <a:endParaRPr lang="en-US"/>
        </a:p>
      </dgm:t>
    </dgm:pt>
    <dgm:pt modelId="{E4312E80-B34B-4196-B899-8C9929B3C8C9}">
      <dgm:prSet/>
      <dgm:spPr/>
      <dgm:t>
        <a:bodyPr/>
        <a:lstStyle/>
        <a:p>
          <a:r>
            <a:rPr lang="nb-NO" b="0" i="0"/>
            <a:t>Nyere forskning tyder på at ensomhet og følelsen av å ikke høre til, er en av de viktigste årsakene til avbrudd i videregående opplæring </a:t>
          </a:r>
          <a:endParaRPr lang="en-US"/>
        </a:p>
      </dgm:t>
    </dgm:pt>
    <dgm:pt modelId="{BAFD1ACD-1F52-4D1B-ABD3-7ACCD608B8C3}" type="parTrans" cxnId="{B2090D43-297E-471C-BFA5-68CB4DCCC296}">
      <dgm:prSet/>
      <dgm:spPr/>
      <dgm:t>
        <a:bodyPr/>
        <a:lstStyle/>
        <a:p>
          <a:endParaRPr lang="en-US"/>
        </a:p>
      </dgm:t>
    </dgm:pt>
    <dgm:pt modelId="{72F89D3D-B40C-4497-A0D2-97F463CF6BC7}" type="sibTrans" cxnId="{B2090D43-297E-471C-BFA5-68CB4DCCC296}">
      <dgm:prSet/>
      <dgm:spPr/>
      <dgm:t>
        <a:bodyPr/>
        <a:lstStyle/>
        <a:p>
          <a:endParaRPr lang="en-US"/>
        </a:p>
      </dgm:t>
    </dgm:pt>
    <dgm:pt modelId="{E709316A-0E05-4F8C-BD00-7E050B133555}">
      <dgm:prSet/>
      <dgm:spPr/>
      <dgm:t>
        <a:bodyPr/>
        <a:lstStyle/>
        <a:p>
          <a:r>
            <a:rPr lang="nb-NO" b="0" i="0"/>
            <a:t>En av ungdommene fortalte om «gode hjelpere som møter deg med et annet blikk». Det kan bety at den som skal hjelpe, bør se at ungdommer har ulike behov og trenger individuell tilrettelegging og støtte. Det kan tenkes den mer personlig tilretteleggingen ungdommene fikk i oppfølgingstiltaket, gjorde at de opplevde at det var kortere avstand til relasjonell støtte, enn hva de tidligere hadde opplevd i videregående opplæring</a:t>
          </a:r>
          <a:endParaRPr lang="en-US"/>
        </a:p>
      </dgm:t>
    </dgm:pt>
    <dgm:pt modelId="{05B7E356-2351-46BF-BFAC-E890AD0F8720}" type="parTrans" cxnId="{67B48DF8-3AF2-4960-B742-9502BF026586}">
      <dgm:prSet/>
      <dgm:spPr/>
      <dgm:t>
        <a:bodyPr/>
        <a:lstStyle/>
        <a:p>
          <a:endParaRPr lang="en-US"/>
        </a:p>
      </dgm:t>
    </dgm:pt>
    <dgm:pt modelId="{CF3C6A83-9C57-493A-90C7-285591F58D27}" type="sibTrans" cxnId="{67B48DF8-3AF2-4960-B742-9502BF026586}">
      <dgm:prSet/>
      <dgm:spPr/>
      <dgm:t>
        <a:bodyPr/>
        <a:lstStyle/>
        <a:p>
          <a:endParaRPr lang="en-US"/>
        </a:p>
      </dgm:t>
    </dgm:pt>
    <dgm:pt modelId="{4B9628FE-E907-4FC8-AB35-371F01E16EF5}" type="pres">
      <dgm:prSet presAssocID="{3562E9E5-B891-4620-9C2B-111BA8418699}" presName="linear" presStyleCnt="0">
        <dgm:presLayoutVars>
          <dgm:animLvl val="lvl"/>
          <dgm:resizeHandles val="exact"/>
        </dgm:presLayoutVars>
      </dgm:prSet>
      <dgm:spPr/>
    </dgm:pt>
    <dgm:pt modelId="{696577CE-2FC0-4C99-A01C-F4B416D97C15}" type="pres">
      <dgm:prSet presAssocID="{DB453EBF-2697-4570-95E9-6F81B741E5D2}" presName="parentText" presStyleLbl="node1" presStyleIdx="0" presStyleCnt="3">
        <dgm:presLayoutVars>
          <dgm:chMax val="0"/>
          <dgm:bulletEnabled val="1"/>
        </dgm:presLayoutVars>
      </dgm:prSet>
      <dgm:spPr/>
    </dgm:pt>
    <dgm:pt modelId="{CB5F8B1A-CE19-4683-93AC-8C04FB8DD7FA}" type="pres">
      <dgm:prSet presAssocID="{748A6E5B-EDF6-4EE5-A2F6-1B01FAE853C9}" presName="spacer" presStyleCnt="0"/>
      <dgm:spPr/>
    </dgm:pt>
    <dgm:pt modelId="{6745961B-96D6-4DD9-AA3B-06DE430524A3}" type="pres">
      <dgm:prSet presAssocID="{E4312E80-B34B-4196-B899-8C9929B3C8C9}" presName="parentText" presStyleLbl="node1" presStyleIdx="1" presStyleCnt="3">
        <dgm:presLayoutVars>
          <dgm:chMax val="0"/>
          <dgm:bulletEnabled val="1"/>
        </dgm:presLayoutVars>
      </dgm:prSet>
      <dgm:spPr/>
    </dgm:pt>
    <dgm:pt modelId="{C70DE11A-4352-46DE-8872-C85BD25F170B}" type="pres">
      <dgm:prSet presAssocID="{72F89D3D-B40C-4497-A0D2-97F463CF6BC7}" presName="spacer" presStyleCnt="0"/>
      <dgm:spPr/>
    </dgm:pt>
    <dgm:pt modelId="{7016521E-79AF-4DD0-9C84-B8A66601A090}" type="pres">
      <dgm:prSet presAssocID="{E709316A-0E05-4F8C-BD00-7E050B133555}" presName="parentText" presStyleLbl="node1" presStyleIdx="2" presStyleCnt="3">
        <dgm:presLayoutVars>
          <dgm:chMax val="0"/>
          <dgm:bulletEnabled val="1"/>
        </dgm:presLayoutVars>
      </dgm:prSet>
      <dgm:spPr/>
    </dgm:pt>
  </dgm:ptLst>
  <dgm:cxnLst>
    <dgm:cxn modelId="{B2090D43-297E-471C-BFA5-68CB4DCCC296}" srcId="{3562E9E5-B891-4620-9C2B-111BA8418699}" destId="{E4312E80-B34B-4196-B899-8C9929B3C8C9}" srcOrd="1" destOrd="0" parTransId="{BAFD1ACD-1F52-4D1B-ABD3-7ACCD608B8C3}" sibTransId="{72F89D3D-B40C-4497-A0D2-97F463CF6BC7}"/>
    <dgm:cxn modelId="{3D3ECE72-CF9F-4907-A39A-640C3348CD96}" type="presOf" srcId="{DB453EBF-2697-4570-95E9-6F81B741E5D2}" destId="{696577CE-2FC0-4C99-A01C-F4B416D97C15}" srcOrd="0" destOrd="0" presId="urn:microsoft.com/office/officeart/2005/8/layout/vList2"/>
    <dgm:cxn modelId="{416DAF7D-65AA-4A69-8A3F-DD4F1698760A}" type="presOf" srcId="{E4312E80-B34B-4196-B899-8C9929B3C8C9}" destId="{6745961B-96D6-4DD9-AA3B-06DE430524A3}" srcOrd="0" destOrd="0" presId="urn:microsoft.com/office/officeart/2005/8/layout/vList2"/>
    <dgm:cxn modelId="{888BA6BC-3753-4191-A426-5BB484595EF4}" type="presOf" srcId="{3562E9E5-B891-4620-9C2B-111BA8418699}" destId="{4B9628FE-E907-4FC8-AB35-371F01E16EF5}" srcOrd="0" destOrd="0" presId="urn:microsoft.com/office/officeart/2005/8/layout/vList2"/>
    <dgm:cxn modelId="{8A626ED1-4416-4124-85AC-48E54EB35FF8}" srcId="{3562E9E5-B891-4620-9C2B-111BA8418699}" destId="{DB453EBF-2697-4570-95E9-6F81B741E5D2}" srcOrd="0" destOrd="0" parTransId="{F2BD5D0A-11D4-444A-95A5-52C36F1DA9CB}" sibTransId="{748A6E5B-EDF6-4EE5-A2F6-1B01FAE853C9}"/>
    <dgm:cxn modelId="{67B48DF8-3AF2-4960-B742-9502BF026586}" srcId="{3562E9E5-B891-4620-9C2B-111BA8418699}" destId="{E709316A-0E05-4F8C-BD00-7E050B133555}" srcOrd="2" destOrd="0" parTransId="{05B7E356-2351-46BF-BFAC-E890AD0F8720}" sibTransId="{CF3C6A83-9C57-493A-90C7-285591F58D27}"/>
    <dgm:cxn modelId="{CD7E38FA-DFEB-4591-B39A-236E44583307}" type="presOf" srcId="{E709316A-0E05-4F8C-BD00-7E050B133555}" destId="{7016521E-79AF-4DD0-9C84-B8A66601A090}" srcOrd="0" destOrd="0" presId="urn:microsoft.com/office/officeart/2005/8/layout/vList2"/>
    <dgm:cxn modelId="{7D0DE69E-932B-43BE-A741-C8E522FD7947}" type="presParOf" srcId="{4B9628FE-E907-4FC8-AB35-371F01E16EF5}" destId="{696577CE-2FC0-4C99-A01C-F4B416D97C15}" srcOrd="0" destOrd="0" presId="urn:microsoft.com/office/officeart/2005/8/layout/vList2"/>
    <dgm:cxn modelId="{EC4D7FDA-96E1-439D-96EC-C8CED5E3A3F1}" type="presParOf" srcId="{4B9628FE-E907-4FC8-AB35-371F01E16EF5}" destId="{CB5F8B1A-CE19-4683-93AC-8C04FB8DD7FA}" srcOrd="1" destOrd="0" presId="urn:microsoft.com/office/officeart/2005/8/layout/vList2"/>
    <dgm:cxn modelId="{CB86EEE2-0AD3-40FE-8F1F-9B2359AC274A}" type="presParOf" srcId="{4B9628FE-E907-4FC8-AB35-371F01E16EF5}" destId="{6745961B-96D6-4DD9-AA3B-06DE430524A3}" srcOrd="2" destOrd="0" presId="urn:microsoft.com/office/officeart/2005/8/layout/vList2"/>
    <dgm:cxn modelId="{2DFFD715-386E-4E16-AD40-E10E18DEF6DC}" type="presParOf" srcId="{4B9628FE-E907-4FC8-AB35-371F01E16EF5}" destId="{C70DE11A-4352-46DE-8872-C85BD25F170B}" srcOrd="3" destOrd="0" presId="urn:microsoft.com/office/officeart/2005/8/layout/vList2"/>
    <dgm:cxn modelId="{F4E9612F-5658-4893-ADD0-7EB581F236E5}" type="presParOf" srcId="{4B9628FE-E907-4FC8-AB35-371F01E16EF5}" destId="{7016521E-79AF-4DD0-9C84-B8A66601A09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2966DF-6CA9-45A1-AA7D-8493F26E1AE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436DE2D-8874-4EB2-A5F6-9739755038F2}">
      <dgm:prSet/>
      <dgm:spPr/>
      <dgm:t>
        <a:bodyPr/>
        <a:lstStyle/>
        <a:p>
          <a:r>
            <a:rPr lang="nb-NO" b="0" i="0"/>
            <a:t>Det kan tyde på at det ikke kun er arbeidsfellesskapet, men også felleskapet med venner på fritiden som kan bidra til at ungdommer fullfører videregående opplæring. </a:t>
          </a:r>
          <a:endParaRPr lang="en-US"/>
        </a:p>
      </dgm:t>
    </dgm:pt>
    <dgm:pt modelId="{D0023C25-3453-4C68-BD82-46A62248CCB1}" type="parTrans" cxnId="{07A58979-5D9F-451C-992F-E91C2AAFF197}">
      <dgm:prSet/>
      <dgm:spPr/>
      <dgm:t>
        <a:bodyPr/>
        <a:lstStyle/>
        <a:p>
          <a:endParaRPr lang="en-US"/>
        </a:p>
      </dgm:t>
    </dgm:pt>
    <dgm:pt modelId="{073A8877-7911-461A-82B9-0100044CF176}" type="sibTrans" cxnId="{07A58979-5D9F-451C-992F-E91C2AAFF197}">
      <dgm:prSet/>
      <dgm:spPr/>
      <dgm:t>
        <a:bodyPr/>
        <a:lstStyle/>
        <a:p>
          <a:endParaRPr lang="en-US"/>
        </a:p>
      </dgm:t>
    </dgm:pt>
    <dgm:pt modelId="{C09F281E-54F0-4971-8EAB-7432C5974602}">
      <dgm:prSet/>
      <dgm:spPr/>
      <dgm:t>
        <a:bodyPr/>
        <a:lstStyle/>
        <a:p>
          <a:r>
            <a:rPr lang="nb-NO" b="0" i="0"/>
            <a:t>Det kan tenkes at å tilrettelegge for tilhørighet på ulike arenaer i de unges liv kan påvirke motivasjonen for å fullføre videregående opplæring. </a:t>
          </a:r>
          <a:endParaRPr lang="en-US"/>
        </a:p>
      </dgm:t>
    </dgm:pt>
    <dgm:pt modelId="{75013299-FF37-414B-BA6B-9961B9972949}" type="parTrans" cxnId="{AFD9359A-386B-42CC-888F-61C04CEB2CDE}">
      <dgm:prSet/>
      <dgm:spPr/>
      <dgm:t>
        <a:bodyPr/>
        <a:lstStyle/>
        <a:p>
          <a:endParaRPr lang="en-US"/>
        </a:p>
      </dgm:t>
    </dgm:pt>
    <dgm:pt modelId="{F12A1991-D53E-46BF-9031-D7908DBF29A5}" type="sibTrans" cxnId="{AFD9359A-386B-42CC-888F-61C04CEB2CDE}">
      <dgm:prSet/>
      <dgm:spPr/>
      <dgm:t>
        <a:bodyPr/>
        <a:lstStyle/>
        <a:p>
          <a:endParaRPr lang="en-US"/>
        </a:p>
      </dgm:t>
    </dgm:pt>
    <dgm:pt modelId="{F1433BD7-FC95-4EB8-9AEF-9E398CF0617D}">
      <dgm:prSet/>
      <dgm:spPr/>
      <dgm:t>
        <a:bodyPr/>
        <a:lstStyle/>
        <a:p>
          <a:r>
            <a:rPr lang="nb-NO" b="0" i="0"/>
            <a:t>Ungdommene var i gang igjen, de hadde blitt voksne og ønsket å bidra med sin kompetanse i felleskapet med de andre</a:t>
          </a:r>
          <a:endParaRPr lang="en-US"/>
        </a:p>
      </dgm:t>
    </dgm:pt>
    <dgm:pt modelId="{7964E5B2-F336-484F-B7E3-326AB40D9B9C}" type="parTrans" cxnId="{D69BAB28-1AD4-479A-8D04-6348D3B6B962}">
      <dgm:prSet/>
      <dgm:spPr/>
      <dgm:t>
        <a:bodyPr/>
        <a:lstStyle/>
        <a:p>
          <a:endParaRPr lang="en-US"/>
        </a:p>
      </dgm:t>
    </dgm:pt>
    <dgm:pt modelId="{AFB0E8FE-0EFF-410B-A56A-A9491293F447}" type="sibTrans" cxnId="{D69BAB28-1AD4-479A-8D04-6348D3B6B962}">
      <dgm:prSet/>
      <dgm:spPr/>
      <dgm:t>
        <a:bodyPr/>
        <a:lstStyle/>
        <a:p>
          <a:endParaRPr lang="en-US"/>
        </a:p>
      </dgm:t>
    </dgm:pt>
    <dgm:pt modelId="{D865B81A-EE4A-4C6B-A2CD-842E76AD7E04}" type="pres">
      <dgm:prSet presAssocID="{0C2966DF-6CA9-45A1-AA7D-8493F26E1AEA}" presName="linear" presStyleCnt="0">
        <dgm:presLayoutVars>
          <dgm:animLvl val="lvl"/>
          <dgm:resizeHandles val="exact"/>
        </dgm:presLayoutVars>
      </dgm:prSet>
      <dgm:spPr/>
    </dgm:pt>
    <dgm:pt modelId="{2A47B517-CBA9-4182-BD95-1BEE35D8EE86}" type="pres">
      <dgm:prSet presAssocID="{6436DE2D-8874-4EB2-A5F6-9739755038F2}" presName="parentText" presStyleLbl="node1" presStyleIdx="0" presStyleCnt="3">
        <dgm:presLayoutVars>
          <dgm:chMax val="0"/>
          <dgm:bulletEnabled val="1"/>
        </dgm:presLayoutVars>
      </dgm:prSet>
      <dgm:spPr/>
    </dgm:pt>
    <dgm:pt modelId="{D3E31D50-3251-4F34-BA90-58C78F0CADF4}" type="pres">
      <dgm:prSet presAssocID="{073A8877-7911-461A-82B9-0100044CF176}" presName="spacer" presStyleCnt="0"/>
      <dgm:spPr/>
    </dgm:pt>
    <dgm:pt modelId="{2436CEF0-FFD1-4673-86DC-74F6265D4790}" type="pres">
      <dgm:prSet presAssocID="{C09F281E-54F0-4971-8EAB-7432C5974602}" presName="parentText" presStyleLbl="node1" presStyleIdx="1" presStyleCnt="3">
        <dgm:presLayoutVars>
          <dgm:chMax val="0"/>
          <dgm:bulletEnabled val="1"/>
        </dgm:presLayoutVars>
      </dgm:prSet>
      <dgm:spPr/>
    </dgm:pt>
    <dgm:pt modelId="{805C8781-AFDC-4910-AE46-27734F281B2E}" type="pres">
      <dgm:prSet presAssocID="{F12A1991-D53E-46BF-9031-D7908DBF29A5}" presName="spacer" presStyleCnt="0"/>
      <dgm:spPr/>
    </dgm:pt>
    <dgm:pt modelId="{92AA2198-2513-4F07-877E-9EDBAEFBF0EC}" type="pres">
      <dgm:prSet presAssocID="{F1433BD7-FC95-4EB8-9AEF-9E398CF0617D}" presName="parentText" presStyleLbl="node1" presStyleIdx="2" presStyleCnt="3">
        <dgm:presLayoutVars>
          <dgm:chMax val="0"/>
          <dgm:bulletEnabled val="1"/>
        </dgm:presLayoutVars>
      </dgm:prSet>
      <dgm:spPr/>
    </dgm:pt>
  </dgm:ptLst>
  <dgm:cxnLst>
    <dgm:cxn modelId="{D69BAB28-1AD4-479A-8D04-6348D3B6B962}" srcId="{0C2966DF-6CA9-45A1-AA7D-8493F26E1AEA}" destId="{F1433BD7-FC95-4EB8-9AEF-9E398CF0617D}" srcOrd="2" destOrd="0" parTransId="{7964E5B2-F336-484F-B7E3-326AB40D9B9C}" sibTransId="{AFB0E8FE-0EFF-410B-A56A-A9491293F447}"/>
    <dgm:cxn modelId="{07A58979-5D9F-451C-992F-E91C2AAFF197}" srcId="{0C2966DF-6CA9-45A1-AA7D-8493F26E1AEA}" destId="{6436DE2D-8874-4EB2-A5F6-9739755038F2}" srcOrd="0" destOrd="0" parTransId="{D0023C25-3453-4C68-BD82-46A62248CCB1}" sibTransId="{073A8877-7911-461A-82B9-0100044CF176}"/>
    <dgm:cxn modelId="{AB31948D-CB94-4DBE-AC0C-354495CFF5DA}" type="presOf" srcId="{C09F281E-54F0-4971-8EAB-7432C5974602}" destId="{2436CEF0-FFD1-4673-86DC-74F6265D4790}" srcOrd="0" destOrd="0" presId="urn:microsoft.com/office/officeart/2005/8/layout/vList2"/>
    <dgm:cxn modelId="{AFD9359A-386B-42CC-888F-61C04CEB2CDE}" srcId="{0C2966DF-6CA9-45A1-AA7D-8493F26E1AEA}" destId="{C09F281E-54F0-4971-8EAB-7432C5974602}" srcOrd="1" destOrd="0" parTransId="{75013299-FF37-414B-BA6B-9961B9972949}" sibTransId="{F12A1991-D53E-46BF-9031-D7908DBF29A5}"/>
    <dgm:cxn modelId="{22B24CCD-FA90-4CBA-9960-4F7A378A5B4F}" type="presOf" srcId="{0C2966DF-6CA9-45A1-AA7D-8493F26E1AEA}" destId="{D865B81A-EE4A-4C6B-A2CD-842E76AD7E04}" srcOrd="0" destOrd="0" presId="urn:microsoft.com/office/officeart/2005/8/layout/vList2"/>
    <dgm:cxn modelId="{CE2C4AD1-354C-4D84-AD97-D83EC6CB319F}" type="presOf" srcId="{F1433BD7-FC95-4EB8-9AEF-9E398CF0617D}" destId="{92AA2198-2513-4F07-877E-9EDBAEFBF0EC}" srcOrd="0" destOrd="0" presId="urn:microsoft.com/office/officeart/2005/8/layout/vList2"/>
    <dgm:cxn modelId="{D1A0A5FE-B03E-408E-9199-A0F5C349DFF3}" type="presOf" srcId="{6436DE2D-8874-4EB2-A5F6-9739755038F2}" destId="{2A47B517-CBA9-4182-BD95-1BEE35D8EE86}" srcOrd="0" destOrd="0" presId="urn:microsoft.com/office/officeart/2005/8/layout/vList2"/>
    <dgm:cxn modelId="{41EC31F7-0CD2-46EC-9F70-1068ABB82039}" type="presParOf" srcId="{D865B81A-EE4A-4C6B-A2CD-842E76AD7E04}" destId="{2A47B517-CBA9-4182-BD95-1BEE35D8EE86}" srcOrd="0" destOrd="0" presId="urn:microsoft.com/office/officeart/2005/8/layout/vList2"/>
    <dgm:cxn modelId="{92CE5613-4807-4BF6-BCC3-A8E18488F37B}" type="presParOf" srcId="{D865B81A-EE4A-4C6B-A2CD-842E76AD7E04}" destId="{D3E31D50-3251-4F34-BA90-58C78F0CADF4}" srcOrd="1" destOrd="0" presId="urn:microsoft.com/office/officeart/2005/8/layout/vList2"/>
    <dgm:cxn modelId="{0A4277B9-246C-433C-9BAD-1F2C2A1349AA}" type="presParOf" srcId="{D865B81A-EE4A-4C6B-A2CD-842E76AD7E04}" destId="{2436CEF0-FFD1-4673-86DC-74F6265D4790}" srcOrd="2" destOrd="0" presId="urn:microsoft.com/office/officeart/2005/8/layout/vList2"/>
    <dgm:cxn modelId="{78A49D83-719C-4466-839E-67545DB80D00}" type="presParOf" srcId="{D865B81A-EE4A-4C6B-A2CD-842E76AD7E04}" destId="{805C8781-AFDC-4910-AE46-27734F281B2E}" srcOrd="3" destOrd="0" presId="urn:microsoft.com/office/officeart/2005/8/layout/vList2"/>
    <dgm:cxn modelId="{D06720A9-1E0F-4E87-BF2A-162659AD649B}" type="presParOf" srcId="{D865B81A-EE4A-4C6B-A2CD-842E76AD7E04}" destId="{92AA2198-2513-4F07-877E-9EDBAEFBF0E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966694-12F0-4409-8885-7608A4EE9D7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E0B53D-ABC5-462C-91D6-91015292E752}">
      <dgm:prSet/>
      <dgm:spPr/>
      <dgm:t>
        <a:bodyPr/>
        <a:lstStyle/>
        <a:p>
          <a:r>
            <a:rPr lang="nb-NO"/>
            <a:t>De tradisjonelt arbeidsledige er den største undergruppen i antall og kan inndeles videre i korttids- og langtidsledige. · </a:t>
          </a:r>
          <a:endParaRPr lang="en-US"/>
        </a:p>
      </dgm:t>
    </dgm:pt>
    <dgm:pt modelId="{07310311-2486-47EB-BEE4-4A4FC18F9766}" type="parTrans" cxnId="{1CA9D319-C37C-41AE-9A16-E673E2AD98AF}">
      <dgm:prSet/>
      <dgm:spPr/>
      <dgm:t>
        <a:bodyPr/>
        <a:lstStyle/>
        <a:p>
          <a:endParaRPr lang="en-US"/>
        </a:p>
      </dgm:t>
    </dgm:pt>
    <dgm:pt modelId="{FB75D5D8-C913-4875-9D9C-99006F8AD8F1}" type="sibTrans" cxnId="{1CA9D319-C37C-41AE-9A16-E673E2AD98AF}">
      <dgm:prSet/>
      <dgm:spPr/>
      <dgm:t>
        <a:bodyPr/>
        <a:lstStyle/>
        <a:p>
          <a:endParaRPr lang="en-US"/>
        </a:p>
      </dgm:t>
    </dgm:pt>
    <dgm:pt modelId="{0FAFE248-D3FA-4300-B008-9A670D0E14B8}">
      <dgm:prSet/>
      <dgm:spPr/>
      <dgm:t>
        <a:bodyPr/>
        <a:lstStyle/>
        <a:p>
          <a:r>
            <a:rPr lang="nb-NO"/>
            <a:t>De frakoblede defineres som unge som verken søker jobber eller videre utdanning og som ikke objektivt sett er forhindret av forpliktelser eller incapacities. Denne gruppen inkluderer det som omtales som discouraged workers og andre unge med avvikende livsstil eller risikoatferd (rus etc.?) ·</a:t>
          </a:r>
          <a:endParaRPr lang="en-US"/>
        </a:p>
      </dgm:t>
    </dgm:pt>
    <dgm:pt modelId="{8B4CDF02-560D-4EDE-98B0-C337EA1FAB37}" type="parTrans" cxnId="{74E69B0C-EB19-4FFA-ACDD-5162CD61C91D}">
      <dgm:prSet/>
      <dgm:spPr/>
      <dgm:t>
        <a:bodyPr/>
        <a:lstStyle/>
        <a:p>
          <a:endParaRPr lang="en-US"/>
        </a:p>
      </dgm:t>
    </dgm:pt>
    <dgm:pt modelId="{76377EA1-BC96-4811-8A89-4256495E0236}" type="sibTrans" cxnId="{74E69B0C-EB19-4FFA-ACDD-5162CD61C91D}">
      <dgm:prSet/>
      <dgm:spPr/>
      <dgm:t>
        <a:bodyPr/>
        <a:lstStyle/>
        <a:p>
          <a:endParaRPr lang="en-US"/>
        </a:p>
      </dgm:t>
    </dgm:pt>
    <dgm:pt modelId="{EF8C76C1-F2EC-434A-8406-447FE1769E17}">
      <dgm:prSet/>
      <dgm:spPr/>
      <dgm:t>
        <a:bodyPr/>
        <a:lstStyle/>
        <a:p>
          <a:r>
            <a:rPr lang="nb-NO"/>
            <a:t>De utilgjengelige inkluderer unge med familieansvar og unge som har dårlig helse eller er funksjonshemmede. ·</a:t>
          </a:r>
          <a:endParaRPr lang="en-US"/>
        </a:p>
      </dgm:t>
    </dgm:pt>
    <dgm:pt modelId="{CB2A729E-7541-4270-933A-804D10700FD1}" type="parTrans" cxnId="{F5DEC81A-06C5-4462-8463-A536D366C060}">
      <dgm:prSet/>
      <dgm:spPr/>
      <dgm:t>
        <a:bodyPr/>
        <a:lstStyle/>
        <a:p>
          <a:endParaRPr lang="en-US"/>
        </a:p>
      </dgm:t>
    </dgm:pt>
    <dgm:pt modelId="{8242B35C-7ED0-4708-B32F-E42828CE54E7}" type="sibTrans" cxnId="{F5DEC81A-06C5-4462-8463-A536D366C060}">
      <dgm:prSet/>
      <dgm:spPr/>
      <dgm:t>
        <a:bodyPr/>
        <a:lstStyle/>
        <a:p>
          <a:endParaRPr lang="en-US"/>
        </a:p>
      </dgm:t>
    </dgm:pt>
    <dgm:pt modelId="{609F299A-03E1-471E-B825-F52C4511D850}">
      <dgm:prSet/>
      <dgm:spPr/>
      <dgm:t>
        <a:bodyPr/>
        <a:lstStyle/>
        <a:p>
          <a:r>
            <a:rPr lang="nb-NO"/>
            <a:t>Mulighetssøkerne omfatter de som aktivt søker arbeid eller trening, men som venter på en aktivitet som oppfattes å være helt i tråd med kompetanse og ønsket status. ·</a:t>
          </a:r>
          <a:endParaRPr lang="en-US"/>
        </a:p>
      </dgm:t>
    </dgm:pt>
    <dgm:pt modelId="{7984D89B-FE2D-4AA3-860E-8D028D553AC1}" type="parTrans" cxnId="{5CF67B26-6357-45AD-8B0F-93C2C8707B6B}">
      <dgm:prSet/>
      <dgm:spPr/>
      <dgm:t>
        <a:bodyPr/>
        <a:lstStyle/>
        <a:p>
          <a:endParaRPr lang="en-US"/>
        </a:p>
      </dgm:t>
    </dgm:pt>
    <dgm:pt modelId="{7B668520-4923-459A-9E87-BB72E6C01A9E}" type="sibTrans" cxnId="{5CF67B26-6357-45AD-8B0F-93C2C8707B6B}">
      <dgm:prSet/>
      <dgm:spPr/>
      <dgm:t>
        <a:bodyPr/>
        <a:lstStyle/>
        <a:p>
          <a:endParaRPr lang="en-US"/>
        </a:p>
      </dgm:t>
    </dgm:pt>
    <dgm:pt modelId="{B1D7CAB8-3A2F-4E4D-822F-B29E4012E8F9}">
      <dgm:prSet/>
      <dgm:spPr/>
      <dgm:t>
        <a:bodyPr/>
        <a:lstStyle/>
        <a:p>
          <a:r>
            <a:rPr lang="nb-NO"/>
            <a:t>Frivillige NEET er de som tar et friår for å reise eller bedrive selvutviklende aktiviteter som kunst, musikk etc. </a:t>
          </a:r>
          <a:endParaRPr lang="en-US"/>
        </a:p>
      </dgm:t>
    </dgm:pt>
    <dgm:pt modelId="{FA49B4C2-1480-43FD-8904-87CA5EB8E299}" type="parTrans" cxnId="{23D9A593-99F3-4DAB-85A1-D2B0A714075F}">
      <dgm:prSet/>
      <dgm:spPr/>
      <dgm:t>
        <a:bodyPr/>
        <a:lstStyle/>
        <a:p>
          <a:endParaRPr lang="en-US"/>
        </a:p>
      </dgm:t>
    </dgm:pt>
    <dgm:pt modelId="{9F681EE0-847B-4B56-9BE4-6901C62E2CE3}" type="sibTrans" cxnId="{23D9A593-99F3-4DAB-85A1-D2B0A714075F}">
      <dgm:prSet/>
      <dgm:spPr/>
      <dgm:t>
        <a:bodyPr/>
        <a:lstStyle/>
        <a:p>
          <a:endParaRPr lang="en-US"/>
        </a:p>
      </dgm:t>
    </dgm:pt>
    <dgm:pt modelId="{9490C546-5A29-4513-AAE6-BA472A5D7BC9}" type="pres">
      <dgm:prSet presAssocID="{72966694-12F0-4409-8885-7608A4EE9D7C}" presName="root" presStyleCnt="0">
        <dgm:presLayoutVars>
          <dgm:dir/>
          <dgm:resizeHandles val="exact"/>
        </dgm:presLayoutVars>
      </dgm:prSet>
      <dgm:spPr/>
    </dgm:pt>
    <dgm:pt modelId="{5939D7DC-751C-43BE-9F43-09C6E9F9E338}" type="pres">
      <dgm:prSet presAssocID="{59E0B53D-ABC5-462C-91D6-91015292E752}" presName="compNode" presStyleCnt="0"/>
      <dgm:spPr/>
    </dgm:pt>
    <dgm:pt modelId="{E1A06A1D-904E-4F9D-A058-B0C0D77F1B9B}" type="pres">
      <dgm:prSet presAssocID="{59E0B53D-ABC5-462C-91D6-91015292E752}" presName="bgRect" presStyleLbl="bgShp" presStyleIdx="0" presStyleCnt="5"/>
      <dgm:spPr/>
    </dgm:pt>
    <dgm:pt modelId="{5A9593FA-2758-4046-BE32-63524FA2860C}" type="pres">
      <dgm:prSet presAssocID="{59E0B53D-ABC5-462C-91D6-91015292E7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8D2A5E54-1F61-4248-B326-1FB6B18CD0DB}" type="pres">
      <dgm:prSet presAssocID="{59E0B53D-ABC5-462C-91D6-91015292E752}" presName="spaceRect" presStyleCnt="0"/>
      <dgm:spPr/>
    </dgm:pt>
    <dgm:pt modelId="{4752B638-9137-4DA2-A893-11F85DC522EA}" type="pres">
      <dgm:prSet presAssocID="{59E0B53D-ABC5-462C-91D6-91015292E752}" presName="parTx" presStyleLbl="revTx" presStyleIdx="0" presStyleCnt="5">
        <dgm:presLayoutVars>
          <dgm:chMax val="0"/>
          <dgm:chPref val="0"/>
        </dgm:presLayoutVars>
      </dgm:prSet>
      <dgm:spPr/>
    </dgm:pt>
    <dgm:pt modelId="{F039F60E-A87C-45E3-A116-8A92F27EA1CF}" type="pres">
      <dgm:prSet presAssocID="{FB75D5D8-C913-4875-9D9C-99006F8AD8F1}" presName="sibTrans" presStyleCnt="0"/>
      <dgm:spPr/>
    </dgm:pt>
    <dgm:pt modelId="{7736AECD-52CB-4B66-9087-4EEC1D4B7EE3}" type="pres">
      <dgm:prSet presAssocID="{0FAFE248-D3FA-4300-B008-9A670D0E14B8}" presName="compNode" presStyleCnt="0"/>
      <dgm:spPr/>
    </dgm:pt>
    <dgm:pt modelId="{2608A63F-2D08-453F-9CC3-5B504B1089F5}" type="pres">
      <dgm:prSet presAssocID="{0FAFE248-D3FA-4300-B008-9A670D0E14B8}" presName="bgRect" presStyleLbl="bgShp" presStyleIdx="1" presStyleCnt="5"/>
      <dgm:spPr/>
    </dgm:pt>
    <dgm:pt modelId="{A4B9134E-E36F-48AF-8BA1-400A12FC02A4}" type="pres">
      <dgm:prSet presAssocID="{0FAFE248-D3FA-4300-B008-9A670D0E14B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954CAC01-EACF-4818-AA98-3532A4D8DE17}" type="pres">
      <dgm:prSet presAssocID="{0FAFE248-D3FA-4300-B008-9A670D0E14B8}" presName="spaceRect" presStyleCnt="0"/>
      <dgm:spPr/>
    </dgm:pt>
    <dgm:pt modelId="{950555BE-E12A-4120-94A8-5FCF8580A466}" type="pres">
      <dgm:prSet presAssocID="{0FAFE248-D3FA-4300-B008-9A670D0E14B8}" presName="parTx" presStyleLbl="revTx" presStyleIdx="1" presStyleCnt="5">
        <dgm:presLayoutVars>
          <dgm:chMax val="0"/>
          <dgm:chPref val="0"/>
        </dgm:presLayoutVars>
      </dgm:prSet>
      <dgm:spPr/>
    </dgm:pt>
    <dgm:pt modelId="{30BF62C6-CE73-44E4-BD4D-1D0B1070CD89}" type="pres">
      <dgm:prSet presAssocID="{76377EA1-BC96-4811-8A89-4256495E0236}" presName="sibTrans" presStyleCnt="0"/>
      <dgm:spPr/>
    </dgm:pt>
    <dgm:pt modelId="{254A0AC0-076F-402E-B92A-D070840D4FA0}" type="pres">
      <dgm:prSet presAssocID="{EF8C76C1-F2EC-434A-8406-447FE1769E17}" presName="compNode" presStyleCnt="0"/>
      <dgm:spPr/>
    </dgm:pt>
    <dgm:pt modelId="{2F180040-521D-49C7-AC21-D1977A47369C}" type="pres">
      <dgm:prSet presAssocID="{EF8C76C1-F2EC-434A-8406-447FE1769E17}" presName="bgRect" presStyleLbl="bgShp" presStyleIdx="2" presStyleCnt="5"/>
      <dgm:spPr/>
    </dgm:pt>
    <dgm:pt modelId="{60BB69CE-5FF1-456E-9546-DD4CB5AA86BD}" type="pres">
      <dgm:prSet presAssocID="{EF8C76C1-F2EC-434A-8406-447FE1769E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558BD887-C8C0-46C5-8B91-6EE0B68DC949}" type="pres">
      <dgm:prSet presAssocID="{EF8C76C1-F2EC-434A-8406-447FE1769E17}" presName="spaceRect" presStyleCnt="0"/>
      <dgm:spPr/>
    </dgm:pt>
    <dgm:pt modelId="{4B2B26F1-EB04-4715-961A-43656A59AAD4}" type="pres">
      <dgm:prSet presAssocID="{EF8C76C1-F2EC-434A-8406-447FE1769E17}" presName="parTx" presStyleLbl="revTx" presStyleIdx="2" presStyleCnt="5">
        <dgm:presLayoutVars>
          <dgm:chMax val="0"/>
          <dgm:chPref val="0"/>
        </dgm:presLayoutVars>
      </dgm:prSet>
      <dgm:spPr/>
    </dgm:pt>
    <dgm:pt modelId="{B470FF09-291C-4E31-A6D1-6724A4ADAF5E}" type="pres">
      <dgm:prSet presAssocID="{8242B35C-7ED0-4708-B32F-E42828CE54E7}" presName="sibTrans" presStyleCnt="0"/>
      <dgm:spPr/>
    </dgm:pt>
    <dgm:pt modelId="{B1D836B1-8F21-4365-88FA-64F6D2D04EA8}" type="pres">
      <dgm:prSet presAssocID="{609F299A-03E1-471E-B825-F52C4511D850}" presName="compNode" presStyleCnt="0"/>
      <dgm:spPr/>
    </dgm:pt>
    <dgm:pt modelId="{51324F64-4379-45E3-9227-6D27D7D46005}" type="pres">
      <dgm:prSet presAssocID="{609F299A-03E1-471E-B825-F52C4511D850}" presName="bgRect" presStyleLbl="bgShp" presStyleIdx="3" presStyleCnt="5"/>
      <dgm:spPr/>
    </dgm:pt>
    <dgm:pt modelId="{8AF48136-CAAA-40FA-84DA-1980D7F8454B}" type="pres">
      <dgm:prSet presAssocID="{609F299A-03E1-471E-B825-F52C4511D85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umbbell"/>
        </a:ext>
      </dgm:extLst>
    </dgm:pt>
    <dgm:pt modelId="{DC476D73-A1A4-427B-BABA-B57C973977D6}" type="pres">
      <dgm:prSet presAssocID="{609F299A-03E1-471E-B825-F52C4511D850}" presName="spaceRect" presStyleCnt="0"/>
      <dgm:spPr/>
    </dgm:pt>
    <dgm:pt modelId="{5C2363C3-9069-4C59-B393-44F69E008AB1}" type="pres">
      <dgm:prSet presAssocID="{609F299A-03E1-471E-B825-F52C4511D850}" presName="parTx" presStyleLbl="revTx" presStyleIdx="3" presStyleCnt="5">
        <dgm:presLayoutVars>
          <dgm:chMax val="0"/>
          <dgm:chPref val="0"/>
        </dgm:presLayoutVars>
      </dgm:prSet>
      <dgm:spPr/>
    </dgm:pt>
    <dgm:pt modelId="{CF6F7745-6849-4D56-B6B0-ADD4CB2AEC8F}" type="pres">
      <dgm:prSet presAssocID="{7B668520-4923-459A-9E87-BB72E6C01A9E}" presName="sibTrans" presStyleCnt="0"/>
      <dgm:spPr/>
    </dgm:pt>
    <dgm:pt modelId="{CE14E644-3A16-4FA4-8184-77031086D17D}" type="pres">
      <dgm:prSet presAssocID="{B1D7CAB8-3A2F-4E4D-822F-B29E4012E8F9}" presName="compNode" presStyleCnt="0"/>
      <dgm:spPr/>
    </dgm:pt>
    <dgm:pt modelId="{36A46299-8B7D-4929-9314-91579A60BBDB}" type="pres">
      <dgm:prSet presAssocID="{B1D7CAB8-3A2F-4E4D-822F-B29E4012E8F9}" presName="bgRect" presStyleLbl="bgShp" presStyleIdx="4" presStyleCnt="5"/>
      <dgm:spPr/>
    </dgm:pt>
    <dgm:pt modelId="{F2EF87D9-782B-450F-93BB-5E235FA21D92}" type="pres">
      <dgm:prSet presAssocID="{B1D7CAB8-3A2F-4E4D-822F-B29E4012E8F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ke"/>
        </a:ext>
      </dgm:extLst>
    </dgm:pt>
    <dgm:pt modelId="{DA270A4C-4B9D-45B3-987B-097ECBA48CDE}" type="pres">
      <dgm:prSet presAssocID="{B1D7CAB8-3A2F-4E4D-822F-B29E4012E8F9}" presName="spaceRect" presStyleCnt="0"/>
      <dgm:spPr/>
    </dgm:pt>
    <dgm:pt modelId="{562341C7-DB3A-454B-86ED-1C458480D368}" type="pres">
      <dgm:prSet presAssocID="{B1D7CAB8-3A2F-4E4D-822F-B29E4012E8F9}" presName="parTx" presStyleLbl="revTx" presStyleIdx="4" presStyleCnt="5">
        <dgm:presLayoutVars>
          <dgm:chMax val="0"/>
          <dgm:chPref val="0"/>
        </dgm:presLayoutVars>
      </dgm:prSet>
      <dgm:spPr/>
    </dgm:pt>
  </dgm:ptLst>
  <dgm:cxnLst>
    <dgm:cxn modelId="{5B3F5706-F64E-45C7-AE4F-BCD4A0E1D085}" type="presOf" srcId="{609F299A-03E1-471E-B825-F52C4511D850}" destId="{5C2363C3-9069-4C59-B393-44F69E008AB1}" srcOrd="0" destOrd="0" presId="urn:microsoft.com/office/officeart/2018/2/layout/IconVerticalSolidList"/>
    <dgm:cxn modelId="{74E69B0C-EB19-4FFA-ACDD-5162CD61C91D}" srcId="{72966694-12F0-4409-8885-7608A4EE9D7C}" destId="{0FAFE248-D3FA-4300-B008-9A670D0E14B8}" srcOrd="1" destOrd="0" parTransId="{8B4CDF02-560D-4EDE-98B0-C337EA1FAB37}" sibTransId="{76377EA1-BC96-4811-8A89-4256495E0236}"/>
    <dgm:cxn modelId="{1CA9D319-C37C-41AE-9A16-E673E2AD98AF}" srcId="{72966694-12F0-4409-8885-7608A4EE9D7C}" destId="{59E0B53D-ABC5-462C-91D6-91015292E752}" srcOrd="0" destOrd="0" parTransId="{07310311-2486-47EB-BEE4-4A4FC18F9766}" sibTransId="{FB75D5D8-C913-4875-9D9C-99006F8AD8F1}"/>
    <dgm:cxn modelId="{F5DEC81A-06C5-4462-8463-A536D366C060}" srcId="{72966694-12F0-4409-8885-7608A4EE9D7C}" destId="{EF8C76C1-F2EC-434A-8406-447FE1769E17}" srcOrd="2" destOrd="0" parTransId="{CB2A729E-7541-4270-933A-804D10700FD1}" sibTransId="{8242B35C-7ED0-4708-B32F-E42828CE54E7}"/>
    <dgm:cxn modelId="{1FAEAB1D-2677-40FD-8665-CC578413B88A}" type="presOf" srcId="{72966694-12F0-4409-8885-7608A4EE9D7C}" destId="{9490C546-5A29-4513-AAE6-BA472A5D7BC9}" srcOrd="0" destOrd="0" presId="urn:microsoft.com/office/officeart/2018/2/layout/IconVerticalSolidList"/>
    <dgm:cxn modelId="{5CF67B26-6357-45AD-8B0F-93C2C8707B6B}" srcId="{72966694-12F0-4409-8885-7608A4EE9D7C}" destId="{609F299A-03E1-471E-B825-F52C4511D850}" srcOrd="3" destOrd="0" parTransId="{7984D89B-FE2D-4AA3-860E-8D028D553AC1}" sibTransId="{7B668520-4923-459A-9E87-BB72E6C01A9E}"/>
    <dgm:cxn modelId="{E69D693C-820E-4417-9BD7-6E3CC0D3F215}" type="presOf" srcId="{59E0B53D-ABC5-462C-91D6-91015292E752}" destId="{4752B638-9137-4DA2-A893-11F85DC522EA}" srcOrd="0" destOrd="0" presId="urn:microsoft.com/office/officeart/2018/2/layout/IconVerticalSolidList"/>
    <dgm:cxn modelId="{3AA83E5F-F28F-47F9-B54A-8A5CB6C4B565}" type="presOf" srcId="{0FAFE248-D3FA-4300-B008-9A670D0E14B8}" destId="{950555BE-E12A-4120-94A8-5FCF8580A466}" srcOrd="0" destOrd="0" presId="urn:microsoft.com/office/officeart/2018/2/layout/IconVerticalSolidList"/>
    <dgm:cxn modelId="{FCCF1189-C2D5-4074-943B-2DED34AA0EA1}" type="presOf" srcId="{B1D7CAB8-3A2F-4E4D-822F-B29E4012E8F9}" destId="{562341C7-DB3A-454B-86ED-1C458480D368}" srcOrd="0" destOrd="0" presId="urn:microsoft.com/office/officeart/2018/2/layout/IconVerticalSolidList"/>
    <dgm:cxn modelId="{23D9A593-99F3-4DAB-85A1-D2B0A714075F}" srcId="{72966694-12F0-4409-8885-7608A4EE9D7C}" destId="{B1D7CAB8-3A2F-4E4D-822F-B29E4012E8F9}" srcOrd="4" destOrd="0" parTransId="{FA49B4C2-1480-43FD-8904-87CA5EB8E299}" sibTransId="{9F681EE0-847B-4B56-9BE4-6901C62E2CE3}"/>
    <dgm:cxn modelId="{B3B21EDF-D923-4179-9E9D-66CF82CD3453}" type="presOf" srcId="{EF8C76C1-F2EC-434A-8406-447FE1769E17}" destId="{4B2B26F1-EB04-4715-961A-43656A59AAD4}" srcOrd="0" destOrd="0" presId="urn:microsoft.com/office/officeart/2018/2/layout/IconVerticalSolidList"/>
    <dgm:cxn modelId="{7AA0B870-5CDC-4864-842C-7304F3003936}" type="presParOf" srcId="{9490C546-5A29-4513-AAE6-BA472A5D7BC9}" destId="{5939D7DC-751C-43BE-9F43-09C6E9F9E338}" srcOrd="0" destOrd="0" presId="urn:microsoft.com/office/officeart/2018/2/layout/IconVerticalSolidList"/>
    <dgm:cxn modelId="{AC59EAEF-7F38-4AD4-B2ED-17881F0795B9}" type="presParOf" srcId="{5939D7DC-751C-43BE-9F43-09C6E9F9E338}" destId="{E1A06A1D-904E-4F9D-A058-B0C0D77F1B9B}" srcOrd="0" destOrd="0" presId="urn:microsoft.com/office/officeart/2018/2/layout/IconVerticalSolidList"/>
    <dgm:cxn modelId="{EE830C12-5C9A-4BA9-8F51-211B115D160D}" type="presParOf" srcId="{5939D7DC-751C-43BE-9F43-09C6E9F9E338}" destId="{5A9593FA-2758-4046-BE32-63524FA2860C}" srcOrd="1" destOrd="0" presId="urn:microsoft.com/office/officeart/2018/2/layout/IconVerticalSolidList"/>
    <dgm:cxn modelId="{8926F02F-448C-4575-B951-2324B895418D}" type="presParOf" srcId="{5939D7DC-751C-43BE-9F43-09C6E9F9E338}" destId="{8D2A5E54-1F61-4248-B326-1FB6B18CD0DB}" srcOrd="2" destOrd="0" presId="urn:microsoft.com/office/officeart/2018/2/layout/IconVerticalSolidList"/>
    <dgm:cxn modelId="{EB3D099E-6CA9-4601-8F79-256A1F5FD742}" type="presParOf" srcId="{5939D7DC-751C-43BE-9F43-09C6E9F9E338}" destId="{4752B638-9137-4DA2-A893-11F85DC522EA}" srcOrd="3" destOrd="0" presId="urn:microsoft.com/office/officeart/2018/2/layout/IconVerticalSolidList"/>
    <dgm:cxn modelId="{396533CB-1851-4FB7-A92A-03D1C7CE9471}" type="presParOf" srcId="{9490C546-5A29-4513-AAE6-BA472A5D7BC9}" destId="{F039F60E-A87C-45E3-A116-8A92F27EA1CF}" srcOrd="1" destOrd="0" presId="urn:microsoft.com/office/officeart/2018/2/layout/IconVerticalSolidList"/>
    <dgm:cxn modelId="{09F10999-25CA-4E34-A723-FD2257E44E5F}" type="presParOf" srcId="{9490C546-5A29-4513-AAE6-BA472A5D7BC9}" destId="{7736AECD-52CB-4B66-9087-4EEC1D4B7EE3}" srcOrd="2" destOrd="0" presId="urn:microsoft.com/office/officeart/2018/2/layout/IconVerticalSolidList"/>
    <dgm:cxn modelId="{84000943-4101-44D2-A784-D5B0F2C37DCF}" type="presParOf" srcId="{7736AECD-52CB-4B66-9087-4EEC1D4B7EE3}" destId="{2608A63F-2D08-453F-9CC3-5B504B1089F5}" srcOrd="0" destOrd="0" presId="urn:microsoft.com/office/officeart/2018/2/layout/IconVerticalSolidList"/>
    <dgm:cxn modelId="{17BDF911-543B-4FBF-B59E-01C7B0699558}" type="presParOf" srcId="{7736AECD-52CB-4B66-9087-4EEC1D4B7EE3}" destId="{A4B9134E-E36F-48AF-8BA1-400A12FC02A4}" srcOrd="1" destOrd="0" presId="urn:microsoft.com/office/officeart/2018/2/layout/IconVerticalSolidList"/>
    <dgm:cxn modelId="{C814EE88-2EA8-4534-A626-C7EB01FE97F5}" type="presParOf" srcId="{7736AECD-52CB-4B66-9087-4EEC1D4B7EE3}" destId="{954CAC01-EACF-4818-AA98-3532A4D8DE17}" srcOrd="2" destOrd="0" presId="urn:microsoft.com/office/officeart/2018/2/layout/IconVerticalSolidList"/>
    <dgm:cxn modelId="{A49834E9-0B32-4F5A-818F-5EDD7A17CE86}" type="presParOf" srcId="{7736AECD-52CB-4B66-9087-4EEC1D4B7EE3}" destId="{950555BE-E12A-4120-94A8-5FCF8580A466}" srcOrd="3" destOrd="0" presId="urn:microsoft.com/office/officeart/2018/2/layout/IconVerticalSolidList"/>
    <dgm:cxn modelId="{E54B3708-2915-40E9-9C12-3EFF609C3DB2}" type="presParOf" srcId="{9490C546-5A29-4513-AAE6-BA472A5D7BC9}" destId="{30BF62C6-CE73-44E4-BD4D-1D0B1070CD89}" srcOrd="3" destOrd="0" presId="urn:microsoft.com/office/officeart/2018/2/layout/IconVerticalSolidList"/>
    <dgm:cxn modelId="{2655A06B-0F15-479A-88B1-3F91EF64E73C}" type="presParOf" srcId="{9490C546-5A29-4513-AAE6-BA472A5D7BC9}" destId="{254A0AC0-076F-402E-B92A-D070840D4FA0}" srcOrd="4" destOrd="0" presId="urn:microsoft.com/office/officeart/2018/2/layout/IconVerticalSolidList"/>
    <dgm:cxn modelId="{9AE26C37-11B6-40D6-ACA3-05758DC44B69}" type="presParOf" srcId="{254A0AC0-076F-402E-B92A-D070840D4FA0}" destId="{2F180040-521D-49C7-AC21-D1977A47369C}" srcOrd="0" destOrd="0" presId="urn:microsoft.com/office/officeart/2018/2/layout/IconVerticalSolidList"/>
    <dgm:cxn modelId="{F54BE059-0D29-437E-A1F3-AA712B4AC725}" type="presParOf" srcId="{254A0AC0-076F-402E-B92A-D070840D4FA0}" destId="{60BB69CE-5FF1-456E-9546-DD4CB5AA86BD}" srcOrd="1" destOrd="0" presId="urn:microsoft.com/office/officeart/2018/2/layout/IconVerticalSolidList"/>
    <dgm:cxn modelId="{5C1BFF5F-746D-48A2-8FF3-13368B69284B}" type="presParOf" srcId="{254A0AC0-076F-402E-B92A-D070840D4FA0}" destId="{558BD887-C8C0-46C5-8B91-6EE0B68DC949}" srcOrd="2" destOrd="0" presId="urn:microsoft.com/office/officeart/2018/2/layout/IconVerticalSolidList"/>
    <dgm:cxn modelId="{0B8E44EA-E154-4498-8D8A-6A380CFC03D6}" type="presParOf" srcId="{254A0AC0-076F-402E-B92A-D070840D4FA0}" destId="{4B2B26F1-EB04-4715-961A-43656A59AAD4}" srcOrd="3" destOrd="0" presId="urn:microsoft.com/office/officeart/2018/2/layout/IconVerticalSolidList"/>
    <dgm:cxn modelId="{30A696C3-6E5D-485C-91D4-3C4AE7E9C440}" type="presParOf" srcId="{9490C546-5A29-4513-AAE6-BA472A5D7BC9}" destId="{B470FF09-291C-4E31-A6D1-6724A4ADAF5E}" srcOrd="5" destOrd="0" presId="urn:microsoft.com/office/officeart/2018/2/layout/IconVerticalSolidList"/>
    <dgm:cxn modelId="{A73FE22B-4224-4023-A891-9CB761DD86A0}" type="presParOf" srcId="{9490C546-5A29-4513-AAE6-BA472A5D7BC9}" destId="{B1D836B1-8F21-4365-88FA-64F6D2D04EA8}" srcOrd="6" destOrd="0" presId="urn:microsoft.com/office/officeart/2018/2/layout/IconVerticalSolidList"/>
    <dgm:cxn modelId="{37EF2800-D91A-4531-86EE-8C97060486C8}" type="presParOf" srcId="{B1D836B1-8F21-4365-88FA-64F6D2D04EA8}" destId="{51324F64-4379-45E3-9227-6D27D7D46005}" srcOrd="0" destOrd="0" presId="urn:microsoft.com/office/officeart/2018/2/layout/IconVerticalSolidList"/>
    <dgm:cxn modelId="{3A53861F-2A30-4A88-B8B4-63D06863393A}" type="presParOf" srcId="{B1D836B1-8F21-4365-88FA-64F6D2D04EA8}" destId="{8AF48136-CAAA-40FA-84DA-1980D7F8454B}" srcOrd="1" destOrd="0" presId="urn:microsoft.com/office/officeart/2018/2/layout/IconVerticalSolidList"/>
    <dgm:cxn modelId="{EF56673F-51F6-4A9A-AA88-2F10A765502C}" type="presParOf" srcId="{B1D836B1-8F21-4365-88FA-64F6D2D04EA8}" destId="{DC476D73-A1A4-427B-BABA-B57C973977D6}" srcOrd="2" destOrd="0" presId="urn:microsoft.com/office/officeart/2018/2/layout/IconVerticalSolidList"/>
    <dgm:cxn modelId="{F16FD704-B3C5-4781-ACFF-0F8D980D8C37}" type="presParOf" srcId="{B1D836B1-8F21-4365-88FA-64F6D2D04EA8}" destId="{5C2363C3-9069-4C59-B393-44F69E008AB1}" srcOrd="3" destOrd="0" presId="urn:microsoft.com/office/officeart/2018/2/layout/IconVerticalSolidList"/>
    <dgm:cxn modelId="{CF5C6B7D-C4E9-44A2-9204-73EFF3C2FE3B}" type="presParOf" srcId="{9490C546-5A29-4513-AAE6-BA472A5D7BC9}" destId="{CF6F7745-6849-4D56-B6B0-ADD4CB2AEC8F}" srcOrd="7" destOrd="0" presId="urn:microsoft.com/office/officeart/2018/2/layout/IconVerticalSolidList"/>
    <dgm:cxn modelId="{2D7BA53A-E266-4595-8767-FE36D9D2DD4A}" type="presParOf" srcId="{9490C546-5A29-4513-AAE6-BA472A5D7BC9}" destId="{CE14E644-3A16-4FA4-8184-77031086D17D}" srcOrd="8" destOrd="0" presId="urn:microsoft.com/office/officeart/2018/2/layout/IconVerticalSolidList"/>
    <dgm:cxn modelId="{537E4562-9A30-4B86-9E88-B1ECD79CEA35}" type="presParOf" srcId="{CE14E644-3A16-4FA4-8184-77031086D17D}" destId="{36A46299-8B7D-4929-9314-91579A60BBDB}" srcOrd="0" destOrd="0" presId="urn:microsoft.com/office/officeart/2018/2/layout/IconVerticalSolidList"/>
    <dgm:cxn modelId="{653B5816-3B71-466F-987A-41444793D849}" type="presParOf" srcId="{CE14E644-3A16-4FA4-8184-77031086D17D}" destId="{F2EF87D9-782B-450F-93BB-5E235FA21D92}" srcOrd="1" destOrd="0" presId="urn:microsoft.com/office/officeart/2018/2/layout/IconVerticalSolidList"/>
    <dgm:cxn modelId="{30B7E7CA-2ED5-44EB-8F8B-2A0D88D1EF1C}" type="presParOf" srcId="{CE14E644-3A16-4FA4-8184-77031086D17D}" destId="{DA270A4C-4B9D-45B3-987B-097ECBA48CDE}" srcOrd="2" destOrd="0" presId="urn:microsoft.com/office/officeart/2018/2/layout/IconVerticalSolidList"/>
    <dgm:cxn modelId="{87976558-5261-4CA8-835A-E52B561349CE}" type="presParOf" srcId="{CE14E644-3A16-4FA4-8184-77031086D17D}" destId="{562341C7-DB3A-454B-86ED-1C458480D36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379F74-F08C-4029-B5BA-E36B6D06C58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B102496-7F42-4082-B33E-022FC4C396F0}">
      <dgm:prSet/>
      <dgm:spPr/>
      <dgm:t>
        <a:bodyPr/>
        <a:lstStyle/>
        <a:p>
          <a:r>
            <a:rPr lang="nb-NO" b="1" i="0"/>
            <a:t>FYR-prosjekt (Fellesfag – Yrkesretting – Relevans)</a:t>
          </a:r>
          <a:endParaRPr lang="en-US"/>
        </a:p>
      </dgm:t>
    </dgm:pt>
    <dgm:pt modelId="{076B66FB-C136-418A-BB5C-4A1321008769}" type="parTrans" cxnId="{F5F7133F-24DB-4977-A3FC-987CCFADA566}">
      <dgm:prSet/>
      <dgm:spPr/>
      <dgm:t>
        <a:bodyPr/>
        <a:lstStyle/>
        <a:p>
          <a:endParaRPr lang="en-US"/>
        </a:p>
      </dgm:t>
    </dgm:pt>
    <dgm:pt modelId="{FE926D68-F5C3-40B3-8EC4-D047243CC522}" type="sibTrans" cxnId="{F5F7133F-24DB-4977-A3FC-987CCFADA566}">
      <dgm:prSet/>
      <dgm:spPr/>
      <dgm:t>
        <a:bodyPr/>
        <a:lstStyle/>
        <a:p>
          <a:endParaRPr lang="en-US"/>
        </a:p>
      </dgm:t>
    </dgm:pt>
    <dgm:pt modelId="{BB5E7337-650C-40D7-9853-F69C5D0A812F}">
      <dgm:prSet/>
      <dgm:spPr/>
      <dgm:t>
        <a:bodyPr/>
        <a:lstStyle/>
        <a:p>
          <a:r>
            <a:rPr lang="nb-NO"/>
            <a:t>Spennende prosjekter hvor yrkesfag samarbeidet med fellesfag</a:t>
          </a:r>
          <a:endParaRPr lang="en-US"/>
        </a:p>
      </dgm:t>
    </dgm:pt>
    <dgm:pt modelId="{9AB08AC0-B404-4DC4-A87C-70DDD82828B3}" type="parTrans" cxnId="{2B6798AF-0C9B-42A2-96DD-150E050F1450}">
      <dgm:prSet/>
      <dgm:spPr/>
      <dgm:t>
        <a:bodyPr/>
        <a:lstStyle/>
        <a:p>
          <a:endParaRPr lang="en-US"/>
        </a:p>
      </dgm:t>
    </dgm:pt>
    <dgm:pt modelId="{7CDBB600-AE26-4171-B9DD-F9D37392E86E}" type="sibTrans" cxnId="{2B6798AF-0C9B-42A2-96DD-150E050F1450}">
      <dgm:prSet/>
      <dgm:spPr/>
      <dgm:t>
        <a:bodyPr/>
        <a:lstStyle/>
        <a:p>
          <a:endParaRPr lang="en-US"/>
        </a:p>
      </dgm:t>
    </dgm:pt>
    <dgm:pt modelId="{667DC827-F920-422F-BDE1-0F05E92B8ED8}">
      <dgm:prSet/>
      <dgm:spPr/>
      <dgm:t>
        <a:bodyPr/>
        <a:lstStyle/>
        <a:p>
          <a:r>
            <a:rPr lang="nb-NO" b="0" i="0"/>
            <a:t>Relevans</a:t>
          </a:r>
          <a:endParaRPr lang="en-US"/>
        </a:p>
      </dgm:t>
    </dgm:pt>
    <dgm:pt modelId="{A3C09169-ECCD-4FCE-B19E-CAFB5F0430F0}" type="parTrans" cxnId="{26086E6E-3716-4FF5-B63D-129F52027E12}">
      <dgm:prSet/>
      <dgm:spPr/>
      <dgm:t>
        <a:bodyPr/>
        <a:lstStyle/>
        <a:p>
          <a:endParaRPr lang="en-US"/>
        </a:p>
      </dgm:t>
    </dgm:pt>
    <dgm:pt modelId="{490E3D98-75F8-4C1F-AA3B-BB6C7AA7E48F}" type="sibTrans" cxnId="{26086E6E-3716-4FF5-B63D-129F52027E12}">
      <dgm:prSet/>
      <dgm:spPr/>
      <dgm:t>
        <a:bodyPr/>
        <a:lstStyle/>
        <a:p>
          <a:endParaRPr lang="en-US"/>
        </a:p>
      </dgm:t>
    </dgm:pt>
    <dgm:pt modelId="{EF24B23F-ECC8-4C3B-8B18-924785F932D2}">
      <dgm:prSet/>
      <dgm:spPr/>
      <dgm:t>
        <a:bodyPr/>
        <a:lstStyle/>
        <a:p>
          <a:r>
            <a:rPr lang="nb-NO" b="0" i="0"/>
            <a:t>Engasjere elevene</a:t>
          </a:r>
          <a:endParaRPr lang="en-US"/>
        </a:p>
      </dgm:t>
    </dgm:pt>
    <dgm:pt modelId="{560B9AEB-8D29-457B-94E2-510F2CBC5B63}" type="parTrans" cxnId="{AE3B49BC-F5BD-44B0-AD6A-AE0545E308C6}">
      <dgm:prSet/>
      <dgm:spPr/>
      <dgm:t>
        <a:bodyPr/>
        <a:lstStyle/>
        <a:p>
          <a:endParaRPr lang="en-US"/>
        </a:p>
      </dgm:t>
    </dgm:pt>
    <dgm:pt modelId="{B7B43D36-6504-4377-9875-7215893CAC8E}" type="sibTrans" cxnId="{AE3B49BC-F5BD-44B0-AD6A-AE0545E308C6}">
      <dgm:prSet/>
      <dgm:spPr/>
      <dgm:t>
        <a:bodyPr/>
        <a:lstStyle/>
        <a:p>
          <a:endParaRPr lang="en-US"/>
        </a:p>
      </dgm:t>
    </dgm:pt>
    <dgm:pt modelId="{D196002C-A3A2-4592-A4AA-89276A5BE4DF}">
      <dgm:prSet/>
      <dgm:spPr/>
      <dgm:t>
        <a:bodyPr/>
        <a:lstStyle/>
        <a:p>
          <a:r>
            <a:rPr lang="nb-NO" b="0" i="0"/>
            <a:t>Læringsstrategier</a:t>
          </a:r>
          <a:endParaRPr lang="en-US"/>
        </a:p>
      </dgm:t>
    </dgm:pt>
    <dgm:pt modelId="{F3E6A69C-FCE3-4500-BEC3-34154E266E54}" type="parTrans" cxnId="{A24225FD-FB28-4A1A-A652-4B75496AA83E}">
      <dgm:prSet/>
      <dgm:spPr/>
      <dgm:t>
        <a:bodyPr/>
        <a:lstStyle/>
        <a:p>
          <a:endParaRPr lang="en-US"/>
        </a:p>
      </dgm:t>
    </dgm:pt>
    <dgm:pt modelId="{1DFEB7AA-F6BA-4F86-B911-6D8DE0069C74}" type="sibTrans" cxnId="{A24225FD-FB28-4A1A-A652-4B75496AA83E}">
      <dgm:prSet/>
      <dgm:spPr/>
      <dgm:t>
        <a:bodyPr/>
        <a:lstStyle/>
        <a:p>
          <a:endParaRPr lang="en-US"/>
        </a:p>
      </dgm:t>
    </dgm:pt>
    <dgm:pt modelId="{AE578D5A-79F0-4AFC-89F9-7C6291CCD55E}">
      <dgm:prSet/>
      <dgm:spPr/>
      <dgm:t>
        <a:bodyPr/>
        <a:lstStyle/>
        <a:p>
          <a:r>
            <a:rPr lang="nb-NO" b="0" i="0"/>
            <a:t>Evidensbasert undervisning</a:t>
          </a:r>
          <a:endParaRPr lang="en-US"/>
        </a:p>
      </dgm:t>
    </dgm:pt>
    <dgm:pt modelId="{025F029D-7811-44FF-80ED-294A7869D24C}" type="parTrans" cxnId="{32731E3A-833B-4357-94F0-F767CBC16DAB}">
      <dgm:prSet/>
      <dgm:spPr/>
      <dgm:t>
        <a:bodyPr/>
        <a:lstStyle/>
        <a:p>
          <a:endParaRPr lang="en-US"/>
        </a:p>
      </dgm:t>
    </dgm:pt>
    <dgm:pt modelId="{0462253B-CDCC-48EC-B88B-2E7D370E8100}" type="sibTrans" cxnId="{32731E3A-833B-4357-94F0-F767CBC16DAB}">
      <dgm:prSet/>
      <dgm:spPr/>
      <dgm:t>
        <a:bodyPr/>
        <a:lstStyle/>
        <a:p>
          <a:endParaRPr lang="en-US"/>
        </a:p>
      </dgm:t>
    </dgm:pt>
    <dgm:pt modelId="{2045CEF3-8146-42F8-AB58-48BEC87980B3}">
      <dgm:prSet/>
      <dgm:spPr/>
      <dgm:t>
        <a:bodyPr/>
        <a:lstStyle/>
        <a:p>
          <a:r>
            <a:rPr lang="nb-NO" b="0" i="0"/>
            <a:t>Vurdering for læring</a:t>
          </a:r>
          <a:endParaRPr lang="en-US"/>
        </a:p>
      </dgm:t>
    </dgm:pt>
    <dgm:pt modelId="{A76A0DCF-974A-4CC4-9E56-984082B21D2C}" type="parTrans" cxnId="{C7459138-8DF0-4354-84D1-69949EEDFA51}">
      <dgm:prSet/>
      <dgm:spPr/>
      <dgm:t>
        <a:bodyPr/>
        <a:lstStyle/>
        <a:p>
          <a:endParaRPr lang="en-US"/>
        </a:p>
      </dgm:t>
    </dgm:pt>
    <dgm:pt modelId="{A5659521-86D9-43C1-AE6A-62FF0295978C}" type="sibTrans" cxnId="{C7459138-8DF0-4354-84D1-69949EEDFA51}">
      <dgm:prSet/>
      <dgm:spPr/>
      <dgm:t>
        <a:bodyPr/>
        <a:lstStyle/>
        <a:p>
          <a:endParaRPr lang="en-US"/>
        </a:p>
      </dgm:t>
    </dgm:pt>
    <dgm:pt modelId="{0B8621AD-4C9B-4F17-BC83-2FC8E971B5E0}">
      <dgm:prSet/>
      <dgm:spPr/>
      <dgm:t>
        <a:bodyPr/>
        <a:lstStyle/>
        <a:p>
          <a:r>
            <a:rPr lang="nb-NO" b="0" i="0"/>
            <a:t>Analyse av læreplaner</a:t>
          </a:r>
          <a:endParaRPr lang="en-US"/>
        </a:p>
      </dgm:t>
    </dgm:pt>
    <dgm:pt modelId="{4B3751BE-B266-4FB3-B57B-E7B833566F9C}" type="parTrans" cxnId="{02700140-D2D8-4479-904A-D0DE1AEE9188}">
      <dgm:prSet/>
      <dgm:spPr/>
      <dgm:t>
        <a:bodyPr/>
        <a:lstStyle/>
        <a:p>
          <a:endParaRPr lang="en-US"/>
        </a:p>
      </dgm:t>
    </dgm:pt>
    <dgm:pt modelId="{B9750555-B6B0-46E1-81C9-9703A91B0554}" type="sibTrans" cxnId="{02700140-D2D8-4479-904A-D0DE1AEE9188}">
      <dgm:prSet/>
      <dgm:spPr/>
      <dgm:t>
        <a:bodyPr/>
        <a:lstStyle/>
        <a:p>
          <a:endParaRPr lang="en-US"/>
        </a:p>
      </dgm:t>
    </dgm:pt>
    <dgm:pt modelId="{A9249A78-0E64-41A8-807D-667CE7BDF5B9}">
      <dgm:prSet/>
      <dgm:spPr/>
      <dgm:t>
        <a:bodyPr/>
        <a:lstStyle/>
        <a:p>
          <a:r>
            <a:rPr lang="nb-NO" b="0" i="0"/>
            <a:t>Nettverk på tvers av skoler</a:t>
          </a:r>
          <a:endParaRPr lang="en-US"/>
        </a:p>
      </dgm:t>
    </dgm:pt>
    <dgm:pt modelId="{598BB302-93C1-4C32-A717-547A235E6883}" type="parTrans" cxnId="{89F2FCA8-4C52-49CE-B9BB-921C9BE136FF}">
      <dgm:prSet/>
      <dgm:spPr/>
      <dgm:t>
        <a:bodyPr/>
        <a:lstStyle/>
        <a:p>
          <a:endParaRPr lang="en-US"/>
        </a:p>
      </dgm:t>
    </dgm:pt>
    <dgm:pt modelId="{BAC62D40-F768-42E3-AF26-57FD248A5877}" type="sibTrans" cxnId="{89F2FCA8-4C52-49CE-B9BB-921C9BE136FF}">
      <dgm:prSet/>
      <dgm:spPr/>
      <dgm:t>
        <a:bodyPr/>
        <a:lstStyle/>
        <a:p>
          <a:endParaRPr lang="en-US"/>
        </a:p>
      </dgm:t>
    </dgm:pt>
    <dgm:pt modelId="{A05B3C12-FDFA-4E96-8C16-436CE8F6051C}">
      <dgm:prSet/>
      <dgm:spPr/>
      <dgm:t>
        <a:bodyPr/>
        <a:lstStyle/>
        <a:p>
          <a:r>
            <a:rPr lang="nb-NO" b="0" i="0"/>
            <a:t>Samarbeid i lærerkollegiet</a:t>
          </a:r>
          <a:endParaRPr lang="en-US"/>
        </a:p>
      </dgm:t>
    </dgm:pt>
    <dgm:pt modelId="{CB9E0E91-0431-4DDD-9A48-AA565C515D96}" type="parTrans" cxnId="{2DEC7C9B-7A60-4041-9F03-D84182383619}">
      <dgm:prSet/>
      <dgm:spPr/>
      <dgm:t>
        <a:bodyPr/>
        <a:lstStyle/>
        <a:p>
          <a:endParaRPr lang="en-US"/>
        </a:p>
      </dgm:t>
    </dgm:pt>
    <dgm:pt modelId="{7C51F00E-2F18-4536-BBDB-83FFB52B2D8A}" type="sibTrans" cxnId="{2DEC7C9B-7A60-4041-9F03-D84182383619}">
      <dgm:prSet/>
      <dgm:spPr/>
      <dgm:t>
        <a:bodyPr/>
        <a:lstStyle/>
        <a:p>
          <a:endParaRPr lang="en-US"/>
        </a:p>
      </dgm:t>
    </dgm:pt>
    <dgm:pt modelId="{5A07F0D6-61ED-416C-80C9-C3EDF37C8902}" type="pres">
      <dgm:prSet presAssocID="{7A379F74-F08C-4029-B5BA-E36B6D06C58A}" presName="diagram" presStyleCnt="0">
        <dgm:presLayoutVars>
          <dgm:dir/>
          <dgm:resizeHandles val="exact"/>
        </dgm:presLayoutVars>
      </dgm:prSet>
      <dgm:spPr/>
    </dgm:pt>
    <dgm:pt modelId="{DAB6A173-6BC2-4FE1-8F53-597B9F509B6B}" type="pres">
      <dgm:prSet presAssocID="{2B102496-7F42-4082-B33E-022FC4C396F0}" presName="node" presStyleLbl="node1" presStyleIdx="0" presStyleCnt="10">
        <dgm:presLayoutVars>
          <dgm:bulletEnabled val="1"/>
        </dgm:presLayoutVars>
      </dgm:prSet>
      <dgm:spPr/>
    </dgm:pt>
    <dgm:pt modelId="{88215796-1801-4669-80BE-318A19FA2F35}" type="pres">
      <dgm:prSet presAssocID="{FE926D68-F5C3-40B3-8EC4-D047243CC522}" presName="sibTrans" presStyleCnt="0"/>
      <dgm:spPr/>
    </dgm:pt>
    <dgm:pt modelId="{46119A26-269E-4875-87A6-93D393D82015}" type="pres">
      <dgm:prSet presAssocID="{BB5E7337-650C-40D7-9853-F69C5D0A812F}" presName="node" presStyleLbl="node1" presStyleIdx="1" presStyleCnt="10">
        <dgm:presLayoutVars>
          <dgm:bulletEnabled val="1"/>
        </dgm:presLayoutVars>
      </dgm:prSet>
      <dgm:spPr/>
    </dgm:pt>
    <dgm:pt modelId="{F7574F2C-40F0-4753-AF8A-D8013990AC47}" type="pres">
      <dgm:prSet presAssocID="{7CDBB600-AE26-4171-B9DD-F9D37392E86E}" presName="sibTrans" presStyleCnt="0"/>
      <dgm:spPr/>
    </dgm:pt>
    <dgm:pt modelId="{BDBAC8EE-7ABF-4F9E-AB53-FE81D5630F16}" type="pres">
      <dgm:prSet presAssocID="{667DC827-F920-422F-BDE1-0F05E92B8ED8}" presName="node" presStyleLbl="node1" presStyleIdx="2" presStyleCnt="10">
        <dgm:presLayoutVars>
          <dgm:bulletEnabled val="1"/>
        </dgm:presLayoutVars>
      </dgm:prSet>
      <dgm:spPr/>
    </dgm:pt>
    <dgm:pt modelId="{64BFFFBA-69CE-4AEC-B790-570976625776}" type="pres">
      <dgm:prSet presAssocID="{490E3D98-75F8-4C1F-AA3B-BB6C7AA7E48F}" presName="sibTrans" presStyleCnt="0"/>
      <dgm:spPr/>
    </dgm:pt>
    <dgm:pt modelId="{CFBCBE35-5F75-45A1-B5CA-C338B136C2C9}" type="pres">
      <dgm:prSet presAssocID="{EF24B23F-ECC8-4C3B-8B18-924785F932D2}" presName="node" presStyleLbl="node1" presStyleIdx="3" presStyleCnt="10">
        <dgm:presLayoutVars>
          <dgm:bulletEnabled val="1"/>
        </dgm:presLayoutVars>
      </dgm:prSet>
      <dgm:spPr/>
    </dgm:pt>
    <dgm:pt modelId="{5E988DEB-E3E5-4592-B402-FFB4FB065178}" type="pres">
      <dgm:prSet presAssocID="{B7B43D36-6504-4377-9875-7215893CAC8E}" presName="sibTrans" presStyleCnt="0"/>
      <dgm:spPr/>
    </dgm:pt>
    <dgm:pt modelId="{C8697190-0D36-4497-A0F7-DB0FCD5C3080}" type="pres">
      <dgm:prSet presAssocID="{D196002C-A3A2-4592-A4AA-89276A5BE4DF}" presName="node" presStyleLbl="node1" presStyleIdx="4" presStyleCnt="10">
        <dgm:presLayoutVars>
          <dgm:bulletEnabled val="1"/>
        </dgm:presLayoutVars>
      </dgm:prSet>
      <dgm:spPr/>
    </dgm:pt>
    <dgm:pt modelId="{67EA7F21-B2C0-4104-A1C8-609588160E75}" type="pres">
      <dgm:prSet presAssocID="{1DFEB7AA-F6BA-4F86-B911-6D8DE0069C74}" presName="sibTrans" presStyleCnt="0"/>
      <dgm:spPr/>
    </dgm:pt>
    <dgm:pt modelId="{29CDF97E-7F74-4F20-A49E-F9C2BE24DC98}" type="pres">
      <dgm:prSet presAssocID="{AE578D5A-79F0-4AFC-89F9-7C6291CCD55E}" presName="node" presStyleLbl="node1" presStyleIdx="5" presStyleCnt="10">
        <dgm:presLayoutVars>
          <dgm:bulletEnabled val="1"/>
        </dgm:presLayoutVars>
      </dgm:prSet>
      <dgm:spPr/>
    </dgm:pt>
    <dgm:pt modelId="{4F44D559-44A1-42B5-BF62-8E448C415C2E}" type="pres">
      <dgm:prSet presAssocID="{0462253B-CDCC-48EC-B88B-2E7D370E8100}" presName="sibTrans" presStyleCnt="0"/>
      <dgm:spPr/>
    </dgm:pt>
    <dgm:pt modelId="{13B9CFB9-A380-4113-B577-58D50F535346}" type="pres">
      <dgm:prSet presAssocID="{2045CEF3-8146-42F8-AB58-48BEC87980B3}" presName="node" presStyleLbl="node1" presStyleIdx="6" presStyleCnt="10">
        <dgm:presLayoutVars>
          <dgm:bulletEnabled val="1"/>
        </dgm:presLayoutVars>
      </dgm:prSet>
      <dgm:spPr/>
    </dgm:pt>
    <dgm:pt modelId="{8C7E11B0-3AD0-4359-8413-78D9BA10D376}" type="pres">
      <dgm:prSet presAssocID="{A5659521-86D9-43C1-AE6A-62FF0295978C}" presName="sibTrans" presStyleCnt="0"/>
      <dgm:spPr/>
    </dgm:pt>
    <dgm:pt modelId="{B4688A33-42C6-47BF-8BD5-412FBC02A375}" type="pres">
      <dgm:prSet presAssocID="{0B8621AD-4C9B-4F17-BC83-2FC8E971B5E0}" presName="node" presStyleLbl="node1" presStyleIdx="7" presStyleCnt="10">
        <dgm:presLayoutVars>
          <dgm:bulletEnabled val="1"/>
        </dgm:presLayoutVars>
      </dgm:prSet>
      <dgm:spPr/>
    </dgm:pt>
    <dgm:pt modelId="{3A0E0105-599B-45F7-9041-95177EA284DA}" type="pres">
      <dgm:prSet presAssocID="{B9750555-B6B0-46E1-81C9-9703A91B0554}" presName="sibTrans" presStyleCnt="0"/>
      <dgm:spPr/>
    </dgm:pt>
    <dgm:pt modelId="{BB9A69C8-6631-4C0F-BAC6-6BECCE6FE8B1}" type="pres">
      <dgm:prSet presAssocID="{A9249A78-0E64-41A8-807D-667CE7BDF5B9}" presName="node" presStyleLbl="node1" presStyleIdx="8" presStyleCnt="10">
        <dgm:presLayoutVars>
          <dgm:bulletEnabled val="1"/>
        </dgm:presLayoutVars>
      </dgm:prSet>
      <dgm:spPr/>
    </dgm:pt>
    <dgm:pt modelId="{B3478174-3033-451F-974F-DF3CFD9E8B97}" type="pres">
      <dgm:prSet presAssocID="{BAC62D40-F768-42E3-AF26-57FD248A5877}" presName="sibTrans" presStyleCnt="0"/>
      <dgm:spPr/>
    </dgm:pt>
    <dgm:pt modelId="{887461C6-F288-4EDA-B921-B5E6BD26F77A}" type="pres">
      <dgm:prSet presAssocID="{A05B3C12-FDFA-4E96-8C16-436CE8F6051C}" presName="node" presStyleLbl="node1" presStyleIdx="9" presStyleCnt="10">
        <dgm:presLayoutVars>
          <dgm:bulletEnabled val="1"/>
        </dgm:presLayoutVars>
      </dgm:prSet>
      <dgm:spPr/>
    </dgm:pt>
  </dgm:ptLst>
  <dgm:cxnLst>
    <dgm:cxn modelId="{8BE5F002-FD53-4559-BDA5-F3F6CDABBD24}" type="presOf" srcId="{A05B3C12-FDFA-4E96-8C16-436CE8F6051C}" destId="{887461C6-F288-4EDA-B921-B5E6BD26F77A}" srcOrd="0" destOrd="0" presId="urn:microsoft.com/office/officeart/2005/8/layout/default"/>
    <dgm:cxn modelId="{4E691505-C6EC-4735-9785-725DCAF6A8B8}" type="presOf" srcId="{EF24B23F-ECC8-4C3B-8B18-924785F932D2}" destId="{CFBCBE35-5F75-45A1-B5CA-C338B136C2C9}" srcOrd="0" destOrd="0" presId="urn:microsoft.com/office/officeart/2005/8/layout/default"/>
    <dgm:cxn modelId="{B0D69C1F-E928-45FD-B119-A1F48F040E58}" type="presOf" srcId="{2B102496-7F42-4082-B33E-022FC4C396F0}" destId="{DAB6A173-6BC2-4FE1-8F53-597B9F509B6B}" srcOrd="0" destOrd="0" presId="urn:microsoft.com/office/officeart/2005/8/layout/default"/>
    <dgm:cxn modelId="{AA80FA23-BDF0-466A-A033-16CE9ABC9B3A}" type="presOf" srcId="{667DC827-F920-422F-BDE1-0F05E92B8ED8}" destId="{BDBAC8EE-7ABF-4F9E-AB53-FE81D5630F16}" srcOrd="0" destOrd="0" presId="urn:microsoft.com/office/officeart/2005/8/layout/default"/>
    <dgm:cxn modelId="{C7459138-8DF0-4354-84D1-69949EEDFA51}" srcId="{7A379F74-F08C-4029-B5BA-E36B6D06C58A}" destId="{2045CEF3-8146-42F8-AB58-48BEC87980B3}" srcOrd="6" destOrd="0" parTransId="{A76A0DCF-974A-4CC4-9E56-984082B21D2C}" sibTransId="{A5659521-86D9-43C1-AE6A-62FF0295978C}"/>
    <dgm:cxn modelId="{32731E3A-833B-4357-94F0-F767CBC16DAB}" srcId="{7A379F74-F08C-4029-B5BA-E36B6D06C58A}" destId="{AE578D5A-79F0-4AFC-89F9-7C6291CCD55E}" srcOrd="5" destOrd="0" parTransId="{025F029D-7811-44FF-80ED-294A7869D24C}" sibTransId="{0462253B-CDCC-48EC-B88B-2E7D370E8100}"/>
    <dgm:cxn modelId="{F5F7133F-24DB-4977-A3FC-987CCFADA566}" srcId="{7A379F74-F08C-4029-B5BA-E36B6D06C58A}" destId="{2B102496-7F42-4082-B33E-022FC4C396F0}" srcOrd="0" destOrd="0" parTransId="{076B66FB-C136-418A-BB5C-4A1321008769}" sibTransId="{FE926D68-F5C3-40B3-8EC4-D047243CC522}"/>
    <dgm:cxn modelId="{02700140-D2D8-4479-904A-D0DE1AEE9188}" srcId="{7A379F74-F08C-4029-B5BA-E36B6D06C58A}" destId="{0B8621AD-4C9B-4F17-BC83-2FC8E971B5E0}" srcOrd="7" destOrd="0" parTransId="{4B3751BE-B266-4FB3-B57B-E7B833566F9C}" sibTransId="{B9750555-B6B0-46E1-81C9-9703A91B0554}"/>
    <dgm:cxn modelId="{B7DEF945-8CA3-4726-814F-8928809C4A00}" type="presOf" srcId="{7A379F74-F08C-4029-B5BA-E36B6D06C58A}" destId="{5A07F0D6-61ED-416C-80C9-C3EDF37C8902}" srcOrd="0" destOrd="0" presId="urn:microsoft.com/office/officeart/2005/8/layout/default"/>
    <dgm:cxn modelId="{26086E6E-3716-4FF5-B63D-129F52027E12}" srcId="{7A379F74-F08C-4029-B5BA-E36B6D06C58A}" destId="{667DC827-F920-422F-BDE1-0F05E92B8ED8}" srcOrd="2" destOrd="0" parTransId="{A3C09169-ECCD-4FCE-B19E-CAFB5F0430F0}" sibTransId="{490E3D98-75F8-4C1F-AA3B-BB6C7AA7E48F}"/>
    <dgm:cxn modelId="{18110077-DAFE-4C3F-B0FE-58534C59C661}" type="presOf" srcId="{BB5E7337-650C-40D7-9853-F69C5D0A812F}" destId="{46119A26-269E-4875-87A6-93D393D82015}" srcOrd="0" destOrd="0" presId="urn:microsoft.com/office/officeart/2005/8/layout/default"/>
    <dgm:cxn modelId="{F169A095-4C27-4D5E-8A1E-C3D70360C533}" type="presOf" srcId="{A9249A78-0E64-41A8-807D-667CE7BDF5B9}" destId="{BB9A69C8-6631-4C0F-BAC6-6BECCE6FE8B1}" srcOrd="0" destOrd="0" presId="urn:microsoft.com/office/officeart/2005/8/layout/default"/>
    <dgm:cxn modelId="{2DEC7C9B-7A60-4041-9F03-D84182383619}" srcId="{7A379F74-F08C-4029-B5BA-E36B6D06C58A}" destId="{A05B3C12-FDFA-4E96-8C16-436CE8F6051C}" srcOrd="9" destOrd="0" parTransId="{CB9E0E91-0431-4DDD-9A48-AA565C515D96}" sibTransId="{7C51F00E-2F18-4536-BBDB-83FFB52B2D8A}"/>
    <dgm:cxn modelId="{DBD3799F-3DE0-4431-9D6B-48E3D9D71027}" type="presOf" srcId="{0B8621AD-4C9B-4F17-BC83-2FC8E971B5E0}" destId="{B4688A33-42C6-47BF-8BD5-412FBC02A375}" srcOrd="0" destOrd="0" presId="urn:microsoft.com/office/officeart/2005/8/layout/default"/>
    <dgm:cxn modelId="{89F2FCA8-4C52-49CE-B9BB-921C9BE136FF}" srcId="{7A379F74-F08C-4029-B5BA-E36B6D06C58A}" destId="{A9249A78-0E64-41A8-807D-667CE7BDF5B9}" srcOrd="8" destOrd="0" parTransId="{598BB302-93C1-4C32-A717-547A235E6883}" sibTransId="{BAC62D40-F768-42E3-AF26-57FD248A5877}"/>
    <dgm:cxn modelId="{3E9FB9AB-FAD0-404E-8133-F921BB8B3C6B}" type="presOf" srcId="{2045CEF3-8146-42F8-AB58-48BEC87980B3}" destId="{13B9CFB9-A380-4113-B577-58D50F535346}" srcOrd="0" destOrd="0" presId="urn:microsoft.com/office/officeart/2005/8/layout/default"/>
    <dgm:cxn modelId="{2B6798AF-0C9B-42A2-96DD-150E050F1450}" srcId="{7A379F74-F08C-4029-B5BA-E36B6D06C58A}" destId="{BB5E7337-650C-40D7-9853-F69C5D0A812F}" srcOrd="1" destOrd="0" parTransId="{9AB08AC0-B404-4DC4-A87C-70DDD82828B3}" sibTransId="{7CDBB600-AE26-4171-B9DD-F9D37392E86E}"/>
    <dgm:cxn modelId="{AE3B49BC-F5BD-44B0-AD6A-AE0545E308C6}" srcId="{7A379F74-F08C-4029-B5BA-E36B6D06C58A}" destId="{EF24B23F-ECC8-4C3B-8B18-924785F932D2}" srcOrd="3" destOrd="0" parTransId="{560B9AEB-8D29-457B-94E2-510F2CBC5B63}" sibTransId="{B7B43D36-6504-4377-9875-7215893CAC8E}"/>
    <dgm:cxn modelId="{178E12C1-E10B-4709-8578-36C24F4FC805}" type="presOf" srcId="{AE578D5A-79F0-4AFC-89F9-7C6291CCD55E}" destId="{29CDF97E-7F74-4F20-A49E-F9C2BE24DC98}" srcOrd="0" destOrd="0" presId="urn:microsoft.com/office/officeart/2005/8/layout/default"/>
    <dgm:cxn modelId="{D10AB7E9-855C-48A7-A4AD-1FC3BA0A9EF2}" type="presOf" srcId="{D196002C-A3A2-4592-A4AA-89276A5BE4DF}" destId="{C8697190-0D36-4497-A0F7-DB0FCD5C3080}" srcOrd="0" destOrd="0" presId="urn:microsoft.com/office/officeart/2005/8/layout/default"/>
    <dgm:cxn modelId="{A24225FD-FB28-4A1A-A652-4B75496AA83E}" srcId="{7A379F74-F08C-4029-B5BA-E36B6D06C58A}" destId="{D196002C-A3A2-4592-A4AA-89276A5BE4DF}" srcOrd="4" destOrd="0" parTransId="{F3E6A69C-FCE3-4500-BEC3-34154E266E54}" sibTransId="{1DFEB7AA-F6BA-4F86-B911-6D8DE0069C74}"/>
    <dgm:cxn modelId="{9A966393-8806-4A37-84CB-6A1B09F20DBF}" type="presParOf" srcId="{5A07F0D6-61ED-416C-80C9-C3EDF37C8902}" destId="{DAB6A173-6BC2-4FE1-8F53-597B9F509B6B}" srcOrd="0" destOrd="0" presId="urn:microsoft.com/office/officeart/2005/8/layout/default"/>
    <dgm:cxn modelId="{25F8D4B5-EC3B-4BA8-9DBA-01439E1840BB}" type="presParOf" srcId="{5A07F0D6-61ED-416C-80C9-C3EDF37C8902}" destId="{88215796-1801-4669-80BE-318A19FA2F35}" srcOrd="1" destOrd="0" presId="urn:microsoft.com/office/officeart/2005/8/layout/default"/>
    <dgm:cxn modelId="{0590DC99-43AB-40EE-A54F-DE984CF4AB90}" type="presParOf" srcId="{5A07F0D6-61ED-416C-80C9-C3EDF37C8902}" destId="{46119A26-269E-4875-87A6-93D393D82015}" srcOrd="2" destOrd="0" presId="urn:microsoft.com/office/officeart/2005/8/layout/default"/>
    <dgm:cxn modelId="{E90CDE70-4E0C-433B-8BF6-EFDA908665CA}" type="presParOf" srcId="{5A07F0D6-61ED-416C-80C9-C3EDF37C8902}" destId="{F7574F2C-40F0-4753-AF8A-D8013990AC47}" srcOrd="3" destOrd="0" presId="urn:microsoft.com/office/officeart/2005/8/layout/default"/>
    <dgm:cxn modelId="{373A4931-F34D-41EE-B3B0-0FABC1FA396B}" type="presParOf" srcId="{5A07F0D6-61ED-416C-80C9-C3EDF37C8902}" destId="{BDBAC8EE-7ABF-4F9E-AB53-FE81D5630F16}" srcOrd="4" destOrd="0" presId="urn:microsoft.com/office/officeart/2005/8/layout/default"/>
    <dgm:cxn modelId="{F91C04C4-1B10-4636-9F74-FF1CF00B4BBF}" type="presParOf" srcId="{5A07F0D6-61ED-416C-80C9-C3EDF37C8902}" destId="{64BFFFBA-69CE-4AEC-B790-570976625776}" srcOrd="5" destOrd="0" presId="urn:microsoft.com/office/officeart/2005/8/layout/default"/>
    <dgm:cxn modelId="{3AE0A80D-5537-49AE-AE8E-99C5F0659045}" type="presParOf" srcId="{5A07F0D6-61ED-416C-80C9-C3EDF37C8902}" destId="{CFBCBE35-5F75-45A1-B5CA-C338B136C2C9}" srcOrd="6" destOrd="0" presId="urn:microsoft.com/office/officeart/2005/8/layout/default"/>
    <dgm:cxn modelId="{9EB09462-8A23-4890-ACF6-42C2F642A47B}" type="presParOf" srcId="{5A07F0D6-61ED-416C-80C9-C3EDF37C8902}" destId="{5E988DEB-E3E5-4592-B402-FFB4FB065178}" srcOrd="7" destOrd="0" presId="urn:microsoft.com/office/officeart/2005/8/layout/default"/>
    <dgm:cxn modelId="{102EB426-3688-4A26-B690-161275D4AEF7}" type="presParOf" srcId="{5A07F0D6-61ED-416C-80C9-C3EDF37C8902}" destId="{C8697190-0D36-4497-A0F7-DB0FCD5C3080}" srcOrd="8" destOrd="0" presId="urn:microsoft.com/office/officeart/2005/8/layout/default"/>
    <dgm:cxn modelId="{0998845D-C4FA-421C-BF3A-1397A1E40FBB}" type="presParOf" srcId="{5A07F0D6-61ED-416C-80C9-C3EDF37C8902}" destId="{67EA7F21-B2C0-4104-A1C8-609588160E75}" srcOrd="9" destOrd="0" presId="urn:microsoft.com/office/officeart/2005/8/layout/default"/>
    <dgm:cxn modelId="{CA8857C5-91C2-4004-8612-A8402FA88048}" type="presParOf" srcId="{5A07F0D6-61ED-416C-80C9-C3EDF37C8902}" destId="{29CDF97E-7F74-4F20-A49E-F9C2BE24DC98}" srcOrd="10" destOrd="0" presId="urn:microsoft.com/office/officeart/2005/8/layout/default"/>
    <dgm:cxn modelId="{B0D3DADE-F9D4-468F-B80F-FB4E28E85EE9}" type="presParOf" srcId="{5A07F0D6-61ED-416C-80C9-C3EDF37C8902}" destId="{4F44D559-44A1-42B5-BF62-8E448C415C2E}" srcOrd="11" destOrd="0" presId="urn:microsoft.com/office/officeart/2005/8/layout/default"/>
    <dgm:cxn modelId="{28D97FA4-C3CF-43E8-B2E1-7F932EA559A8}" type="presParOf" srcId="{5A07F0D6-61ED-416C-80C9-C3EDF37C8902}" destId="{13B9CFB9-A380-4113-B577-58D50F535346}" srcOrd="12" destOrd="0" presId="urn:microsoft.com/office/officeart/2005/8/layout/default"/>
    <dgm:cxn modelId="{CFAED3CE-0C7E-49B0-A205-2B2BCA9B9F3E}" type="presParOf" srcId="{5A07F0D6-61ED-416C-80C9-C3EDF37C8902}" destId="{8C7E11B0-3AD0-4359-8413-78D9BA10D376}" srcOrd="13" destOrd="0" presId="urn:microsoft.com/office/officeart/2005/8/layout/default"/>
    <dgm:cxn modelId="{46613DB7-645D-4E38-B8BF-9951BCFE0F5B}" type="presParOf" srcId="{5A07F0D6-61ED-416C-80C9-C3EDF37C8902}" destId="{B4688A33-42C6-47BF-8BD5-412FBC02A375}" srcOrd="14" destOrd="0" presId="urn:microsoft.com/office/officeart/2005/8/layout/default"/>
    <dgm:cxn modelId="{E03103F9-4383-462F-85BB-DF1F7D293E0B}" type="presParOf" srcId="{5A07F0D6-61ED-416C-80C9-C3EDF37C8902}" destId="{3A0E0105-599B-45F7-9041-95177EA284DA}" srcOrd="15" destOrd="0" presId="urn:microsoft.com/office/officeart/2005/8/layout/default"/>
    <dgm:cxn modelId="{23506195-569D-4F5B-A186-5D6FDEF23D0D}" type="presParOf" srcId="{5A07F0D6-61ED-416C-80C9-C3EDF37C8902}" destId="{BB9A69C8-6631-4C0F-BAC6-6BECCE6FE8B1}" srcOrd="16" destOrd="0" presId="urn:microsoft.com/office/officeart/2005/8/layout/default"/>
    <dgm:cxn modelId="{5590AE61-1C0C-4942-84FA-FA354D5D1B38}" type="presParOf" srcId="{5A07F0D6-61ED-416C-80C9-C3EDF37C8902}" destId="{B3478174-3033-451F-974F-DF3CFD9E8B97}" srcOrd="17" destOrd="0" presId="urn:microsoft.com/office/officeart/2005/8/layout/default"/>
    <dgm:cxn modelId="{97858589-A368-4CFE-8392-CF33E45BA0BF}" type="presParOf" srcId="{5A07F0D6-61ED-416C-80C9-C3EDF37C8902}" destId="{887461C6-F288-4EDA-B921-B5E6BD26F77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93232-0988-440A-992D-B560EC546FC3}">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97E6A-C5F5-4218-860D-8A01A30F6418}">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781C65-2E56-4D37-B4A9-8D7629A529C5}">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nb-NO" sz="2300" kern="1200"/>
            <a:t>Porowski og Passa (2011) finner en statistisk signifikant og positiv effekt av programmet Communities in Schools (CIS) på fullføringsraten i videregående. </a:t>
          </a:r>
          <a:endParaRPr lang="en-US" sz="2300" kern="1200"/>
        </a:p>
      </dsp:txBody>
      <dsp:txXfrm>
        <a:off x="1437631" y="531"/>
        <a:ext cx="9077968" cy="1244702"/>
      </dsp:txXfrm>
    </dsp:sp>
    <dsp:sp modelId="{7D34DADB-2BEA-486E-83B1-74D3448235FC}">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8D6098-A9DF-4979-9C62-135511D01710}">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A05474-E5AA-4100-8DCB-2BD11A3DEFD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nb-NO" sz="2300" kern="1200"/>
            <a:t>Programmet har vært i drift i flere tiår, kan vise til positive resultater og eies av en privat amerikansk organisasjon. </a:t>
          </a:r>
          <a:endParaRPr lang="en-US" sz="2300" kern="1200"/>
        </a:p>
      </dsp:txBody>
      <dsp:txXfrm>
        <a:off x="1437631" y="1556410"/>
        <a:ext cx="9077968" cy="1244702"/>
      </dsp:txXfrm>
    </dsp:sp>
    <dsp:sp modelId="{C50A4206-71A2-412F-AB9B-6CE4449500F7}">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EFD36-73B0-40B9-B733-92AA231F24DC}">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EFF524-C486-4F63-AACF-0241C929FA64}">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nb-NO" sz="2300" kern="1200"/>
            <a:t>Organisasjonens mål er å hindre frafall i videregående opplæring blant risikoutsatte elever ved å gi dem og deres familier oppfølging i og utenfor skolen og tilgang til private støtteordninger. </a:t>
          </a:r>
          <a:endParaRPr lang="en-US" sz="2300" kern="1200"/>
        </a:p>
      </dsp:txBody>
      <dsp:txXfrm>
        <a:off x="1437631" y="3112289"/>
        <a:ext cx="9077968" cy="12447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0C056-B03B-415A-AEB3-8300DBF4D76D}">
      <dsp:nvSpPr>
        <dsp:cNvPr id="0" name=""/>
        <dsp:cNvSpPr/>
      </dsp:nvSpPr>
      <dsp:spPr>
        <a:xfrm>
          <a:off x="3170" y="232216"/>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err="1"/>
            <a:t>Ungdomisvevet</a:t>
          </a:r>
          <a:br>
            <a:rPr lang="nb-NO" sz="1900" kern="1200" dirty="0"/>
          </a:br>
          <a:r>
            <a:rPr lang="nb-NO" sz="1900" kern="1200" dirty="0"/>
            <a:t>U</a:t>
          </a:r>
          <a:r>
            <a:rPr lang="nb-NO" sz="1900" b="0" i="0" kern="1200" dirty="0"/>
            <a:t>nge i sårbare livssituasjoner</a:t>
          </a:r>
          <a:br>
            <a:rPr lang="nb-NO" sz="1900" b="0" i="0" kern="1200" dirty="0"/>
          </a:br>
          <a:r>
            <a:rPr lang="nb-NO" sz="1900" b="0" i="0" kern="1200" dirty="0"/>
            <a:t>(Halås, Follesø)</a:t>
          </a:r>
          <a:endParaRPr lang="en-US" sz="1900" kern="1200" dirty="0"/>
        </a:p>
      </dsp:txBody>
      <dsp:txXfrm>
        <a:off x="3170" y="232216"/>
        <a:ext cx="2514897" cy="1508938"/>
      </dsp:txXfrm>
    </dsp:sp>
    <dsp:sp modelId="{F7002A97-E760-4C21-AD3B-516986CFCA0E}">
      <dsp:nvSpPr>
        <dsp:cNvPr id="0" name=""/>
        <dsp:cNvSpPr/>
      </dsp:nvSpPr>
      <dsp:spPr>
        <a:xfrm>
          <a:off x="2769557" y="232216"/>
          <a:ext cx="2514897" cy="15089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a:t>Mestringstro og agent i eget liv</a:t>
          </a:r>
          <a:br>
            <a:rPr lang="nb-NO" sz="1900" kern="1200" dirty="0"/>
          </a:br>
          <a:r>
            <a:rPr lang="nb-NO" sz="1900" kern="1200" dirty="0"/>
            <a:t>(Bandura)</a:t>
          </a:r>
        </a:p>
      </dsp:txBody>
      <dsp:txXfrm>
        <a:off x="2769557" y="232216"/>
        <a:ext cx="2514897" cy="1508938"/>
      </dsp:txXfrm>
    </dsp:sp>
    <dsp:sp modelId="{41542B10-60DB-43DA-91B6-DFC0A15E15E1}">
      <dsp:nvSpPr>
        <dsp:cNvPr id="0" name=""/>
        <dsp:cNvSpPr/>
      </dsp:nvSpPr>
      <dsp:spPr>
        <a:xfrm>
          <a:off x="5535944" y="232216"/>
          <a:ext cx="2514897" cy="15089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a:t>Nøkkelkompetanse</a:t>
          </a:r>
          <a:br>
            <a:rPr lang="nb-NO" sz="1900" kern="1200" dirty="0"/>
          </a:br>
          <a:r>
            <a:rPr lang="nb-NO" sz="1900" kern="1200" dirty="0"/>
            <a:t>(</a:t>
          </a:r>
          <a:r>
            <a:rPr lang="nb-NO" sz="1900" kern="1200" dirty="0" err="1"/>
            <a:t>Haaaland</a:t>
          </a:r>
          <a:r>
            <a:rPr lang="nb-NO" sz="1900" kern="1200" dirty="0"/>
            <a:t>) </a:t>
          </a:r>
        </a:p>
      </dsp:txBody>
      <dsp:txXfrm>
        <a:off x="5535944" y="232216"/>
        <a:ext cx="2514897" cy="1508938"/>
      </dsp:txXfrm>
    </dsp:sp>
    <dsp:sp modelId="{A4B7055F-16E7-4334-800D-797465E2FC7A}">
      <dsp:nvSpPr>
        <dsp:cNvPr id="0" name=""/>
        <dsp:cNvSpPr/>
      </dsp:nvSpPr>
      <dsp:spPr>
        <a:xfrm>
          <a:off x="8302332" y="232216"/>
          <a:ext cx="2514897" cy="15089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a:t>Inkluderings-</a:t>
          </a:r>
        </a:p>
        <a:p>
          <a:pPr marL="0" lvl="0" indent="0" algn="ctr" defTabSz="844550">
            <a:lnSpc>
              <a:spcPct val="90000"/>
            </a:lnSpc>
            <a:spcBef>
              <a:spcPct val="0"/>
            </a:spcBef>
            <a:spcAft>
              <a:spcPct val="35000"/>
            </a:spcAft>
            <a:buNone/>
          </a:pPr>
          <a:r>
            <a:rPr lang="nb-NO" sz="1900" kern="1200" dirty="0"/>
            <a:t>Kompetanse</a:t>
          </a:r>
          <a:br>
            <a:rPr lang="nb-NO" sz="1900" kern="1200" dirty="0"/>
          </a:br>
          <a:r>
            <a:rPr lang="nb-NO" sz="1900" kern="1200" dirty="0"/>
            <a:t>(Spjelkavik/Frøyland)</a:t>
          </a:r>
          <a:endParaRPr lang="en-US" sz="1900" kern="1200" dirty="0"/>
        </a:p>
      </dsp:txBody>
      <dsp:txXfrm>
        <a:off x="8302332" y="232216"/>
        <a:ext cx="2514897" cy="1508938"/>
      </dsp:txXfrm>
    </dsp:sp>
    <dsp:sp modelId="{49CBCF23-E122-47B0-9357-8B1E2DD41801}">
      <dsp:nvSpPr>
        <dsp:cNvPr id="0" name=""/>
        <dsp:cNvSpPr/>
      </dsp:nvSpPr>
      <dsp:spPr>
        <a:xfrm>
          <a:off x="3170" y="1992644"/>
          <a:ext cx="2514897" cy="15089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Drivkraftsdimensjonen </a:t>
          </a:r>
          <a:r>
            <a:rPr lang="en-US" sz="1900" kern="1200" dirty="0" err="1"/>
            <a:t>og</a:t>
          </a:r>
          <a:r>
            <a:rPr lang="en-US" sz="1900" kern="1200" dirty="0"/>
            <a:t> </a:t>
          </a:r>
          <a:r>
            <a:rPr lang="en-US" sz="1900" kern="1200" dirty="0" err="1"/>
            <a:t>motstand</a:t>
          </a:r>
          <a:r>
            <a:rPr lang="en-US" sz="1900" kern="1200" dirty="0"/>
            <a:t> mot </a:t>
          </a:r>
          <a:r>
            <a:rPr lang="en-US" sz="1900" kern="1200" dirty="0" err="1"/>
            <a:t>læring</a:t>
          </a:r>
          <a:br>
            <a:rPr lang="en-US" sz="1900" kern="1200" dirty="0"/>
          </a:br>
          <a:r>
            <a:rPr lang="en-US" sz="1900" kern="1200" dirty="0"/>
            <a:t>(Illeris)</a:t>
          </a:r>
        </a:p>
      </dsp:txBody>
      <dsp:txXfrm>
        <a:off x="3170" y="1992644"/>
        <a:ext cx="2514897" cy="1508938"/>
      </dsp:txXfrm>
    </dsp:sp>
    <dsp:sp modelId="{CE4C5FFF-38FA-40EE-9CDA-3E63DBEFC020}">
      <dsp:nvSpPr>
        <dsp:cNvPr id="0" name=""/>
        <dsp:cNvSpPr/>
      </dsp:nvSpPr>
      <dsp:spPr>
        <a:xfrm>
          <a:off x="2769557" y="1992644"/>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a:t>RESILIENS</a:t>
          </a:r>
          <a:br>
            <a:rPr lang="nb-NO" sz="1900" kern="1200" dirty="0"/>
          </a:br>
          <a:r>
            <a:rPr lang="nb-NO" sz="1900" kern="1200" dirty="0"/>
            <a:t>(Rutter) og SELVREGULERING</a:t>
          </a:r>
          <a:br>
            <a:rPr lang="nb-NO" sz="1900" kern="1200" dirty="0"/>
          </a:br>
          <a:r>
            <a:rPr lang="nb-NO" sz="1900" kern="1200" dirty="0"/>
            <a:t>(Zimmermann)</a:t>
          </a:r>
          <a:br>
            <a:rPr lang="nb-NO" sz="1900" kern="1200" dirty="0"/>
          </a:br>
          <a:endParaRPr lang="en-US" sz="1900" kern="1200" dirty="0"/>
        </a:p>
      </dsp:txBody>
      <dsp:txXfrm>
        <a:off x="2769557" y="1992644"/>
        <a:ext cx="2514897" cy="1508938"/>
      </dsp:txXfrm>
    </dsp:sp>
    <dsp:sp modelId="{0B22249B-1967-48A5-813E-8F80E1D8814B}">
      <dsp:nvSpPr>
        <dsp:cNvPr id="0" name=""/>
        <dsp:cNvSpPr/>
      </dsp:nvSpPr>
      <dsp:spPr>
        <a:xfrm>
          <a:off x="5535944" y="1992644"/>
          <a:ext cx="2514897" cy="15089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Selvbestemmelses</a:t>
          </a:r>
          <a:r>
            <a:rPr lang="en-US" sz="1900" kern="1200" dirty="0"/>
            <a:t> </a:t>
          </a:r>
          <a:r>
            <a:rPr lang="en-US" sz="1900" kern="1200" dirty="0" err="1"/>
            <a:t>teori</a:t>
          </a:r>
          <a:r>
            <a:rPr lang="en-US" sz="1900" kern="1200" dirty="0"/>
            <a:t> </a:t>
          </a:r>
          <a:r>
            <a:rPr lang="en-US" sz="1900" kern="1200" dirty="0" err="1"/>
            <a:t>og</a:t>
          </a:r>
          <a:r>
            <a:rPr lang="en-US" sz="1900" kern="1200" dirty="0"/>
            <a:t> </a:t>
          </a:r>
          <a:r>
            <a:rPr lang="en-US" sz="1900" kern="1200" dirty="0" err="1"/>
            <a:t>Internt</a:t>
          </a:r>
          <a:r>
            <a:rPr lang="en-US" sz="1900" kern="1200" dirty="0"/>
            <a:t> </a:t>
          </a:r>
          <a:r>
            <a:rPr lang="en-US" sz="1900" kern="1200" dirty="0" err="1"/>
            <a:t>regulert</a:t>
          </a:r>
          <a:r>
            <a:rPr lang="en-US" sz="1900" kern="1200" dirty="0"/>
            <a:t> </a:t>
          </a:r>
          <a:r>
            <a:rPr lang="en-US" sz="1900" kern="1200" dirty="0" err="1"/>
            <a:t>motivasjon</a:t>
          </a:r>
          <a:r>
            <a:rPr lang="en-US" sz="1900" kern="1200" dirty="0"/>
            <a:t> </a:t>
          </a:r>
          <a:br>
            <a:rPr lang="en-US" sz="1900" kern="1200" dirty="0"/>
          </a:br>
          <a:r>
            <a:rPr lang="en-US" sz="1900" kern="1200" dirty="0"/>
            <a:t>(Deci &amp; Ryan)</a:t>
          </a:r>
        </a:p>
      </dsp:txBody>
      <dsp:txXfrm>
        <a:off x="5535944" y="1992644"/>
        <a:ext cx="2514897" cy="1508938"/>
      </dsp:txXfrm>
    </dsp:sp>
    <dsp:sp modelId="{4AC7CDE2-58ED-4000-85C6-1A8B50AFF124}">
      <dsp:nvSpPr>
        <dsp:cNvPr id="0" name=""/>
        <dsp:cNvSpPr/>
      </dsp:nvSpPr>
      <dsp:spPr>
        <a:xfrm>
          <a:off x="8302332" y="1992644"/>
          <a:ext cx="2514897" cy="15089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dirty="0"/>
            <a:t>Motiverende intervju, (Helsedirektoratet)</a:t>
          </a:r>
          <a:endParaRPr lang="en-US" sz="1900" kern="1200" dirty="0"/>
        </a:p>
      </dsp:txBody>
      <dsp:txXfrm>
        <a:off x="8302332" y="1992644"/>
        <a:ext cx="2514897" cy="15089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0C056-B03B-415A-AEB3-8300DBF4D76D}">
      <dsp:nvSpPr>
        <dsp:cNvPr id="0" name=""/>
        <dsp:cNvSpPr/>
      </dsp:nvSpPr>
      <dsp:spPr>
        <a:xfrm>
          <a:off x="3170" y="232216"/>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Lytte og se ungdom</a:t>
          </a:r>
          <a:endParaRPr lang="en-US" sz="1900" kern="1200" dirty="0"/>
        </a:p>
      </dsp:txBody>
      <dsp:txXfrm>
        <a:off x="3170" y="232216"/>
        <a:ext cx="2514897" cy="1508938"/>
      </dsp:txXfrm>
    </dsp:sp>
    <dsp:sp modelId="{F7002A97-E760-4C21-AD3B-516986CFCA0E}">
      <dsp:nvSpPr>
        <dsp:cNvPr id="0" name=""/>
        <dsp:cNvSpPr/>
      </dsp:nvSpPr>
      <dsp:spPr>
        <a:xfrm>
          <a:off x="2769557" y="232216"/>
          <a:ext cx="2514897" cy="15089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Oppmuntring for ekte utfordringer som visualiseres</a:t>
          </a:r>
          <a:endParaRPr lang="nb-NO" sz="1900" kern="1200" dirty="0"/>
        </a:p>
      </dsp:txBody>
      <dsp:txXfrm>
        <a:off x="2769557" y="232216"/>
        <a:ext cx="2514897" cy="1508938"/>
      </dsp:txXfrm>
    </dsp:sp>
    <dsp:sp modelId="{41542B10-60DB-43DA-91B6-DFC0A15E15E1}">
      <dsp:nvSpPr>
        <dsp:cNvPr id="0" name=""/>
        <dsp:cNvSpPr/>
      </dsp:nvSpPr>
      <dsp:spPr>
        <a:xfrm>
          <a:off x="5535944" y="232216"/>
          <a:ext cx="2514897" cy="15089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Øve på hva man gjør på jobb, våkne i tide, snakke om i lunch</a:t>
          </a:r>
          <a:endParaRPr lang="en-US" sz="1900" kern="1200" dirty="0"/>
        </a:p>
      </dsp:txBody>
      <dsp:txXfrm>
        <a:off x="5535944" y="232216"/>
        <a:ext cx="2514897" cy="1508938"/>
      </dsp:txXfrm>
    </dsp:sp>
    <dsp:sp modelId="{A4B7055F-16E7-4334-800D-797465E2FC7A}">
      <dsp:nvSpPr>
        <dsp:cNvPr id="0" name=""/>
        <dsp:cNvSpPr/>
      </dsp:nvSpPr>
      <dsp:spPr>
        <a:xfrm>
          <a:off x="8302332" y="232216"/>
          <a:ext cx="2514897" cy="15089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Hvordan forstå sjefen, og hvordan forstå ungdommen</a:t>
          </a:r>
          <a:endParaRPr lang="en-US" sz="1900" kern="1200" dirty="0"/>
        </a:p>
      </dsp:txBody>
      <dsp:txXfrm>
        <a:off x="8302332" y="232216"/>
        <a:ext cx="2514897" cy="1508938"/>
      </dsp:txXfrm>
    </dsp:sp>
    <dsp:sp modelId="{49CBCF23-E122-47B0-9357-8B1E2DD41801}">
      <dsp:nvSpPr>
        <dsp:cNvPr id="0" name=""/>
        <dsp:cNvSpPr/>
      </dsp:nvSpPr>
      <dsp:spPr>
        <a:xfrm>
          <a:off x="3170" y="1992644"/>
          <a:ext cx="2514897" cy="15089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Finne drivkraften og snu ressursene som kjemper imot</a:t>
          </a:r>
          <a:endParaRPr lang="en-US" sz="1900" kern="1200" dirty="0"/>
        </a:p>
      </dsp:txBody>
      <dsp:txXfrm>
        <a:off x="3170" y="1992644"/>
        <a:ext cx="2514897" cy="1508938"/>
      </dsp:txXfrm>
    </dsp:sp>
    <dsp:sp modelId="{CE4C5FFF-38FA-40EE-9CDA-3E63DBEFC020}">
      <dsp:nvSpPr>
        <dsp:cNvPr id="0" name=""/>
        <dsp:cNvSpPr/>
      </dsp:nvSpPr>
      <dsp:spPr>
        <a:xfrm>
          <a:off x="2769557" y="1992644"/>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Hva er herding og motstandskraft. Hvordan lære å styre seg selv</a:t>
          </a:r>
          <a:br>
            <a:rPr lang="nb-NO" sz="1900" kern="1200"/>
          </a:br>
          <a:endParaRPr lang="en-US" sz="1900" kern="1200" dirty="0"/>
        </a:p>
      </dsp:txBody>
      <dsp:txXfrm>
        <a:off x="2769557" y="1992644"/>
        <a:ext cx="2514897" cy="1508938"/>
      </dsp:txXfrm>
    </dsp:sp>
    <dsp:sp modelId="{0B22249B-1967-48A5-813E-8F80E1D8814B}">
      <dsp:nvSpPr>
        <dsp:cNvPr id="0" name=""/>
        <dsp:cNvSpPr/>
      </dsp:nvSpPr>
      <dsp:spPr>
        <a:xfrm>
          <a:off x="5535944" y="1992644"/>
          <a:ext cx="2514897" cy="15089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Autonomi ved å bestemme, godt miljø og felleskap OG få kompetanse</a:t>
          </a:r>
          <a:br>
            <a:rPr lang="en-US" sz="1900" kern="1200"/>
          </a:br>
          <a:endParaRPr lang="en-US" sz="1900" kern="1200" dirty="0"/>
        </a:p>
      </dsp:txBody>
      <dsp:txXfrm>
        <a:off x="5535944" y="1992644"/>
        <a:ext cx="2514897" cy="1508938"/>
      </dsp:txXfrm>
    </dsp:sp>
    <dsp:sp modelId="{4AC7CDE2-58ED-4000-85C6-1A8B50AFF124}">
      <dsp:nvSpPr>
        <dsp:cNvPr id="0" name=""/>
        <dsp:cNvSpPr/>
      </dsp:nvSpPr>
      <dsp:spPr>
        <a:xfrm>
          <a:off x="8302332" y="1992644"/>
          <a:ext cx="2514897" cy="15089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La ungdommens EGNE ressurser brukes i prosessen</a:t>
          </a:r>
          <a:endParaRPr lang="en-US" sz="1900" kern="1200" dirty="0"/>
        </a:p>
      </dsp:txBody>
      <dsp:txXfrm>
        <a:off x="8302332" y="1992644"/>
        <a:ext cx="2514897" cy="15089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153DC-63A0-493F-98B0-EF1D9199D9BC}">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FE2E2-A0F4-43D6-97B2-E476F9256B1D}">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Buss- trening mot angst ? Kan du klare å gjøre ting med støtte ?</a:t>
          </a:r>
          <a:endParaRPr lang="en-US" sz="2500" kern="1200"/>
        </a:p>
      </dsp:txBody>
      <dsp:txXfrm>
        <a:off x="0" y="0"/>
        <a:ext cx="10515600" cy="543917"/>
      </dsp:txXfrm>
    </dsp:sp>
    <dsp:sp modelId="{899FE448-00E2-4232-817D-A62A1E9A3C92}">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B7EF7-77DA-4143-8EE1-8A816FD0B5B8}">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Kan man ta to læreplanmål på skolen, og resten i praksis</a:t>
          </a:r>
          <a:endParaRPr lang="en-US" sz="2500" kern="1200"/>
        </a:p>
      </dsp:txBody>
      <dsp:txXfrm>
        <a:off x="0" y="543917"/>
        <a:ext cx="10515600" cy="543917"/>
      </dsp:txXfrm>
    </dsp:sp>
    <dsp:sp modelId="{30A82DA8-E092-4D76-B080-351F15E2947B}">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060781-3B39-42F3-B98E-061BBABCDBC3}">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Hvordan hjelpe elever som har angst, psykiske utfordringer</a:t>
          </a:r>
          <a:endParaRPr lang="en-US" sz="2500" kern="1200"/>
        </a:p>
      </dsp:txBody>
      <dsp:txXfrm>
        <a:off x="0" y="1087834"/>
        <a:ext cx="10515600" cy="543917"/>
      </dsp:txXfrm>
    </dsp:sp>
    <dsp:sp modelId="{41C2C234-AA5B-455A-B308-0433AFC7906B}">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FC645-737B-4FCE-811D-5856EAE9DE71}">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Hva gjør man når elever har diagnoser. Hvem spør du ?</a:t>
          </a:r>
          <a:endParaRPr lang="en-US" sz="2500" kern="1200"/>
        </a:p>
      </dsp:txBody>
      <dsp:txXfrm>
        <a:off x="0" y="1631751"/>
        <a:ext cx="10515600" cy="543917"/>
      </dsp:txXfrm>
    </dsp:sp>
    <dsp:sp modelId="{FCB181CD-157A-4C56-A4F6-8B6947538A5C}">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6FBAD-C2AF-464E-99AD-054C4C06DD83}">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Hvordan få hjelp fra  BUP , DPS, fastlege – hva når de IKKE svarer på 3 måneder</a:t>
          </a:r>
          <a:endParaRPr lang="en-US" sz="2500" kern="1200"/>
        </a:p>
      </dsp:txBody>
      <dsp:txXfrm>
        <a:off x="0" y="2175669"/>
        <a:ext cx="10515600" cy="543917"/>
      </dsp:txXfrm>
    </dsp:sp>
    <dsp:sp modelId="{0DFBD7C7-203A-492F-A035-2705864BC05E}">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87628-11C5-4720-9E67-842182EE2685}">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Hva skjer når foresatte ikke vil samarbeide – når de er problemet</a:t>
          </a:r>
          <a:endParaRPr lang="en-US" sz="2500" kern="1200"/>
        </a:p>
      </dsp:txBody>
      <dsp:txXfrm>
        <a:off x="0" y="2719586"/>
        <a:ext cx="10515600" cy="543917"/>
      </dsp:txXfrm>
    </dsp:sp>
    <dsp:sp modelId="{55AC06A7-7143-4928-ACA6-0008EA8B8E4E}">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6B874-A91A-488A-99BC-649809269992}">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Psykososiale utfordringer – og hverdagspraten</a:t>
          </a:r>
          <a:endParaRPr lang="en-US" sz="2500" kern="1200"/>
        </a:p>
      </dsp:txBody>
      <dsp:txXfrm>
        <a:off x="0" y="3263503"/>
        <a:ext cx="10515600" cy="543917"/>
      </dsp:txXfrm>
    </dsp:sp>
    <dsp:sp modelId="{918A9122-9FD9-4F70-8A79-3516349BAD49}">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9A763-A421-4DC4-BAFA-F6D28BFB33AB}">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Motiverende intervju som metode for å få ungdom til å styre sin prosess</a:t>
          </a:r>
          <a:endParaRPr lang="en-US" sz="2500" kern="1200"/>
        </a:p>
      </dsp:txBody>
      <dsp:txXfrm>
        <a:off x="0" y="3807420"/>
        <a:ext cx="10515600" cy="5439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4F3A9-FEE3-4F01-AA84-520C5FC473A4}">
      <dsp:nvSpPr>
        <dsp:cNvPr id="0" name=""/>
        <dsp:cNvSpPr/>
      </dsp:nvSpPr>
      <dsp:spPr>
        <a:xfrm>
          <a:off x="0" y="825"/>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E9D1E7-E041-4D64-8BD3-C1B47D1F68A4}">
      <dsp:nvSpPr>
        <dsp:cNvPr id="0" name=""/>
        <dsp:cNvSpPr/>
      </dsp:nvSpPr>
      <dsp:spPr>
        <a:xfrm>
          <a:off x="209885" y="156939"/>
          <a:ext cx="381610" cy="3816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14E5F3-BCB6-4209-B54F-19C8E957C0EA}">
      <dsp:nvSpPr>
        <dsp:cNvPr id="0" name=""/>
        <dsp:cNvSpPr/>
      </dsp:nvSpPr>
      <dsp:spPr>
        <a:xfrm>
          <a:off x="801381" y="825"/>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en-US" sz="1600" kern="1200" dirty="0" err="1"/>
            <a:t>Lytte</a:t>
          </a:r>
          <a:r>
            <a:rPr lang="en-US" sz="1600" kern="1200" dirty="0"/>
            <a:t> </a:t>
          </a:r>
          <a:r>
            <a:rPr lang="en-US" sz="1600" kern="1200" dirty="0" err="1"/>
            <a:t>og</a:t>
          </a:r>
          <a:r>
            <a:rPr lang="en-US" sz="1600" kern="1200" dirty="0"/>
            <a:t> se </a:t>
          </a:r>
          <a:r>
            <a:rPr lang="en-US" sz="1600" kern="1200" dirty="0" err="1"/>
            <a:t>ungdom</a:t>
          </a:r>
          <a:endParaRPr lang="en-US" sz="1600" kern="1200" dirty="0"/>
        </a:p>
      </dsp:txBody>
      <dsp:txXfrm>
        <a:off x="801381" y="825"/>
        <a:ext cx="6403322" cy="693836"/>
      </dsp:txXfrm>
    </dsp:sp>
    <dsp:sp modelId="{6A71382F-AF24-42B0-8D21-64DA58E67410}">
      <dsp:nvSpPr>
        <dsp:cNvPr id="0" name=""/>
        <dsp:cNvSpPr/>
      </dsp:nvSpPr>
      <dsp:spPr>
        <a:xfrm>
          <a:off x="0" y="868121"/>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FC66D-65DD-4E28-AE70-45ACEE87E9A4}">
      <dsp:nvSpPr>
        <dsp:cNvPr id="0" name=""/>
        <dsp:cNvSpPr/>
      </dsp:nvSpPr>
      <dsp:spPr>
        <a:xfrm>
          <a:off x="209885" y="1024235"/>
          <a:ext cx="381610" cy="3816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3D8D8-152D-439E-9A1C-051B1A382497}">
      <dsp:nvSpPr>
        <dsp:cNvPr id="0" name=""/>
        <dsp:cNvSpPr/>
      </dsp:nvSpPr>
      <dsp:spPr>
        <a:xfrm>
          <a:off x="801381" y="868121"/>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nb-NO" sz="1600" kern="1200" dirty="0"/>
            <a:t>Oppmuntring for ekte utfordringer som visualiseres</a:t>
          </a:r>
        </a:p>
      </dsp:txBody>
      <dsp:txXfrm>
        <a:off x="801381" y="868121"/>
        <a:ext cx="6403322" cy="693836"/>
      </dsp:txXfrm>
    </dsp:sp>
    <dsp:sp modelId="{F79F8A92-4FE3-4821-8ABD-FE87BA8A9055}">
      <dsp:nvSpPr>
        <dsp:cNvPr id="0" name=""/>
        <dsp:cNvSpPr/>
      </dsp:nvSpPr>
      <dsp:spPr>
        <a:xfrm>
          <a:off x="0" y="1735417"/>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B9D808-8900-4682-BAEA-1321D3647EA7}">
      <dsp:nvSpPr>
        <dsp:cNvPr id="0" name=""/>
        <dsp:cNvSpPr/>
      </dsp:nvSpPr>
      <dsp:spPr>
        <a:xfrm>
          <a:off x="209885" y="1891531"/>
          <a:ext cx="381610" cy="3816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A59F2-1DF7-4354-9F02-3B039B0C5349}">
      <dsp:nvSpPr>
        <dsp:cNvPr id="0" name=""/>
        <dsp:cNvSpPr/>
      </dsp:nvSpPr>
      <dsp:spPr>
        <a:xfrm>
          <a:off x="801381" y="1735417"/>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nb-NO" sz="1600" kern="1200" dirty="0"/>
            <a:t>Øve på hva man gjør på jobb, våkne i tide, snakke om i </a:t>
          </a:r>
          <a:r>
            <a:rPr lang="nb-NO" sz="1600" kern="1200" dirty="0" err="1"/>
            <a:t>lunch</a:t>
          </a:r>
          <a:endParaRPr lang="en-US" sz="1600" kern="1200" dirty="0"/>
        </a:p>
      </dsp:txBody>
      <dsp:txXfrm>
        <a:off x="801381" y="1735417"/>
        <a:ext cx="6403322" cy="693836"/>
      </dsp:txXfrm>
    </dsp:sp>
    <dsp:sp modelId="{1F235366-D630-4A3B-825D-C489C99C2A69}">
      <dsp:nvSpPr>
        <dsp:cNvPr id="0" name=""/>
        <dsp:cNvSpPr/>
      </dsp:nvSpPr>
      <dsp:spPr>
        <a:xfrm>
          <a:off x="0" y="2602713"/>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F764F-5698-4806-9D71-7836C6E26B2A}">
      <dsp:nvSpPr>
        <dsp:cNvPr id="0" name=""/>
        <dsp:cNvSpPr/>
      </dsp:nvSpPr>
      <dsp:spPr>
        <a:xfrm>
          <a:off x="209885" y="2758826"/>
          <a:ext cx="381610" cy="3816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295DDB-23BA-4440-B15D-A85EB2F7E14D}">
      <dsp:nvSpPr>
        <dsp:cNvPr id="0" name=""/>
        <dsp:cNvSpPr/>
      </dsp:nvSpPr>
      <dsp:spPr>
        <a:xfrm>
          <a:off x="801381" y="2602713"/>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nb-NO" sz="1600" kern="1200" dirty="0"/>
            <a:t>Hvordan forstå sjefen, og hvordan forstå ungdommen</a:t>
          </a:r>
          <a:endParaRPr lang="en-US" sz="1600" kern="1200" dirty="0"/>
        </a:p>
      </dsp:txBody>
      <dsp:txXfrm>
        <a:off x="801381" y="2602713"/>
        <a:ext cx="6403322" cy="693836"/>
      </dsp:txXfrm>
    </dsp:sp>
    <dsp:sp modelId="{A48C81C6-D948-4712-9E7C-E9C4804A1A94}">
      <dsp:nvSpPr>
        <dsp:cNvPr id="0" name=""/>
        <dsp:cNvSpPr/>
      </dsp:nvSpPr>
      <dsp:spPr>
        <a:xfrm>
          <a:off x="0" y="3470009"/>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595588-1153-4788-A8C3-A5A485EC796D}">
      <dsp:nvSpPr>
        <dsp:cNvPr id="0" name=""/>
        <dsp:cNvSpPr/>
      </dsp:nvSpPr>
      <dsp:spPr>
        <a:xfrm>
          <a:off x="209885" y="3626122"/>
          <a:ext cx="381610" cy="3816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617149-EA20-434C-887C-ABCE64F50201}">
      <dsp:nvSpPr>
        <dsp:cNvPr id="0" name=""/>
        <dsp:cNvSpPr/>
      </dsp:nvSpPr>
      <dsp:spPr>
        <a:xfrm>
          <a:off x="801381" y="3470009"/>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en-US" sz="1600" kern="1200" dirty="0" err="1"/>
            <a:t>Finne</a:t>
          </a:r>
          <a:r>
            <a:rPr lang="en-US" sz="1600" kern="1200" dirty="0"/>
            <a:t> </a:t>
          </a:r>
          <a:r>
            <a:rPr lang="en-US" sz="1600" kern="1200" dirty="0" err="1"/>
            <a:t>drivkraften</a:t>
          </a:r>
          <a:r>
            <a:rPr lang="en-US" sz="1600" kern="1200" dirty="0"/>
            <a:t> </a:t>
          </a:r>
          <a:r>
            <a:rPr lang="en-US" sz="1600" kern="1200" dirty="0" err="1"/>
            <a:t>og</a:t>
          </a:r>
          <a:r>
            <a:rPr lang="en-US" sz="1600" kern="1200" dirty="0"/>
            <a:t> </a:t>
          </a:r>
          <a:r>
            <a:rPr lang="en-US" sz="1600" kern="1200" dirty="0" err="1"/>
            <a:t>snu</a:t>
          </a:r>
          <a:r>
            <a:rPr lang="en-US" sz="1600" kern="1200" dirty="0"/>
            <a:t> </a:t>
          </a:r>
          <a:r>
            <a:rPr lang="en-US" sz="1600" kern="1200" dirty="0" err="1"/>
            <a:t>ressursene</a:t>
          </a:r>
          <a:r>
            <a:rPr lang="en-US" sz="1600" kern="1200" dirty="0"/>
            <a:t> </a:t>
          </a:r>
          <a:r>
            <a:rPr lang="en-US" sz="1600" kern="1200" dirty="0" err="1"/>
            <a:t>som</a:t>
          </a:r>
          <a:r>
            <a:rPr lang="en-US" sz="1600" kern="1200" dirty="0"/>
            <a:t> </a:t>
          </a:r>
          <a:r>
            <a:rPr lang="en-US" sz="1600" kern="1200" dirty="0" err="1"/>
            <a:t>kjemper</a:t>
          </a:r>
          <a:r>
            <a:rPr lang="en-US" sz="1600" kern="1200" dirty="0"/>
            <a:t> </a:t>
          </a:r>
          <a:r>
            <a:rPr lang="en-US" sz="1600" kern="1200" dirty="0" err="1"/>
            <a:t>imot</a:t>
          </a:r>
          <a:endParaRPr lang="en-US" sz="1600" kern="1200" dirty="0"/>
        </a:p>
      </dsp:txBody>
      <dsp:txXfrm>
        <a:off x="801381" y="3470009"/>
        <a:ext cx="6403322" cy="693836"/>
      </dsp:txXfrm>
    </dsp:sp>
    <dsp:sp modelId="{84CF1AFC-2213-4C59-BC35-9FD3951BF255}">
      <dsp:nvSpPr>
        <dsp:cNvPr id="0" name=""/>
        <dsp:cNvSpPr/>
      </dsp:nvSpPr>
      <dsp:spPr>
        <a:xfrm>
          <a:off x="0" y="4337305"/>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531AE9-AC84-4031-B6A6-88410C2FECB4}">
      <dsp:nvSpPr>
        <dsp:cNvPr id="0" name=""/>
        <dsp:cNvSpPr/>
      </dsp:nvSpPr>
      <dsp:spPr>
        <a:xfrm>
          <a:off x="209885" y="4493418"/>
          <a:ext cx="381610" cy="38161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8809F-5BD7-4F5B-9686-A54952A65D9A}">
      <dsp:nvSpPr>
        <dsp:cNvPr id="0" name=""/>
        <dsp:cNvSpPr/>
      </dsp:nvSpPr>
      <dsp:spPr>
        <a:xfrm>
          <a:off x="801381" y="4337305"/>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nb-NO" sz="1600" kern="1200" dirty="0"/>
            <a:t>Hva er herding og motstandskraft. Hvordan lære å styre seg selv</a:t>
          </a:r>
          <a:br>
            <a:rPr lang="nb-NO" sz="1600" kern="1200" dirty="0"/>
          </a:br>
          <a:endParaRPr lang="en-US" sz="1600" kern="1200" dirty="0"/>
        </a:p>
      </dsp:txBody>
      <dsp:txXfrm>
        <a:off x="801381" y="4337305"/>
        <a:ext cx="6403322" cy="693836"/>
      </dsp:txXfrm>
    </dsp:sp>
    <dsp:sp modelId="{4527134E-A48A-4EFA-8017-A35C1302C41D}">
      <dsp:nvSpPr>
        <dsp:cNvPr id="0" name=""/>
        <dsp:cNvSpPr/>
      </dsp:nvSpPr>
      <dsp:spPr>
        <a:xfrm>
          <a:off x="0" y="5204601"/>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2A010B-B712-42A1-8A96-F133E8AC347D}">
      <dsp:nvSpPr>
        <dsp:cNvPr id="0" name=""/>
        <dsp:cNvSpPr/>
      </dsp:nvSpPr>
      <dsp:spPr>
        <a:xfrm>
          <a:off x="209885" y="5360714"/>
          <a:ext cx="381610" cy="38161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86C99-84CF-46E1-9175-BB0C2FF6E35A}">
      <dsp:nvSpPr>
        <dsp:cNvPr id="0" name=""/>
        <dsp:cNvSpPr/>
      </dsp:nvSpPr>
      <dsp:spPr>
        <a:xfrm>
          <a:off x="801381" y="5204601"/>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en-US" sz="1600" kern="1200" dirty="0" err="1"/>
            <a:t>Autonomi</a:t>
          </a:r>
          <a:r>
            <a:rPr lang="en-US" sz="1600" kern="1200" dirty="0"/>
            <a:t> ved å </a:t>
          </a:r>
          <a:r>
            <a:rPr lang="en-US" sz="1600" kern="1200" dirty="0" err="1"/>
            <a:t>bestemme</a:t>
          </a:r>
          <a:r>
            <a:rPr lang="en-US" sz="1600" kern="1200" dirty="0"/>
            <a:t>, </a:t>
          </a:r>
          <a:r>
            <a:rPr lang="en-US" sz="1600" kern="1200" dirty="0" err="1"/>
            <a:t>godt</a:t>
          </a:r>
          <a:r>
            <a:rPr lang="en-US" sz="1600" kern="1200" dirty="0"/>
            <a:t> </a:t>
          </a:r>
          <a:r>
            <a:rPr lang="en-US" sz="1600" kern="1200" dirty="0" err="1"/>
            <a:t>miljø</a:t>
          </a:r>
          <a:r>
            <a:rPr lang="en-US" sz="1600" kern="1200" dirty="0"/>
            <a:t> </a:t>
          </a:r>
          <a:r>
            <a:rPr lang="en-US" sz="1600" kern="1200" dirty="0" err="1"/>
            <a:t>og</a:t>
          </a:r>
          <a:r>
            <a:rPr lang="en-US" sz="1600" kern="1200" dirty="0"/>
            <a:t> </a:t>
          </a:r>
          <a:r>
            <a:rPr lang="en-US" sz="1600" kern="1200" dirty="0" err="1"/>
            <a:t>felleskap</a:t>
          </a:r>
          <a:r>
            <a:rPr lang="en-US" sz="1600" kern="1200" dirty="0"/>
            <a:t> OG </a:t>
          </a:r>
          <a:r>
            <a:rPr lang="en-US" sz="1600" kern="1200" dirty="0" err="1"/>
            <a:t>få</a:t>
          </a:r>
          <a:r>
            <a:rPr lang="en-US" sz="1600" kern="1200" dirty="0"/>
            <a:t> </a:t>
          </a:r>
          <a:r>
            <a:rPr lang="en-US" sz="1600" kern="1200" dirty="0" err="1"/>
            <a:t>kompetanse</a:t>
          </a:r>
          <a:br>
            <a:rPr lang="en-US" sz="1600" kern="1200" dirty="0"/>
          </a:br>
          <a:endParaRPr lang="en-US" sz="1600" kern="1200" dirty="0"/>
        </a:p>
      </dsp:txBody>
      <dsp:txXfrm>
        <a:off x="801381" y="5204601"/>
        <a:ext cx="6403322" cy="693836"/>
      </dsp:txXfrm>
    </dsp:sp>
    <dsp:sp modelId="{F7E06B32-28DB-435C-B465-06E5A1C8336E}">
      <dsp:nvSpPr>
        <dsp:cNvPr id="0" name=""/>
        <dsp:cNvSpPr/>
      </dsp:nvSpPr>
      <dsp:spPr>
        <a:xfrm>
          <a:off x="0" y="6071897"/>
          <a:ext cx="7204704" cy="6938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1D80A-EA8E-47B5-8047-5C3B55286359}">
      <dsp:nvSpPr>
        <dsp:cNvPr id="0" name=""/>
        <dsp:cNvSpPr/>
      </dsp:nvSpPr>
      <dsp:spPr>
        <a:xfrm>
          <a:off x="209885" y="6228010"/>
          <a:ext cx="381610" cy="38161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FAE95-FDAD-45AE-8332-9FCEAC7FC121}">
      <dsp:nvSpPr>
        <dsp:cNvPr id="0" name=""/>
        <dsp:cNvSpPr/>
      </dsp:nvSpPr>
      <dsp:spPr>
        <a:xfrm>
          <a:off x="801381" y="6071897"/>
          <a:ext cx="6403322" cy="69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31" tIns="73431" rIns="73431" bIns="73431" numCol="1" spcCol="1270" anchor="ctr" anchorCtr="0">
          <a:noAutofit/>
        </a:bodyPr>
        <a:lstStyle/>
        <a:p>
          <a:pPr marL="0" lvl="0" indent="0" algn="l" defTabSz="711200">
            <a:lnSpc>
              <a:spcPct val="100000"/>
            </a:lnSpc>
            <a:spcBef>
              <a:spcPct val="0"/>
            </a:spcBef>
            <a:spcAft>
              <a:spcPct val="35000"/>
            </a:spcAft>
            <a:buNone/>
          </a:pPr>
          <a:r>
            <a:rPr lang="nb-NO" sz="1600" kern="1200" dirty="0"/>
            <a:t>La ungdommens EGNE ressurser brukes i prosessen</a:t>
          </a:r>
          <a:endParaRPr lang="en-US" sz="1600" kern="1200" dirty="0"/>
        </a:p>
      </dsp:txBody>
      <dsp:txXfrm>
        <a:off x="801381" y="6071897"/>
        <a:ext cx="6403322" cy="69383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619B8-CA52-4D07-95DA-60BC08DF79E3}">
      <dsp:nvSpPr>
        <dsp:cNvPr id="0" name=""/>
        <dsp:cNvSpPr/>
      </dsp:nvSpPr>
      <dsp:spPr>
        <a:xfrm>
          <a:off x="0" y="112777"/>
          <a:ext cx="5744684" cy="2223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dirty="0"/>
            <a:t>motstand mot læring </a:t>
          </a:r>
          <a:br>
            <a:rPr lang="nb-NO" sz="1900" kern="1200" dirty="0"/>
          </a:br>
          <a:r>
            <a:rPr lang="nb-NO" sz="1900" kern="1200" dirty="0"/>
            <a:t>Illeris ( 2012) mener det finnes en sterk drivkraft hos ungdom som har sterk motstand mot læring.</a:t>
          </a:r>
          <a:br>
            <a:rPr lang="nb-NO" sz="1900" kern="1200" dirty="0"/>
          </a:br>
          <a:br>
            <a:rPr lang="nb-NO" sz="1900" kern="1200" dirty="0"/>
          </a:br>
          <a:r>
            <a:rPr lang="nb-NO" sz="1900" kern="1200" dirty="0"/>
            <a:t>Hvordan BRUKE denne energien på RIKTIG måte – tenk å få ta det ut i praktisk jobbing mot et yrke </a:t>
          </a:r>
          <a:br>
            <a:rPr lang="nb-NO" sz="1900" kern="1200" dirty="0"/>
          </a:br>
          <a:endParaRPr lang="en-US" sz="1900" kern="1200" dirty="0"/>
        </a:p>
      </dsp:txBody>
      <dsp:txXfrm>
        <a:off x="108518" y="221295"/>
        <a:ext cx="5527648" cy="2005964"/>
      </dsp:txXfrm>
    </dsp:sp>
    <dsp:sp modelId="{0586B8FE-53BE-45DB-BF2E-71DD5C9B3C4D}">
      <dsp:nvSpPr>
        <dsp:cNvPr id="0" name=""/>
        <dsp:cNvSpPr/>
      </dsp:nvSpPr>
      <dsp:spPr>
        <a:xfrm>
          <a:off x="0" y="2390498"/>
          <a:ext cx="5744684" cy="22230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dirty="0"/>
            <a:t>behov for å bli sett, hørt og sett</a:t>
          </a:r>
          <a:br>
            <a:rPr lang="nb-NO" sz="1900" kern="1200" dirty="0"/>
          </a:br>
          <a:r>
            <a:rPr lang="nb-NO" sz="1900" kern="1200" dirty="0"/>
            <a:t>Halås og Follesø (2011) viser hvordan ungdom har behov for å få snakke om hvem de er og få være med å bestemme sin egen fremtid</a:t>
          </a:r>
          <a:br>
            <a:rPr lang="nb-NO" sz="1900" kern="1200" dirty="0"/>
          </a:br>
          <a:br>
            <a:rPr lang="nb-NO" sz="1900" kern="1200" dirty="0"/>
          </a:br>
          <a:r>
            <a:rPr lang="nb-NO" sz="1900" kern="1200" dirty="0"/>
            <a:t>Hvordan BRUKE elevens egne ønsker på RIKTIG måte – tenk om ungdommene har løsningen selv…...</a:t>
          </a:r>
          <a:endParaRPr lang="en-US" sz="1900" kern="1200" dirty="0"/>
        </a:p>
      </dsp:txBody>
      <dsp:txXfrm>
        <a:off x="108518" y="2499016"/>
        <a:ext cx="5527648" cy="20059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CB8BA-A59A-4907-B370-52961427C140}">
      <dsp:nvSpPr>
        <dsp:cNvPr id="0" name=""/>
        <dsp:cNvSpPr/>
      </dsp:nvSpPr>
      <dsp:spPr>
        <a:xfrm>
          <a:off x="0" y="74617"/>
          <a:ext cx="5744684" cy="22510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kern="1200" dirty="0"/>
            <a:t>Grunnkompetanse  i form av Praksisbrev, lærekandidat , modulbasert eksamen eller læring over 4 år – eller hva med en jobb ??</a:t>
          </a:r>
          <a:br>
            <a:rPr lang="nb-NO" sz="2600" kern="1200" dirty="0"/>
          </a:br>
          <a:endParaRPr lang="en-US" sz="2600" kern="1200" dirty="0"/>
        </a:p>
      </dsp:txBody>
      <dsp:txXfrm>
        <a:off x="109889" y="184506"/>
        <a:ext cx="5524906" cy="2031302"/>
      </dsp:txXfrm>
    </dsp:sp>
    <dsp:sp modelId="{BCFB9639-2194-4377-9A9C-DB86B46009E6}">
      <dsp:nvSpPr>
        <dsp:cNvPr id="0" name=""/>
        <dsp:cNvSpPr/>
      </dsp:nvSpPr>
      <dsp:spPr>
        <a:xfrm>
          <a:off x="0" y="2380597"/>
          <a:ext cx="5744684" cy="22510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OT </a:t>
          </a:r>
          <a:r>
            <a:rPr lang="en-US" sz="2600" kern="1200" dirty="0" err="1"/>
            <a:t>kan</a:t>
          </a:r>
          <a:r>
            <a:rPr lang="en-US" sz="2600" kern="1200" dirty="0"/>
            <a:t> </a:t>
          </a:r>
          <a:r>
            <a:rPr lang="en-US" sz="2600" kern="1200" dirty="0" err="1"/>
            <a:t>sammen</a:t>
          </a:r>
          <a:r>
            <a:rPr lang="en-US" sz="2600" kern="1200" dirty="0"/>
            <a:t> med NAV </a:t>
          </a:r>
          <a:r>
            <a:rPr lang="en-US" sz="2600" kern="1200" dirty="0" err="1"/>
            <a:t>finne</a:t>
          </a:r>
          <a:r>
            <a:rPr lang="en-US" sz="2600" kern="1200" dirty="0"/>
            <a:t> </a:t>
          </a:r>
          <a:r>
            <a:rPr lang="en-US" sz="2600" kern="1200" dirty="0" err="1"/>
            <a:t>praksisplass</a:t>
          </a:r>
          <a:r>
            <a:rPr lang="en-US" sz="2600" kern="1200" dirty="0"/>
            <a:t> </a:t>
          </a:r>
          <a:r>
            <a:rPr lang="en-US" sz="2600" kern="1200" dirty="0" err="1"/>
            <a:t>istedenfor</a:t>
          </a:r>
          <a:r>
            <a:rPr lang="en-US" sz="2600" kern="1200" dirty="0"/>
            <a:t> å </a:t>
          </a:r>
          <a:r>
            <a:rPr lang="en-US" sz="2600" kern="1200" dirty="0" err="1"/>
            <a:t>starte</a:t>
          </a:r>
          <a:r>
            <a:rPr lang="en-US" sz="2600" kern="1200" dirty="0"/>
            <a:t> OM </a:t>
          </a:r>
          <a:r>
            <a:rPr lang="en-US" sz="2600" kern="1200" dirty="0" err="1"/>
            <a:t>igjen</a:t>
          </a:r>
          <a:r>
            <a:rPr lang="en-US" sz="2600" kern="1200" dirty="0"/>
            <a:t> </a:t>
          </a:r>
          <a:r>
            <a:rPr lang="en-US" sz="2600" kern="1200" dirty="0" err="1"/>
            <a:t>på</a:t>
          </a:r>
          <a:r>
            <a:rPr lang="en-US" sz="2600" kern="1200" dirty="0"/>
            <a:t> et </a:t>
          </a:r>
          <a:r>
            <a:rPr lang="en-US" sz="2600" kern="1200" dirty="0" err="1"/>
            <a:t>nytt</a:t>
          </a:r>
          <a:r>
            <a:rPr lang="en-US" sz="2600" kern="1200" dirty="0"/>
            <a:t> VG 1</a:t>
          </a:r>
        </a:p>
      </dsp:txBody>
      <dsp:txXfrm>
        <a:off x="109889" y="2490486"/>
        <a:ext cx="5524906" cy="20313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9EA3F-B39D-4928-A554-170ADCE42357}">
      <dsp:nvSpPr>
        <dsp:cNvPr id="0" name=""/>
        <dsp:cNvSpPr/>
      </dsp:nvSpPr>
      <dsp:spPr>
        <a:xfrm>
          <a:off x="1283" y="507350"/>
          <a:ext cx="4505585" cy="286104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79FA335-AC0B-4DA8-94FF-232F40EF10FF}">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nb-NO" sz="2300" kern="1200" dirty="0"/>
            <a:t>Bandura sin teori om mestringstro handler også om å snakke folk opp og gi dem tro på egne evner – i tillegg til mestringsøvelser</a:t>
          </a:r>
          <a:br>
            <a:rPr lang="nb-NO" sz="2300" kern="1200" dirty="0"/>
          </a:br>
          <a:endParaRPr lang="en-US" sz="2300" kern="1200" dirty="0"/>
        </a:p>
      </dsp:txBody>
      <dsp:txXfrm>
        <a:off x="585701" y="1066737"/>
        <a:ext cx="4337991" cy="2693452"/>
      </dsp:txXfrm>
    </dsp:sp>
    <dsp:sp modelId="{C3830C58-4CE6-42B0-B314-C41226F5ED46}">
      <dsp:nvSpPr>
        <dsp:cNvPr id="0" name=""/>
        <dsp:cNvSpPr/>
      </dsp:nvSpPr>
      <dsp:spPr>
        <a:xfrm>
          <a:off x="5508110" y="507350"/>
          <a:ext cx="4505585" cy="286104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088C11-9000-4B54-A667-5AE5234B6B95}">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dirty="0"/>
            <a:t>Deci &amp; Ryan </a:t>
          </a:r>
          <a:r>
            <a:rPr lang="en-US" sz="2300" kern="1200" dirty="0" err="1"/>
            <a:t>snakker</a:t>
          </a:r>
          <a:r>
            <a:rPr lang="en-US" sz="2300" kern="1200" dirty="0"/>
            <a:t> om at man </a:t>
          </a:r>
          <a:r>
            <a:rPr lang="en-US" sz="2300" kern="1200" dirty="0" err="1"/>
            <a:t>må</a:t>
          </a:r>
          <a:r>
            <a:rPr lang="en-US" sz="2300" kern="1200" dirty="0"/>
            <a:t> </a:t>
          </a:r>
          <a:r>
            <a:rPr lang="en-US" sz="2300" kern="1200" dirty="0" err="1"/>
            <a:t>oppleve</a:t>
          </a:r>
          <a:r>
            <a:rPr lang="en-US" sz="2300" kern="1200" dirty="0"/>
            <a:t> å </a:t>
          </a:r>
          <a:r>
            <a:rPr lang="en-US" sz="2300" kern="1200" dirty="0" err="1"/>
            <a:t>få</a:t>
          </a:r>
          <a:r>
            <a:rPr lang="en-US" sz="2300" kern="1200" dirty="0"/>
            <a:t> </a:t>
          </a:r>
          <a:r>
            <a:rPr lang="en-US" sz="2300" kern="1200" dirty="0" err="1"/>
            <a:t>være</a:t>
          </a:r>
          <a:r>
            <a:rPr lang="en-US" sz="2300" kern="1200" dirty="0"/>
            <a:t> med å </a:t>
          </a:r>
          <a:r>
            <a:rPr lang="en-US" sz="2300" kern="1200" dirty="0" err="1"/>
            <a:t>bestemme</a:t>
          </a:r>
          <a:r>
            <a:rPr lang="en-US" sz="2300" kern="1200" dirty="0"/>
            <a:t> OG ha </a:t>
          </a:r>
          <a:r>
            <a:rPr lang="en-US" sz="2300" kern="1200" dirty="0" err="1"/>
            <a:t>felleskap</a:t>
          </a:r>
          <a:r>
            <a:rPr lang="en-US" sz="2300" kern="1200" dirty="0"/>
            <a:t> OG </a:t>
          </a:r>
          <a:r>
            <a:rPr lang="en-US" sz="2300" kern="1200" dirty="0" err="1"/>
            <a:t>lære</a:t>
          </a:r>
          <a:r>
            <a:rPr lang="en-US" sz="2300" kern="1200" dirty="0"/>
            <a:t> </a:t>
          </a:r>
          <a:r>
            <a:rPr lang="en-US" sz="2300" kern="1200" dirty="0" err="1"/>
            <a:t>nytt</a:t>
          </a:r>
          <a:br>
            <a:rPr lang="en-US" sz="2300" kern="1200" dirty="0"/>
          </a:br>
          <a:br>
            <a:rPr lang="en-US" sz="2300" kern="1200" dirty="0"/>
          </a:br>
          <a:r>
            <a:rPr lang="en-US" sz="2300" kern="1200" dirty="0"/>
            <a:t>- DROPOUTS </a:t>
          </a:r>
          <a:r>
            <a:rPr lang="en-US" sz="2300" kern="1200" dirty="0" err="1"/>
            <a:t>sliter</a:t>
          </a:r>
          <a:r>
            <a:rPr lang="en-US" sz="2300" kern="1200" dirty="0"/>
            <a:t> </a:t>
          </a:r>
          <a:r>
            <a:rPr lang="en-US" sz="2300" kern="1200" dirty="0" err="1"/>
            <a:t>på</a:t>
          </a:r>
          <a:r>
            <a:rPr lang="en-US" sz="2300" kern="1200" dirty="0"/>
            <a:t> ALLE </a:t>
          </a:r>
          <a:r>
            <a:rPr lang="en-US" sz="2300" kern="1200" dirty="0" err="1"/>
            <a:t>disse</a:t>
          </a:r>
          <a:r>
            <a:rPr lang="en-US" sz="2300" kern="1200" dirty="0"/>
            <a:t> 3</a:t>
          </a:r>
        </a:p>
      </dsp:txBody>
      <dsp:txXfrm>
        <a:off x="6092527" y="1066737"/>
        <a:ext cx="4337991" cy="26934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E02EC-E8E0-46B2-82C1-0BFAE5D94994}">
      <dsp:nvSpPr>
        <dsp:cNvPr id="0" name=""/>
        <dsp:cNvSpPr/>
      </dsp:nvSpPr>
      <dsp:spPr>
        <a:xfrm>
          <a:off x="0" y="0"/>
          <a:ext cx="57446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D251EE8-3548-493A-87A2-4AE80EF6771B}">
      <dsp:nvSpPr>
        <dsp:cNvPr id="0" name=""/>
        <dsp:cNvSpPr/>
      </dsp:nvSpPr>
      <dsp:spPr>
        <a:xfrm>
          <a:off x="0" y="0"/>
          <a:ext cx="5744684" cy="23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dirty="0"/>
            <a:t>Et forskningsprosjekt på interprofesjonelt samarbeid om elever med spesielle utfordringer på en skole, var organisert som et aksjonsforskningsprosjekt, med lærende møter som en kjerne.. En hadde ansvar for å være elevens hovedkontakt. Møtene ble ledet av aksjonsforskeren, som dokumenterte prosessen (Borg, &amp; Drange, 2019)</a:t>
          </a:r>
          <a:endParaRPr lang="en-US" sz="2000" kern="1200" dirty="0"/>
        </a:p>
      </dsp:txBody>
      <dsp:txXfrm>
        <a:off x="0" y="0"/>
        <a:ext cx="5744684" cy="2363137"/>
      </dsp:txXfrm>
    </dsp:sp>
    <dsp:sp modelId="{D74AEC23-F7F9-4DFC-8A40-43F4C06A65E4}">
      <dsp:nvSpPr>
        <dsp:cNvPr id="0" name=""/>
        <dsp:cNvSpPr/>
      </dsp:nvSpPr>
      <dsp:spPr>
        <a:xfrm>
          <a:off x="0" y="2363137"/>
          <a:ext cx="5744684"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D967490-5A54-4011-87C5-1C93A712B95F}">
      <dsp:nvSpPr>
        <dsp:cNvPr id="0" name=""/>
        <dsp:cNvSpPr/>
      </dsp:nvSpPr>
      <dsp:spPr>
        <a:xfrm>
          <a:off x="0" y="2363137"/>
          <a:ext cx="5744684" cy="236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kern="1200"/>
            <a:t>Andre forskningsprosjekter har sett helhetlig fra ledelsen i kommunen. Regjeringen har blant annet finansiert utbyggingen og implementering av en spesifikk modell for å øke tverrprofesjonelt samarbeid innenfor skolesammenheng med fokus på ledelse, organisering, og gjennomføring (LOG) (Saltkjel et al., 2018; Malmberg-Heimonen et al, 2020).</a:t>
          </a:r>
          <a:endParaRPr lang="en-US" sz="2000" kern="1200"/>
        </a:p>
      </dsp:txBody>
      <dsp:txXfrm>
        <a:off x="0" y="2363137"/>
        <a:ext cx="5744684" cy="23631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787B-0E12-4575-AFA5-41B4F66BCCE1}">
      <dsp:nvSpPr>
        <dsp:cNvPr id="0" name=""/>
        <dsp:cNvSpPr/>
      </dsp:nvSpPr>
      <dsp:spPr>
        <a:xfrm>
          <a:off x="421398" y="1395177"/>
          <a:ext cx="688183" cy="68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9A903E-AD4C-4C0D-8C37-EB9C2192A713}">
      <dsp:nvSpPr>
        <dsp:cNvPr id="0" name=""/>
        <dsp:cNvSpPr/>
      </dsp:nvSpPr>
      <dsp:spPr>
        <a:xfrm>
          <a:off x="841"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En mulighet i hvert fylket.</a:t>
          </a:r>
          <a:br>
            <a:rPr lang="nb-NO" sz="1100" kern="1200" dirty="0"/>
          </a:br>
          <a:r>
            <a:rPr lang="nb-NO" sz="1100" kern="1200" dirty="0"/>
            <a:t>Fylkeskommunal ordning</a:t>
          </a:r>
          <a:endParaRPr lang="en-US" sz="1100" kern="1200" dirty="0"/>
        </a:p>
      </dsp:txBody>
      <dsp:txXfrm>
        <a:off x="841" y="2344441"/>
        <a:ext cx="1529296" cy="611718"/>
      </dsp:txXfrm>
    </dsp:sp>
    <dsp:sp modelId="{57F58DB5-75C6-4940-8554-9FF87DA6AF86}">
      <dsp:nvSpPr>
        <dsp:cNvPr id="0" name=""/>
        <dsp:cNvSpPr/>
      </dsp:nvSpPr>
      <dsp:spPr>
        <a:xfrm>
          <a:off x="2218322" y="1395177"/>
          <a:ext cx="688183" cy="68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A8E8A-14FE-4F02-86EE-CA4FA4DBFCD9}">
      <dsp:nvSpPr>
        <dsp:cNvPr id="0" name=""/>
        <dsp:cNvSpPr/>
      </dsp:nvSpPr>
      <dsp:spPr>
        <a:xfrm>
          <a:off x="1797765"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1 dag på skole 4 dager i bedrift</a:t>
          </a:r>
          <a:endParaRPr lang="en-US" sz="1100" kern="1200" dirty="0"/>
        </a:p>
      </dsp:txBody>
      <dsp:txXfrm>
        <a:off x="1797765" y="2344441"/>
        <a:ext cx="1529296" cy="611718"/>
      </dsp:txXfrm>
    </dsp:sp>
    <dsp:sp modelId="{707EF549-DF89-4D81-8618-0056DA93DEF5}">
      <dsp:nvSpPr>
        <dsp:cNvPr id="0" name=""/>
        <dsp:cNvSpPr/>
      </dsp:nvSpPr>
      <dsp:spPr>
        <a:xfrm>
          <a:off x="4015246" y="1395177"/>
          <a:ext cx="688183" cy="68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893DCF-5BFD-4952-B856-129E91EAFB9D}">
      <dsp:nvSpPr>
        <dsp:cNvPr id="0" name=""/>
        <dsp:cNvSpPr/>
      </dsp:nvSpPr>
      <dsp:spPr>
        <a:xfrm>
          <a:off x="3594689"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a:t>Praksisnær undervisning</a:t>
          </a:r>
          <a:endParaRPr lang="en-US" sz="1100" kern="1200"/>
        </a:p>
      </dsp:txBody>
      <dsp:txXfrm>
        <a:off x="3594689" y="2344441"/>
        <a:ext cx="1529296" cy="611718"/>
      </dsp:txXfrm>
    </dsp:sp>
    <dsp:sp modelId="{8B7C0BAE-5501-47EB-BD83-E8678E083FCE}">
      <dsp:nvSpPr>
        <dsp:cNvPr id="0" name=""/>
        <dsp:cNvSpPr/>
      </dsp:nvSpPr>
      <dsp:spPr>
        <a:xfrm>
          <a:off x="5812170" y="1395177"/>
          <a:ext cx="688183" cy="68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D47E04-0E86-48C3-B705-51001F17789D}">
      <dsp:nvSpPr>
        <dsp:cNvPr id="0" name=""/>
        <dsp:cNvSpPr/>
      </dsp:nvSpPr>
      <dsp:spPr>
        <a:xfrm>
          <a:off x="5391613"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a:t>Tett oppfølging i skole og bedrift</a:t>
          </a:r>
          <a:endParaRPr lang="en-US" sz="1100" kern="1200"/>
        </a:p>
      </dsp:txBody>
      <dsp:txXfrm>
        <a:off x="5391613" y="2344441"/>
        <a:ext cx="1529296" cy="611718"/>
      </dsp:txXfrm>
    </dsp:sp>
    <dsp:sp modelId="{4DB6B9AC-E1EC-460B-8E2A-8193FC6763E7}">
      <dsp:nvSpPr>
        <dsp:cNvPr id="0" name=""/>
        <dsp:cNvSpPr/>
      </dsp:nvSpPr>
      <dsp:spPr>
        <a:xfrm>
          <a:off x="7609093" y="1395177"/>
          <a:ext cx="688183" cy="68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77BCF5-D437-4083-843C-0E789F0B6475}">
      <dsp:nvSpPr>
        <dsp:cNvPr id="0" name=""/>
        <dsp:cNvSpPr/>
      </dsp:nvSpPr>
      <dsp:spPr>
        <a:xfrm>
          <a:off x="7188537"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a:t>Fellesfag: Norsk, Matte og Engelsk</a:t>
          </a:r>
          <a:endParaRPr lang="en-US" sz="1100" kern="1200"/>
        </a:p>
      </dsp:txBody>
      <dsp:txXfrm>
        <a:off x="7188537" y="2344441"/>
        <a:ext cx="1529296" cy="611718"/>
      </dsp:txXfrm>
    </dsp:sp>
    <dsp:sp modelId="{09F4C7FF-CCCF-496B-B12B-56E5EDF9C3E7}">
      <dsp:nvSpPr>
        <dsp:cNvPr id="0" name=""/>
        <dsp:cNvSpPr/>
      </dsp:nvSpPr>
      <dsp:spPr>
        <a:xfrm>
          <a:off x="9406017" y="1395177"/>
          <a:ext cx="688183" cy="6881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8E539C-5C87-4768-BBAD-1C40ACE45A05}">
      <dsp:nvSpPr>
        <dsp:cNvPr id="0" name=""/>
        <dsp:cNvSpPr/>
      </dsp:nvSpPr>
      <dsp:spPr>
        <a:xfrm>
          <a:off x="8985461" y="2344441"/>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a:t>Ordningen gir et bevis etter 2 år og man kan gå videre å ta fullt fagbrev</a:t>
          </a:r>
          <a:endParaRPr lang="en-US" sz="1100" kern="1200"/>
        </a:p>
      </dsp:txBody>
      <dsp:txXfrm>
        <a:off x="8985461" y="2344441"/>
        <a:ext cx="1529296" cy="6117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8E2DC-F30F-44A7-9112-7FBBE1F6DA3A}">
      <dsp:nvSpPr>
        <dsp:cNvPr id="0" name=""/>
        <dsp:cNvSpPr/>
      </dsp:nvSpPr>
      <dsp:spPr>
        <a:xfrm>
          <a:off x="134291" y="612"/>
          <a:ext cx="4332795" cy="27513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A0E38-864A-4E52-9F71-F10152A8F545}">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Brækhus, L. A. (2020a, 5. oktober). Kun 50 elever i hele Norge er i ordningen mot frafall i skolen. Ap skylder på regjeringen. FriFagbevelgelse. </a:t>
          </a:r>
          <a:r>
            <a:rPr lang="nb-NO" sz="1900" kern="1200">
              <a:hlinkClick xmlns:r="http://schemas.openxmlformats.org/officeDocument/2006/relationships" r:id="rId1"/>
            </a:rPr>
            <a:t>https://frifagbevegelse.no/nyheter/kun-50-elever-i-hele-norge-er-i-ordningen-mot-frafall-i-skolen-ap-skylder-pa-regjeringen-6.158.733147.fa3802baae</a:t>
          </a:r>
          <a:r>
            <a:rPr lang="nb-NO" sz="1900" kern="1200"/>
            <a:t> </a:t>
          </a:r>
          <a:endParaRPr lang="en-US" sz="1900" kern="1200"/>
        </a:p>
      </dsp:txBody>
      <dsp:txXfrm>
        <a:off x="696297" y="538547"/>
        <a:ext cx="4171627" cy="2590157"/>
      </dsp:txXfrm>
    </dsp:sp>
    <dsp:sp modelId="{41F1F3FE-72D3-470A-892D-C8D4978E769F}">
      <dsp:nvSpPr>
        <dsp:cNvPr id="0" name=""/>
        <dsp:cNvSpPr/>
      </dsp:nvSpPr>
      <dsp:spPr>
        <a:xfrm>
          <a:off x="5429930" y="612"/>
          <a:ext cx="4332795" cy="27513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E25CB-5555-4789-B3C7-CC4D1ECAC723}">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Brækhus, L. A. (2020b, 17. september). LO om praksisbrevet: – Bra for skoletrøtte ungdommer, men ikke et alternativ til fagbrevet. FriFagbevelgelse. </a:t>
          </a:r>
          <a:r>
            <a:rPr lang="nb-NO" sz="1900" kern="1200">
              <a:hlinkClick xmlns:r="http://schemas.openxmlformats.org/officeDocument/2006/relationships" r:id="rId2"/>
            </a:rPr>
            <a:t>https://frifagbevegelse.no/nyheter/lo-om-praksisbrevet--bra-for-skoletrotte-ungdommer-men-ikke-et-alternativ-til-fagbrevet-6.158.729965.058cbe53b1</a:t>
          </a:r>
          <a:r>
            <a:rPr lang="nb-NO" sz="1900" kern="1200"/>
            <a:t> </a:t>
          </a:r>
          <a:endParaRPr lang="en-US" sz="1900" kern="120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700F9-4C6B-4A89-91AD-47680EFF7C03}">
      <dsp:nvSpPr>
        <dsp:cNvPr id="0" name=""/>
        <dsp:cNvSpPr/>
      </dsp:nvSpPr>
      <dsp:spPr>
        <a:xfrm>
          <a:off x="6246091" y="2764631"/>
          <a:ext cx="522442" cy="2246502"/>
        </a:xfrm>
        <a:custGeom>
          <a:avLst/>
          <a:gdLst/>
          <a:ahLst/>
          <a:cxnLst/>
          <a:rect l="0" t="0" r="0" b="0"/>
          <a:pathLst>
            <a:path>
              <a:moveTo>
                <a:pt x="0" y="0"/>
              </a:moveTo>
              <a:lnTo>
                <a:pt x="261221" y="0"/>
              </a:lnTo>
              <a:lnTo>
                <a:pt x="261221" y="2246502"/>
              </a:lnTo>
              <a:lnTo>
                <a:pt x="522442" y="22465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6AC65-5B4E-4144-9605-F1EDF07D3A50}">
      <dsp:nvSpPr>
        <dsp:cNvPr id="0" name=""/>
        <dsp:cNvSpPr/>
      </dsp:nvSpPr>
      <dsp:spPr>
        <a:xfrm>
          <a:off x="6246091" y="2764631"/>
          <a:ext cx="522442" cy="1005933"/>
        </a:xfrm>
        <a:custGeom>
          <a:avLst/>
          <a:gdLst/>
          <a:ahLst/>
          <a:cxnLst/>
          <a:rect l="0" t="0" r="0" b="0"/>
          <a:pathLst>
            <a:path>
              <a:moveTo>
                <a:pt x="0" y="0"/>
              </a:moveTo>
              <a:lnTo>
                <a:pt x="261221" y="0"/>
              </a:lnTo>
              <a:lnTo>
                <a:pt x="261221" y="1005933"/>
              </a:lnTo>
              <a:lnTo>
                <a:pt x="522442" y="10059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1FDA42-5A7F-408A-9354-39790DC15CB9}">
      <dsp:nvSpPr>
        <dsp:cNvPr id="0" name=""/>
        <dsp:cNvSpPr/>
      </dsp:nvSpPr>
      <dsp:spPr>
        <a:xfrm>
          <a:off x="6246091" y="2647313"/>
          <a:ext cx="522442" cy="117317"/>
        </a:xfrm>
        <a:custGeom>
          <a:avLst/>
          <a:gdLst/>
          <a:ahLst/>
          <a:cxnLst/>
          <a:rect l="0" t="0" r="0" b="0"/>
          <a:pathLst>
            <a:path>
              <a:moveTo>
                <a:pt x="0" y="117317"/>
              </a:moveTo>
              <a:lnTo>
                <a:pt x="261221" y="117317"/>
              </a:lnTo>
              <a:lnTo>
                <a:pt x="261221" y="0"/>
              </a:lnTo>
              <a:lnTo>
                <a:pt x="5224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BF1C2-B185-4DDE-ABE7-F28FDF802C19}">
      <dsp:nvSpPr>
        <dsp:cNvPr id="0" name=""/>
        <dsp:cNvSpPr/>
      </dsp:nvSpPr>
      <dsp:spPr>
        <a:xfrm>
          <a:off x="6246091" y="1524062"/>
          <a:ext cx="522442" cy="1240569"/>
        </a:xfrm>
        <a:custGeom>
          <a:avLst/>
          <a:gdLst/>
          <a:ahLst/>
          <a:cxnLst/>
          <a:rect l="0" t="0" r="0" b="0"/>
          <a:pathLst>
            <a:path>
              <a:moveTo>
                <a:pt x="0" y="1240569"/>
              </a:moveTo>
              <a:lnTo>
                <a:pt x="261221" y="1240569"/>
              </a:lnTo>
              <a:lnTo>
                <a:pt x="261221" y="0"/>
              </a:lnTo>
              <a:lnTo>
                <a:pt x="5224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4486C-7C76-4DBC-9942-703380DDDAD5}">
      <dsp:nvSpPr>
        <dsp:cNvPr id="0" name=""/>
        <dsp:cNvSpPr/>
      </dsp:nvSpPr>
      <dsp:spPr>
        <a:xfrm>
          <a:off x="6246091" y="400810"/>
          <a:ext cx="522442" cy="2363820"/>
        </a:xfrm>
        <a:custGeom>
          <a:avLst/>
          <a:gdLst/>
          <a:ahLst/>
          <a:cxnLst/>
          <a:rect l="0" t="0" r="0" b="0"/>
          <a:pathLst>
            <a:path>
              <a:moveTo>
                <a:pt x="0" y="2363820"/>
              </a:moveTo>
              <a:lnTo>
                <a:pt x="261221" y="2363820"/>
              </a:lnTo>
              <a:lnTo>
                <a:pt x="261221" y="0"/>
              </a:lnTo>
              <a:lnTo>
                <a:pt x="5224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663CFC-112F-45F6-821A-984144DFC648}">
      <dsp:nvSpPr>
        <dsp:cNvPr id="0" name=""/>
        <dsp:cNvSpPr/>
      </dsp:nvSpPr>
      <dsp:spPr>
        <a:xfrm>
          <a:off x="1116593" y="938032"/>
          <a:ext cx="5129497" cy="3653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b-NO" sz="2800" kern="1200" dirty="0"/>
            <a:t>Organisasjonen og programmet de har iverksatt bygger på prinsippet om at ungdom må få følgende fem grunnbehov dekket om frafall skal forhindres: </a:t>
          </a:r>
          <a:endParaRPr lang="en-US" sz="2800" kern="1200" dirty="0"/>
        </a:p>
      </dsp:txBody>
      <dsp:txXfrm>
        <a:off x="1116593" y="938032"/>
        <a:ext cx="5129497" cy="3653198"/>
      </dsp:txXfrm>
    </dsp:sp>
    <dsp:sp modelId="{B3512391-BA5E-47FD-9F73-0AD39FF1E2F4}">
      <dsp:nvSpPr>
        <dsp:cNvPr id="0" name=""/>
        <dsp:cNvSpPr/>
      </dsp:nvSpPr>
      <dsp:spPr>
        <a:xfrm>
          <a:off x="6768534" y="2448"/>
          <a:ext cx="2612212" cy="796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Sterke og personlige relasjoner til voksne som bryr seg </a:t>
          </a:r>
          <a:endParaRPr lang="en-US" sz="1800" kern="1200"/>
        </a:p>
      </dsp:txBody>
      <dsp:txXfrm>
        <a:off x="6768534" y="2448"/>
        <a:ext cx="2612212" cy="796724"/>
      </dsp:txXfrm>
    </dsp:sp>
    <dsp:sp modelId="{8D459D5D-92DD-4260-A725-F3E62E3B5DDC}">
      <dsp:nvSpPr>
        <dsp:cNvPr id="0" name=""/>
        <dsp:cNvSpPr/>
      </dsp:nvSpPr>
      <dsp:spPr>
        <a:xfrm>
          <a:off x="6768534" y="1125699"/>
          <a:ext cx="2612212" cy="796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Et trygt sted som oppmuntrer til læring og personlig utvikling </a:t>
          </a:r>
          <a:endParaRPr lang="en-US" sz="1800" kern="1200"/>
        </a:p>
      </dsp:txBody>
      <dsp:txXfrm>
        <a:off x="6768534" y="1125699"/>
        <a:ext cx="2612212" cy="796724"/>
      </dsp:txXfrm>
    </dsp:sp>
    <dsp:sp modelId="{17E17197-E6DC-4C3A-A880-7182D4CAD6A2}">
      <dsp:nvSpPr>
        <dsp:cNvPr id="0" name=""/>
        <dsp:cNvSpPr/>
      </dsp:nvSpPr>
      <dsp:spPr>
        <a:xfrm>
          <a:off x="6768534" y="2248951"/>
          <a:ext cx="2612212" cy="796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Gode rammebetingelser fra et tidlig tidspunkt i ungdommenes liv  </a:t>
          </a:r>
          <a:endParaRPr lang="en-US" sz="1800" kern="1200"/>
        </a:p>
      </dsp:txBody>
      <dsp:txXfrm>
        <a:off x="6768534" y="2248951"/>
        <a:ext cx="2612212" cy="796724"/>
      </dsp:txXfrm>
    </dsp:sp>
    <dsp:sp modelId="{5A42D002-1710-4046-AF7A-44667A911EF0}">
      <dsp:nvSpPr>
        <dsp:cNvPr id="0" name=""/>
        <dsp:cNvSpPr/>
      </dsp:nvSpPr>
      <dsp:spPr>
        <a:xfrm>
          <a:off x="6768534" y="3372202"/>
          <a:ext cx="2612212" cy="796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Tilegnelse av ferdigheter ungdommene kan ha nytte av senere i livet  </a:t>
          </a:r>
          <a:endParaRPr lang="en-US" sz="1800" kern="1200"/>
        </a:p>
      </dsp:txBody>
      <dsp:txXfrm>
        <a:off x="6768534" y="3372202"/>
        <a:ext cx="2612212" cy="796724"/>
      </dsp:txXfrm>
    </dsp:sp>
    <dsp:sp modelId="{94DBB070-83D6-433D-B7CA-0C9A39EC7841}">
      <dsp:nvSpPr>
        <dsp:cNvPr id="0" name=""/>
        <dsp:cNvSpPr/>
      </dsp:nvSpPr>
      <dsp:spPr>
        <a:xfrm>
          <a:off x="6768534" y="4495454"/>
          <a:ext cx="2630472" cy="10313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dirty="0"/>
            <a:t>En mulighet til å kunne gi noe tilbake til sine medelever og nærmiljøet som helhet</a:t>
          </a:r>
          <a:endParaRPr lang="en-US" sz="1800" kern="1200" dirty="0"/>
        </a:p>
      </dsp:txBody>
      <dsp:txXfrm>
        <a:off x="6768534" y="4495454"/>
        <a:ext cx="2630472" cy="1031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929BE-1194-4B55-AF34-EA674A35A80E}">
      <dsp:nvSpPr>
        <dsp:cNvPr id="0" name=""/>
        <dsp:cNvSpPr/>
      </dsp:nvSpPr>
      <dsp:spPr>
        <a:xfrm>
          <a:off x="0" y="1707"/>
          <a:ext cx="7559504" cy="15623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(s. 25). </a:t>
          </a:r>
          <a:r>
            <a:rPr lang="nb-NO" sz="2000" kern="1200" dirty="0" err="1"/>
            <a:t>Porowski</a:t>
          </a:r>
          <a:r>
            <a:rPr lang="nb-NO" sz="2000" kern="1200" dirty="0"/>
            <a:t> og Passa (2011) undersøkte følgende problemstilling: Kan programmet </a:t>
          </a:r>
          <a:r>
            <a:rPr lang="nb-NO" sz="2000" kern="1200" dirty="0" err="1"/>
            <a:t>Community</a:t>
          </a:r>
          <a:r>
            <a:rPr lang="nb-NO" sz="2000" kern="1200" dirty="0"/>
            <a:t> in Schools redusere frafall og øke gjennomføringen av videregående opplæring? </a:t>
          </a:r>
          <a:endParaRPr lang="en-US" sz="2000" kern="1200" dirty="0"/>
        </a:p>
      </dsp:txBody>
      <dsp:txXfrm>
        <a:off x="76267" y="77974"/>
        <a:ext cx="7406970" cy="1409805"/>
      </dsp:txXfrm>
    </dsp:sp>
    <dsp:sp modelId="{8BDCEFD7-B923-435D-8471-617E9BEE7B20}">
      <dsp:nvSpPr>
        <dsp:cNvPr id="0" name=""/>
        <dsp:cNvSpPr/>
      </dsp:nvSpPr>
      <dsp:spPr>
        <a:xfrm>
          <a:off x="0" y="1574888"/>
          <a:ext cx="7559504" cy="15623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De skolene som deltok hadde statistisk signifikant mindre frafall og flere elever som fullførte videregående opplæring enn kontrollskolene. Forskerne delte skolene som deltok inn i to grupper, etter såkalt «program </a:t>
          </a:r>
          <a:r>
            <a:rPr lang="nb-NO" sz="2000" kern="1200" dirty="0" err="1"/>
            <a:t>fidelity</a:t>
          </a:r>
          <a:r>
            <a:rPr lang="nb-NO" sz="2000" kern="1200" dirty="0"/>
            <a:t>», dvs. i hvor stor grad programmet ble fulgt i tråd med dets intensjoner. </a:t>
          </a:r>
          <a:endParaRPr lang="en-US" sz="2000" kern="1200" dirty="0"/>
        </a:p>
      </dsp:txBody>
      <dsp:txXfrm>
        <a:off x="76267" y="1651155"/>
        <a:ext cx="7406970" cy="1409805"/>
      </dsp:txXfrm>
    </dsp:sp>
    <dsp:sp modelId="{E417611B-09B4-450E-AD2C-0D19D3B7D264}">
      <dsp:nvSpPr>
        <dsp:cNvPr id="0" name=""/>
        <dsp:cNvSpPr/>
      </dsp:nvSpPr>
      <dsp:spPr>
        <a:xfrm>
          <a:off x="0" y="3148069"/>
          <a:ext cx="7559504" cy="15623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De fant at skoler som i høy grad implementerte programmet økte gjennomføringen med 4.8 %, mens skolene som bare delvis lojalt fulgte programmet ikke økte gjennomføringen like mye (2.5 %). </a:t>
          </a:r>
          <a:endParaRPr lang="en-US" sz="2400" kern="1200" dirty="0"/>
        </a:p>
      </dsp:txBody>
      <dsp:txXfrm>
        <a:off x="76267" y="3224336"/>
        <a:ext cx="7406970" cy="1409805"/>
      </dsp:txXfrm>
    </dsp:sp>
    <dsp:sp modelId="{2721B6A6-D783-442E-88FB-92DF67022D81}">
      <dsp:nvSpPr>
        <dsp:cNvPr id="0" name=""/>
        <dsp:cNvSpPr/>
      </dsp:nvSpPr>
      <dsp:spPr>
        <a:xfrm>
          <a:off x="0" y="4722957"/>
          <a:ext cx="7559504" cy="15623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Høy grad av implementeringskvalitet betyr her at man regelmessig vurderte elevenes behov, handlet på bakgrunn av dette og kunne levere veilednings- og oppfølgingstjenester til en betydelig andel av skolens elever </a:t>
          </a:r>
          <a:endParaRPr lang="en-US" sz="2400" kern="1200" dirty="0"/>
        </a:p>
      </dsp:txBody>
      <dsp:txXfrm>
        <a:off x="76267" y="4799224"/>
        <a:ext cx="7406970" cy="1409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E95C2-65E3-4FE1-85AB-62C27F074C30}">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D6ABE-FFDE-464C-91AC-4CFCC51F5FC4}">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Selv om kvalifiserte veiledere kan oppmuntre elever og gi dem faglig støtte, er ikke dette tilstrekkelig for å oppnå varige virkninger. </a:t>
          </a:r>
          <a:endParaRPr lang="en-US" sz="2800" kern="1200"/>
        </a:p>
      </dsp:txBody>
      <dsp:txXfrm>
        <a:off x="696297" y="538547"/>
        <a:ext cx="4171627" cy="2590157"/>
      </dsp:txXfrm>
    </dsp:sp>
    <dsp:sp modelId="{6FDDDF29-9D1E-4C64-A84D-6977B2FC7C13}">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12937-CC8B-4994-A820-7D11EB3D1891}">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Tiltak må omfatte skolemiljø, kvaliteten på undervisningen eller relasjonene mellom elever, lærere og annet personell. </a:t>
          </a:r>
          <a:endParaRPr lang="en-US" sz="2800" kern="1200"/>
        </a:p>
      </dsp:txBody>
      <dsp:txXfrm>
        <a:off x="5991936" y="538547"/>
        <a:ext cx="4171627" cy="259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02CAD-8EB9-4DC8-9357-4A64C25A3EF0}">
      <dsp:nvSpPr>
        <dsp:cNvPr id="0" name=""/>
        <dsp:cNvSpPr/>
      </dsp:nvSpPr>
      <dsp:spPr>
        <a:xfrm>
          <a:off x="0" y="14139"/>
          <a:ext cx="1051560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a:t>De tre første alternativene har fått høyest oppslutning:</a:t>
          </a:r>
          <a:endParaRPr lang="en-US" sz="2800" kern="1200"/>
        </a:p>
      </dsp:txBody>
      <dsp:txXfrm>
        <a:off x="32784" y="46923"/>
        <a:ext cx="10450032" cy="606012"/>
      </dsp:txXfrm>
    </dsp:sp>
    <dsp:sp modelId="{2FF81BFD-A03D-42FB-834A-A53649E77869}">
      <dsp:nvSpPr>
        <dsp:cNvPr id="0" name=""/>
        <dsp:cNvSpPr/>
      </dsp:nvSpPr>
      <dsp:spPr>
        <a:xfrm>
          <a:off x="0" y="685719"/>
          <a:ext cx="10515600"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nb-NO" sz="2200" kern="1200"/>
            <a:t>bedre yrkesretting, </a:t>
          </a:r>
          <a:endParaRPr lang="en-US" sz="2200" kern="1200"/>
        </a:p>
        <a:p>
          <a:pPr marL="228600" lvl="1" indent="-228600" algn="l" defTabSz="977900">
            <a:lnSpc>
              <a:spcPct val="90000"/>
            </a:lnSpc>
            <a:spcBef>
              <a:spcPct val="0"/>
            </a:spcBef>
            <a:spcAft>
              <a:spcPct val="20000"/>
            </a:spcAft>
            <a:buChar char="•"/>
          </a:pPr>
          <a:r>
            <a:rPr lang="nb-NO" sz="2200" kern="1200"/>
            <a:t>rådgivning og karriereveiledning samt </a:t>
          </a:r>
          <a:endParaRPr lang="en-US" sz="2200" kern="1200"/>
        </a:p>
        <a:p>
          <a:pPr marL="228600" lvl="1" indent="-228600" algn="l" defTabSz="977900">
            <a:lnSpc>
              <a:spcPct val="90000"/>
            </a:lnSpc>
            <a:spcBef>
              <a:spcPct val="0"/>
            </a:spcBef>
            <a:spcAft>
              <a:spcPct val="20000"/>
            </a:spcAft>
            <a:buChar char="•"/>
          </a:pPr>
          <a:r>
            <a:rPr lang="nb-NO" sz="2200" kern="1200"/>
            <a:t>mer fleksibilitet i strukturen</a:t>
          </a:r>
          <a:endParaRPr lang="en-US" sz="2200" kern="1200"/>
        </a:p>
        <a:p>
          <a:pPr marL="228600" lvl="1" indent="-228600" algn="l" defTabSz="977900">
            <a:lnSpc>
              <a:spcPct val="90000"/>
            </a:lnSpc>
            <a:spcBef>
              <a:spcPct val="0"/>
            </a:spcBef>
            <a:spcAft>
              <a:spcPct val="20000"/>
            </a:spcAft>
            <a:buChar char="•"/>
          </a:pPr>
          <a:r>
            <a:rPr lang="nb-NO" sz="2200" kern="1200"/>
            <a:t>bli tidlig kjent med elevene, dels i form av kartlegging og dels i form av kontakt med avgiverskole, anses som svært viktig for alle lærerne.</a:t>
          </a:r>
          <a:endParaRPr lang="en-US" sz="2200" kern="1200"/>
        </a:p>
        <a:p>
          <a:pPr marL="228600" lvl="1" indent="-228600" algn="l" defTabSz="977900">
            <a:lnSpc>
              <a:spcPct val="90000"/>
            </a:lnSpc>
            <a:spcBef>
              <a:spcPct val="0"/>
            </a:spcBef>
            <a:spcAft>
              <a:spcPct val="20000"/>
            </a:spcAft>
            <a:buChar char="•"/>
          </a:pPr>
          <a:r>
            <a:rPr lang="nb-NO" sz="2200" kern="1200"/>
            <a:t>tett fraværsoppfølging, </a:t>
          </a:r>
          <a:endParaRPr lang="en-US" sz="2200" kern="1200"/>
        </a:p>
        <a:p>
          <a:pPr marL="228600" lvl="1" indent="-228600" algn="l" defTabSz="977900">
            <a:lnSpc>
              <a:spcPct val="90000"/>
            </a:lnSpc>
            <a:spcBef>
              <a:spcPct val="0"/>
            </a:spcBef>
            <a:spcAft>
              <a:spcPct val="20000"/>
            </a:spcAft>
            <a:buChar char="•"/>
          </a:pPr>
          <a:r>
            <a:rPr lang="nb-NO" sz="2200" kern="1200"/>
            <a:t>bruk av Prosjekt til fordypning,  ( NÅ YFF)</a:t>
          </a:r>
          <a:endParaRPr lang="en-US" sz="2200" kern="1200"/>
        </a:p>
        <a:p>
          <a:pPr marL="228600" lvl="1" indent="-228600" algn="l" defTabSz="977900">
            <a:lnSpc>
              <a:spcPct val="90000"/>
            </a:lnSpc>
            <a:spcBef>
              <a:spcPct val="0"/>
            </a:spcBef>
            <a:spcAft>
              <a:spcPct val="20000"/>
            </a:spcAft>
            <a:buChar char="•"/>
          </a:pPr>
          <a:r>
            <a:rPr lang="nb-NO" sz="2200" kern="1200"/>
            <a:t>praksisplasser med skoleoppfølging, </a:t>
          </a:r>
          <a:endParaRPr lang="en-US" sz="2200" kern="1200"/>
        </a:p>
        <a:p>
          <a:pPr marL="228600" lvl="1" indent="-228600" algn="l" defTabSz="977900">
            <a:lnSpc>
              <a:spcPct val="90000"/>
            </a:lnSpc>
            <a:spcBef>
              <a:spcPct val="0"/>
            </a:spcBef>
            <a:spcAft>
              <a:spcPct val="20000"/>
            </a:spcAft>
            <a:buChar char="•"/>
          </a:pPr>
          <a:r>
            <a:rPr lang="nb-NO" sz="2200" kern="1200"/>
            <a:t>lærerteam der klassens lærere møtes regelmessig, bruk av assistenter og tolærersystem..</a:t>
          </a:r>
          <a:endParaRPr lang="en-US" sz="2200" kern="1200"/>
        </a:p>
      </dsp:txBody>
      <dsp:txXfrm>
        <a:off x="0" y="685719"/>
        <a:ext cx="10515600" cy="3651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77CE-2FC0-4C99-A01C-F4B416D97C15}">
      <dsp:nvSpPr>
        <dsp:cNvPr id="0" name=""/>
        <dsp:cNvSpPr/>
      </dsp:nvSpPr>
      <dsp:spPr>
        <a:xfrm>
          <a:off x="0" y="130169"/>
          <a:ext cx="10515600" cy="1632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a:t>Ungdommene antydet at både støtten fra oppfølgere og foreldre var betydnings-fullt i bidraget om «gode» valg for å komme i gang igjen med opplæringen. Når ungdommen nå opplevde tilrettelegging og relasjonell støtte til å mestre oppgavene, fremsto de som motiverte for å lykkes med opplæringen. </a:t>
          </a:r>
          <a:endParaRPr lang="en-US" sz="1900" kern="1200"/>
        </a:p>
      </dsp:txBody>
      <dsp:txXfrm>
        <a:off x="79693" y="209862"/>
        <a:ext cx="10356214" cy="1473129"/>
      </dsp:txXfrm>
    </dsp:sp>
    <dsp:sp modelId="{6745961B-96D6-4DD9-AA3B-06DE430524A3}">
      <dsp:nvSpPr>
        <dsp:cNvPr id="0" name=""/>
        <dsp:cNvSpPr/>
      </dsp:nvSpPr>
      <dsp:spPr>
        <a:xfrm>
          <a:off x="0" y="1817404"/>
          <a:ext cx="10515600" cy="1632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Nyere forskning tyder på at ensomhet og følelsen av å ikke høre til, er en av de viktigste årsakene til avbrudd i videregående opplæring </a:t>
          </a:r>
          <a:endParaRPr lang="en-US" sz="1900" kern="1200"/>
        </a:p>
      </dsp:txBody>
      <dsp:txXfrm>
        <a:off x="79693" y="1897097"/>
        <a:ext cx="10356214" cy="1473129"/>
      </dsp:txXfrm>
    </dsp:sp>
    <dsp:sp modelId="{7016521E-79AF-4DD0-9C84-B8A66601A090}">
      <dsp:nvSpPr>
        <dsp:cNvPr id="0" name=""/>
        <dsp:cNvSpPr/>
      </dsp:nvSpPr>
      <dsp:spPr>
        <a:xfrm>
          <a:off x="0" y="3504640"/>
          <a:ext cx="10515600" cy="1632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b="0" i="0" kern="1200"/>
            <a:t>En av ungdommene fortalte om «gode hjelpere som møter deg med et annet blikk». Det kan bety at den som skal hjelpe, bør se at ungdommer har ulike behov og trenger individuell tilrettelegging og støtte. Det kan tenkes den mer personlig tilretteleggingen ungdommene fikk i oppfølgingstiltaket, gjorde at de opplevde at det var kortere avstand til relasjonell støtte, enn hva de tidligere hadde opplevd i videregående opplæring</a:t>
          </a:r>
          <a:endParaRPr lang="en-US" sz="1900" kern="1200"/>
        </a:p>
      </dsp:txBody>
      <dsp:txXfrm>
        <a:off x="79693" y="3584333"/>
        <a:ext cx="10356214" cy="14731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7B517-CBA9-4182-BD95-1BEE35D8EE86}">
      <dsp:nvSpPr>
        <dsp:cNvPr id="0" name=""/>
        <dsp:cNvSpPr/>
      </dsp:nvSpPr>
      <dsp:spPr>
        <a:xfrm>
          <a:off x="0" y="93491"/>
          <a:ext cx="6589260" cy="16415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b-NO" sz="2300" b="0" i="0" kern="1200"/>
            <a:t>Det kan tyde på at det ikke kun er arbeidsfellesskapet, men også felleskapet med venner på fritiden som kan bidra til at ungdommer fullfører videregående opplæring. </a:t>
          </a:r>
          <a:endParaRPr lang="en-US" sz="2300" kern="1200"/>
        </a:p>
      </dsp:txBody>
      <dsp:txXfrm>
        <a:off x="80132" y="173623"/>
        <a:ext cx="6428996" cy="1481245"/>
      </dsp:txXfrm>
    </dsp:sp>
    <dsp:sp modelId="{2436CEF0-FFD1-4673-86DC-74F6265D4790}">
      <dsp:nvSpPr>
        <dsp:cNvPr id="0" name=""/>
        <dsp:cNvSpPr/>
      </dsp:nvSpPr>
      <dsp:spPr>
        <a:xfrm>
          <a:off x="0" y="1801241"/>
          <a:ext cx="6589260" cy="164150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b-NO" sz="2300" b="0" i="0" kern="1200"/>
            <a:t>Det kan tenkes at å tilrettelegge for tilhørighet på ulike arenaer i de unges liv kan påvirke motivasjonen for å fullføre videregående opplæring. </a:t>
          </a:r>
          <a:endParaRPr lang="en-US" sz="2300" kern="1200"/>
        </a:p>
      </dsp:txBody>
      <dsp:txXfrm>
        <a:off x="80132" y="1881373"/>
        <a:ext cx="6428996" cy="1481245"/>
      </dsp:txXfrm>
    </dsp:sp>
    <dsp:sp modelId="{92AA2198-2513-4F07-877E-9EDBAEFBF0EC}">
      <dsp:nvSpPr>
        <dsp:cNvPr id="0" name=""/>
        <dsp:cNvSpPr/>
      </dsp:nvSpPr>
      <dsp:spPr>
        <a:xfrm>
          <a:off x="0" y="3508991"/>
          <a:ext cx="6589260" cy="16415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b-NO" sz="2300" b="0" i="0" kern="1200"/>
            <a:t>Ungdommene var i gang igjen, de hadde blitt voksne og ønsket å bidra med sin kompetanse i felleskapet med de andre</a:t>
          </a:r>
          <a:endParaRPr lang="en-US" sz="2300" kern="1200"/>
        </a:p>
      </dsp:txBody>
      <dsp:txXfrm>
        <a:off x="80132" y="3589123"/>
        <a:ext cx="6428996" cy="14812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06A1D-904E-4F9D-A058-B0C0D77F1B9B}">
      <dsp:nvSpPr>
        <dsp:cNvPr id="0" name=""/>
        <dsp:cNvSpPr/>
      </dsp:nvSpPr>
      <dsp:spPr>
        <a:xfrm>
          <a:off x="0" y="5528"/>
          <a:ext cx="10515600" cy="7024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593FA-2758-4046-BE32-63524FA2860C}">
      <dsp:nvSpPr>
        <dsp:cNvPr id="0" name=""/>
        <dsp:cNvSpPr/>
      </dsp:nvSpPr>
      <dsp:spPr>
        <a:xfrm>
          <a:off x="212493" y="163582"/>
          <a:ext cx="386730" cy="3863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52B638-9137-4DA2-A893-11F85DC522EA}">
      <dsp:nvSpPr>
        <dsp:cNvPr id="0" name=""/>
        <dsp:cNvSpPr/>
      </dsp:nvSpPr>
      <dsp:spPr>
        <a:xfrm>
          <a:off x="811718" y="5528"/>
          <a:ext cx="9691381"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90000"/>
            </a:lnSpc>
            <a:spcBef>
              <a:spcPct val="0"/>
            </a:spcBef>
            <a:spcAft>
              <a:spcPct val="35000"/>
            </a:spcAft>
            <a:buNone/>
          </a:pPr>
          <a:r>
            <a:rPr lang="nb-NO" sz="1400" kern="1200"/>
            <a:t>De tradisjonelt arbeidsledige er den største undergruppen i antall og kan inndeles videre i korttids- og langtidsledige. · </a:t>
          </a:r>
          <a:endParaRPr lang="en-US" sz="1400" kern="1200"/>
        </a:p>
      </dsp:txBody>
      <dsp:txXfrm>
        <a:off x="811718" y="5528"/>
        <a:ext cx="9691381" cy="724411"/>
      </dsp:txXfrm>
    </dsp:sp>
    <dsp:sp modelId="{2608A63F-2D08-453F-9CC3-5B504B1089F5}">
      <dsp:nvSpPr>
        <dsp:cNvPr id="0" name=""/>
        <dsp:cNvSpPr/>
      </dsp:nvSpPr>
      <dsp:spPr>
        <a:xfrm>
          <a:off x="0" y="911042"/>
          <a:ext cx="10515600" cy="7024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9134E-E36F-48AF-8BA1-400A12FC02A4}">
      <dsp:nvSpPr>
        <dsp:cNvPr id="0" name=""/>
        <dsp:cNvSpPr/>
      </dsp:nvSpPr>
      <dsp:spPr>
        <a:xfrm>
          <a:off x="212493" y="1069095"/>
          <a:ext cx="386730" cy="3863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555BE-E12A-4120-94A8-5FCF8580A466}">
      <dsp:nvSpPr>
        <dsp:cNvPr id="0" name=""/>
        <dsp:cNvSpPr/>
      </dsp:nvSpPr>
      <dsp:spPr>
        <a:xfrm>
          <a:off x="811718" y="911042"/>
          <a:ext cx="9691381"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90000"/>
            </a:lnSpc>
            <a:spcBef>
              <a:spcPct val="0"/>
            </a:spcBef>
            <a:spcAft>
              <a:spcPct val="35000"/>
            </a:spcAft>
            <a:buNone/>
          </a:pPr>
          <a:r>
            <a:rPr lang="nb-NO" sz="1400" kern="1200"/>
            <a:t>De frakoblede defineres som unge som verken søker jobber eller videre utdanning og som ikke objektivt sett er forhindret av forpliktelser eller incapacities. Denne gruppen inkluderer det som omtales som discouraged workers og andre unge med avvikende livsstil eller risikoatferd (rus etc.?) ·</a:t>
          </a:r>
          <a:endParaRPr lang="en-US" sz="1400" kern="1200"/>
        </a:p>
      </dsp:txBody>
      <dsp:txXfrm>
        <a:off x="811718" y="911042"/>
        <a:ext cx="9691381" cy="724411"/>
      </dsp:txXfrm>
    </dsp:sp>
    <dsp:sp modelId="{2F180040-521D-49C7-AC21-D1977A47369C}">
      <dsp:nvSpPr>
        <dsp:cNvPr id="0" name=""/>
        <dsp:cNvSpPr/>
      </dsp:nvSpPr>
      <dsp:spPr>
        <a:xfrm>
          <a:off x="0" y="1816556"/>
          <a:ext cx="10515600" cy="7024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B69CE-5FF1-456E-9546-DD4CB5AA86BD}">
      <dsp:nvSpPr>
        <dsp:cNvPr id="0" name=""/>
        <dsp:cNvSpPr/>
      </dsp:nvSpPr>
      <dsp:spPr>
        <a:xfrm>
          <a:off x="212493" y="1974609"/>
          <a:ext cx="386730" cy="3863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2B26F1-EB04-4715-961A-43656A59AAD4}">
      <dsp:nvSpPr>
        <dsp:cNvPr id="0" name=""/>
        <dsp:cNvSpPr/>
      </dsp:nvSpPr>
      <dsp:spPr>
        <a:xfrm>
          <a:off x="811718" y="1816556"/>
          <a:ext cx="9691381"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90000"/>
            </a:lnSpc>
            <a:spcBef>
              <a:spcPct val="0"/>
            </a:spcBef>
            <a:spcAft>
              <a:spcPct val="35000"/>
            </a:spcAft>
            <a:buNone/>
          </a:pPr>
          <a:r>
            <a:rPr lang="nb-NO" sz="1400" kern="1200"/>
            <a:t>De utilgjengelige inkluderer unge med familieansvar og unge som har dårlig helse eller er funksjonshemmede. ·</a:t>
          </a:r>
          <a:endParaRPr lang="en-US" sz="1400" kern="1200"/>
        </a:p>
      </dsp:txBody>
      <dsp:txXfrm>
        <a:off x="811718" y="1816556"/>
        <a:ext cx="9691381" cy="724411"/>
      </dsp:txXfrm>
    </dsp:sp>
    <dsp:sp modelId="{51324F64-4379-45E3-9227-6D27D7D46005}">
      <dsp:nvSpPr>
        <dsp:cNvPr id="0" name=""/>
        <dsp:cNvSpPr/>
      </dsp:nvSpPr>
      <dsp:spPr>
        <a:xfrm>
          <a:off x="0" y="2722070"/>
          <a:ext cx="10515600" cy="7024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F48136-CAAA-40FA-84DA-1980D7F8454B}">
      <dsp:nvSpPr>
        <dsp:cNvPr id="0" name=""/>
        <dsp:cNvSpPr/>
      </dsp:nvSpPr>
      <dsp:spPr>
        <a:xfrm>
          <a:off x="212493" y="2880123"/>
          <a:ext cx="386730" cy="3863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363C3-9069-4C59-B393-44F69E008AB1}">
      <dsp:nvSpPr>
        <dsp:cNvPr id="0" name=""/>
        <dsp:cNvSpPr/>
      </dsp:nvSpPr>
      <dsp:spPr>
        <a:xfrm>
          <a:off x="811718" y="2722070"/>
          <a:ext cx="9691381"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90000"/>
            </a:lnSpc>
            <a:spcBef>
              <a:spcPct val="0"/>
            </a:spcBef>
            <a:spcAft>
              <a:spcPct val="35000"/>
            </a:spcAft>
            <a:buNone/>
          </a:pPr>
          <a:r>
            <a:rPr lang="nb-NO" sz="1400" kern="1200"/>
            <a:t>Mulighetssøkerne omfatter de som aktivt søker arbeid eller trening, men som venter på en aktivitet som oppfattes å være helt i tråd med kompetanse og ønsket status. ·</a:t>
          </a:r>
          <a:endParaRPr lang="en-US" sz="1400" kern="1200"/>
        </a:p>
      </dsp:txBody>
      <dsp:txXfrm>
        <a:off x="811718" y="2722070"/>
        <a:ext cx="9691381" cy="724411"/>
      </dsp:txXfrm>
    </dsp:sp>
    <dsp:sp modelId="{36A46299-8B7D-4929-9314-91579A60BBDB}">
      <dsp:nvSpPr>
        <dsp:cNvPr id="0" name=""/>
        <dsp:cNvSpPr/>
      </dsp:nvSpPr>
      <dsp:spPr>
        <a:xfrm>
          <a:off x="0" y="3627584"/>
          <a:ext cx="10515600" cy="70245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F87D9-782B-450F-93BB-5E235FA21D92}">
      <dsp:nvSpPr>
        <dsp:cNvPr id="0" name=""/>
        <dsp:cNvSpPr/>
      </dsp:nvSpPr>
      <dsp:spPr>
        <a:xfrm>
          <a:off x="212493" y="3785637"/>
          <a:ext cx="386730" cy="3863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341C7-DB3A-454B-86ED-1C458480D368}">
      <dsp:nvSpPr>
        <dsp:cNvPr id="0" name=""/>
        <dsp:cNvSpPr/>
      </dsp:nvSpPr>
      <dsp:spPr>
        <a:xfrm>
          <a:off x="811718" y="3627584"/>
          <a:ext cx="9691381"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90000"/>
            </a:lnSpc>
            <a:spcBef>
              <a:spcPct val="0"/>
            </a:spcBef>
            <a:spcAft>
              <a:spcPct val="35000"/>
            </a:spcAft>
            <a:buNone/>
          </a:pPr>
          <a:r>
            <a:rPr lang="nb-NO" sz="1400" kern="1200"/>
            <a:t>Frivillige NEET er de som tar et friår for å reise eller bedrive selvutviklende aktiviteter som kunst, musikk etc. </a:t>
          </a:r>
          <a:endParaRPr lang="en-US" sz="1400" kern="1200"/>
        </a:p>
      </dsp:txBody>
      <dsp:txXfrm>
        <a:off x="811718" y="3627584"/>
        <a:ext cx="9691381" cy="7244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6A173-6BC2-4FE1-8F53-597B9F509B6B}">
      <dsp:nvSpPr>
        <dsp:cNvPr id="0" name=""/>
        <dsp:cNvSpPr/>
      </dsp:nvSpPr>
      <dsp:spPr>
        <a:xfrm>
          <a:off x="582645" y="178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1" i="0" kern="1200"/>
            <a:t>FYR-prosjekt (Fellesfag – Yrkesretting – Relevans)</a:t>
          </a:r>
          <a:endParaRPr lang="en-US" sz="1800" kern="1200"/>
        </a:p>
      </dsp:txBody>
      <dsp:txXfrm>
        <a:off x="582645" y="1781"/>
        <a:ext cx="2174490" cy="1304694"/>
      </dsp:txXfrm>
    </dsp:sp>
    <dsp:sp modelId="{46119A26-269E-4875-87A6-93D393D82015}">
      <dsp:nvSpPr>
        <dsp:cNvPr id="0" name=""/>
        <dsp:cNvSpPr/>
      </dsp:nvSpPr>
      <dsp:spPr>
        <a:xfrm>
          <a:off x="2974584" y="178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t>Spennende prosjekter hvor yrkesfag samarbeidet med fellesfag</a:t>
          </a:r>
          <a:endParaRPr lang="en-US" sz="1800" kern="1200"/>
        </a:p>
      </dsp:txBody>
      <dsp:txXfrm>
        <a:off x="2974584" y="1781"/>
        <a:ext cx="2174490" cy="1304694"/>
      </dsp:txXfrm>
    </dsp:sp>
    <dsp:sp modelId="{BDBAC8EE-7ABF-4F9E-AB53-FE81D5630F16}">
      <dsp:nvSpPr>
        <dsp:cNvPr id="0" name=""/>
        <dsp:cNvSpPr/>
      </dsp:nvSpPr>
      <dsp:spPr>
        <a:xfrm>
          <a:off x="5366524" y="178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Relevans</a:t>
          </a:r>
          <a:endParaRPr lang="en-US" sz="1800" kern="1200"/>
        </a:p>
      </dsp:txBody>
      <dsp:txXfrm>
        <a:off x="5366524" y="1781"/>
        <a:ext cx="2174490" cy="1304694"/>
      </dsp:txXfrm>
    </dsp:sp>
    <dsp:sp modelId="{CFBCBE35-5F75-45A1-B5CA-C338B136C2C9}">
      <dsp:nvSpPr>
        <dsp:cNvPr id="0" name=""/>
        <dsp:cNvSpPr/>
      </dsp:nvSpPr>
      <dsp:spPr>
        <a:xfrm>
          <a:off x="7758464" y="178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Engasjere elevene</a:t>
          </a:r>
          <a:endParaRPr lang="en-US" sz="1800" kern="1200"/>
        </a:p>
      </dsp:txBody>
      <dsp:txXfrm>
        <a:off x="7758464" y="1781"/>
        <a:ext cx="2174490" cy="1304694"/>
      </dsp:txXfrm>
    </dsp:sp>
    <dsp:sp modelId="{C8697190-0D36-4497-A0F7-DB0FCD5C3080}">
      <dsp:nvSpPr>
        <dsp:cNvPr id="0" name=""/>
        <dsp:cNvSpPr/>
      </dsp:nvSpPr>
      <dsp:spPr>
        <a:xfrm>
          <a:off x="582645" y="1523924"/>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Læringsstrategier</a:t>
          </a:r>
          <a:endParaRPr lang="en-US" sz="1800" kern="1200"/>
        </a:p>
      </dsp:txBody>
      <dsp:txXfrm>
        <a:off x="582645" y="1523924"/>
        <a:ext cx="2174490" cy="1304694"/>
      </dsp:txXfrm>
    </dsp:sp>
    <dsp:sp modelId="{29CDF97E-7F74-4F20-A49E-F9C2BE24DC98}">
      <dsp:nvSpPr>
        <dsp:cNvPr id="0" name=""/>
        <dsp:cNvSpPr/>
      </dsp:nvSpPr>
      <dsp:spPr>
        <a:xfrm>
          <a:off x="2974584" y="1523924"/>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Evidensbasert undervisning</a:t>
          </a:r>
          <a:endParaRPr lang="en-US" sz="1800" kern="1200"/>
        </a:p>
      </dsp:txBody>
      <dsp:txXfrm>
        <a:off x="2974584" y="1523924"/>
        <a:ext cx="2174490" cy="1304694"/>
      </dsp:txXfrm>
    </dsp:sp>
    <dsp:sp modelId="{13B9CFB9-A380-4113-B577-58D50F535346}">
      <dsp:nvSpPr>
        <dsp:cNvPr id="0" name=""/>
        <dsp:cNvSpPr/>
      </dsp:nvSpPr>
      <dsp:spPr>
        <a:xfrm>
          <a:off x="5366524" y="1523924"/>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Vurdering for læring</a:t>
          </a:r>
          <a:endParaRPr lang="en-US" sz="1800" kern="1200"/>
        </a:p>
      </dsp:txBody>
      <dsp:txXfrm>
        <a:off x="5366524" y="1523924"/>
        <a:ext cx="2174490" cy="1304694"/>
      </dsp:txXfrm>
    </dsp:sp>
    <dsp:sp modelId="{B4688A33-42C6-47BF-8BD5-412FBC02A375}">
      <dsp:nvSpPr>
        <dsp:cNvPr id="0" name=""/>
        <dsp:cNvSpPr/>
      </dsp:nvSpPr>
      <dsp:spPr>
        <a:xfrm>
          <a:off x="7758464" y="1523924"/>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Analyse av læreplaner</a:t>
          </a:r>
          <a:endParaRPr lang="en-US" sz="1800" kern="1200"/>
        </a:p>
      </dsp:txBody>
      <dsp:txXfrm>
        <a:off x="7758464" y="1523924"/>
        <a:ext cx="2174490" cy="1304694"/>
      </dsp:txXfrm>
    </dsp:sp>
    <dsp:sp modelId="{BB9A69C8-6631-4C0F-BAC6-6BECCE6FE8B1}">
      <dsp:nvSpPr>
        <dsp:cNvPr id="0" name=""/>
        <dsp:cNvSpPr/>
      </dsp:nvSpPr>
      <dsp:spPr>
        <a:xfrm>
          <a:off x="2974584" y="304606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Nettverk på tvers av skoler</a:t>
          </a:r>
          <a:endParaRPr lang="en-US" sz="1800" kern="1200"/>
        </a:p>
      </dsp:txBody>
      <dsp:txXfrm>
        <a:off x="2974584" y="3046068"/>
        <a:ext cx="2174490" cy="1304694"/>
      </dsp:txXfrm>
    </dsp:sp>
    <dsp:sp modelId="{887461C6-F288-4EDA-B921-B5E6BD26F77A}">
      <dsp:nvSpPr>
        <dsp:cNvPr id="0" name=""/>
        <dsp:cNvSpPr/>
      </dsp:nvSpPr>
      <dsp:spPr>
        <a:xfrm>
          <a:off x="5366524" y="304606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0" i="0" kern="1200"/>
            <a:t>Samarbeid i lærerkollegiet</a:t>
          </a:r>
          <a:endParaRPr lang="en-US" sz="1800" kern="1200"/>
        </a:p>
      </dsp:txBody>
      <dsp:txXfrm>
        <a:off x="5366524" y="3046068"/>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769C-1FFC-5075-72C7-7965D22B55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848DF956-5E19-E5BD-C7AB-9653FB607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D27394D7-485F-60A7-CC58-65B890E59666}"/>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927EE5E6-853E-C87D-6F21-99F9DD8B7B3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CA9D892-F0C3-5A68-B0F7-E032E57E43A4}"/>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569850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F05-97A0-8D76-E86D-4E1C0091B14E}"/>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5DAFE6A1-8F4C-92C1-6F32-EF369CECE8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7BBFCD83-191B-FF38-CE3E-A7763DA769C5}"/>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BEF1322D-5B6F-B4F8-287C-07C6CE2208D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6B0BA21-3E11-3F04-A1EC-05C6549258F7}"/>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23238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2E76D6-92FC-1D96-CB2F-8F0EF5684E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EA6EE9D4-2423-4562-7157-90B79894E9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1BD25E7-05C3-A0E1-7C3C-8FCF6CD62D79}"/>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D144ED2F-FA0D-4E63-BB2F-2C8F13D766F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9C695C7-573B-80D3-CC7D-B445F0F2859D}"/>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50444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1569-3055-A1B3-25F9-90B1A89A074B}"/>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7C71DD8B-5F7D-8579-505E-6180439CA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9E4E386-A045-CC69-34B6-C59BC9DD428D}"/>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7923A573-BFCD-3FE8-C435-FEDB10ABB8A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BBBB5AB-1278-76F7-EFAD-82522835081A}"/>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57339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E793-F4AD-80E4-236A-6590511946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63A4D4A3-C082-1206-D33C-F5AA75B56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B6B20-EABA-0F99-09D8-A2CA7F1F33C1}"/>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FA131D2E-E2E1-C27E-F5D8-0525B52251B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BDED244-04D2-D833-CD01-C4EE5ADF72A3}"/>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34160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DB44-41B1-F531-D34D-0FBDF253413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EFC26DBD-3254-8220-8F06-DCE7772AE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C34031A0-C2CF-65B3-07F5-261FF57B8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742B7CF7-BA01-7428-949E-249A5F667B94}"/>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6" name="Footer Placeholder 5">
            <a:extLst>
              <a:ext uri="{FF2B5EF4-FFF2-40B4-BE49-F238E27FC236}">
                <a16:creationId xmlns:a16="http://schemas.microsoft.com/office/drawing/2014/main" id="{1CFD79D4-D9AA-4A16-CF8C-BDE72461B29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B48FEAC-2269-7B51-20DE-752559FC143C}"/>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25470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52C0-92B3-381D-8999-13AC13A5426B}"/>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38BA7B8-D760-4FB8-9888-2ADC146FA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ECFCAA-26B9-9A16-6524-EC03DDF042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52969F69-52BE-ED09-337C-2EAA585FC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DA7A6-C9B8-4834-3537-4106E943A3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429D743D-5A0D-F414-2125-D5BEBDAAB08E}"/>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8" name="Footer Placeholder 7">
            <a:extLst>
              <a:ext uri="{FF2B5EF4-FFF2-40B4-BE49-F238E27FC236}">
                <a16:creationId xmlns:a16="http://schemas.microsoft.com/office/drawing/2014/main" id="{2ADD9702-8616-1401-289D-9CCBBB38A786}"/>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772C34BB-B382-048E-D70A-85DB121AF931}"/>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15746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1A10-9175-50B5-C5F4-FE376B14D2A2}"/>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BC47DA11-9C2B-02B7-F6C0-6C931C05A7B5}"/>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4" name="Footer Placeholder 3">
            <a:extLst>
              <a:ext uri="{FF2B5EF4-FFF2-40B4-BE49-F238E27FC236}">
                <a16:creationId xmlns:a16="http://schemas.microsoft.com/office/drawing/2014/main" id="{F21A286B-8E18-1DAC-A6CD-745A493056E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5CE3B222-6C3B-22FC-7258-462736E305F3}"/>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413350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19451-BBCF-C5A3-A686-DDEDF69840C0}"/>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3" name="Footer Placeholder 2">
            <a:extLst>
              <a:ext uri="{FF2B5EF4-FFF2-40B4-BE49-F238E27FC236}">
                <a16:creationId xmlns:a16="http://schemas.microsoft.com/office/drawing/2014/main" id="{F2679007-5544-CFE0-8A6C-8B6D63FB0DFC}"/>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E178EA1-DFD1-4FD9-40F2-6E4BFDA8B95C}"/>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96425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4DE4E-E9B7-8F15-E1F6-C02A6DE26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2A9080BF-8600-024D-00D1-73FD51D817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63BE0B67-1E78-B116-D649-C87A98AB3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D419C-0180-5F4C-AE4B-A8BBB8BD9DF3}"/>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6" name="Footer Placeholder 5">
            <a:extLst>
              <a:ext uri="{FF2B5EF4-FFF2-40B4-BE49-F238E27FC236}">
                <a16:creationId xmlns:a16="http://schemas.microsoft.com/office/drawing/2014/main" id="{68E4E90D-5ACF-2E7B-6AB3-1CD712EE463E}"/>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E87608F-D9FB-CF85-7973-EFDB50FA8CAB}"/>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30013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EC27-4B18-1EE5-BF19-32E59BC47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28F781FC-A204-4785-ACAF-47AC6E044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27AC66B5-40DC-F984-3FC0-4384D9A02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D4D2B-471A-0259-3E80-864412F33107}"/>
              </a:ext>
            </a:extLst>
          </p:cNvPr>
          <p:cNvSpPr>
            <a:spLocks noGrp="1"/>
          </p:cNvSpPr>
          <p:nvPr>
            <p:ph type="dt" sz="half" idx="10"/>
          </p:nvPr>
        </p:nvSpPr>
        <p:spPr/>
        <p:txBody>
          <a:bodyPr/>
          <a:lstStyle/>
          <a:p>
            <a:fld id="{378045E9-9014-4821-BC21-C6BFD6504456}" type="datetimeFigureOut">
              <a:rPr lang="nb-NO" smtClean="0"/>
              <a:t>13.02.2023</a:t>
            </a:fld>
            <a:endParaRPr lang="nb-NO"/>
          </a:p>
        </p:txBody>
      </p:sp>
      <p:sp>
        <p:nvSpPr>
          <p:cNvPr id="6" name="Footer Placeholder 5">
            <a:extLst>
              <a:ext uri="{FF2B5EF4-FFF2-40B4-BE49-F238E27FC236}">
                <a16:creationId xmlns:a16="http://schemas.microsoft.com/office/drawing/2014/main" id="{B7009E03-38E6-2DDC-0467-5E5DFA5EAD9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99E56AF-EB8E-8C86-9CBE-F02AA04F83CB}"/>
              </a:ext>
            </a:extLst>
          </p:cNvPr>
          <p:cNvSpPr>
            <a:spLocks noGrp="1"/>
          </p:cNvSpPr>
          <p:nvPr>
            <p:ph type="sldNum" sz="quarter" idx="12"/>
          </p:nvPr>
        </p:nvSpPr>
        <p:spPr/>
        <p:txBody>
          <a:bodyPr/>
          <a:lstStyle/>
          <a:p>
            <a:fld id="{15A585BF-8BB9-4684-9413-5878AA9F912B}" type="slidenum">
              <a:rPr lang="nb-NO" smtClean="0"/>
              <a:t>‹#›</a:t>
            </a:fld>
            <a:endParaRPr lang="nb-NO"/>
          </a:p>
        </p:txBody>
      </p:sp>
    </p:spTree>
    <p:extLst>
      <p:ext uri="{BB962C8B-B14F-4D97-AF65-F5344CB8AC3E}">
        <p14:creationId xmlns:p14="http://schemas.microsoft.com/office/powerpoint/2010/main" val="361869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9BBF94-DB8C-6317-9BF4-7C12855EB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934ADF35-3E5C-2793-8370-46F0C28F6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5B57D64-CA7C-633B-C098-E2C3E32FC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045E9-9014-4821-BC21-C6BFD6504456}" type="datetimeFigureOut">
              <a:rPr lang="nb-NO" smtClean="0"/>
              <a:t>13.02.2023</a:t>
            </a:fld>
            <a:endParaRPr lang="nb-NO"/>
          </a:p>
        </p:txBody>
      </p:sp>
      <p:sp>
        <p:nvSpPr>
          <p:cNvPr id="5" name="Footer Placeholder 4">
            <a:extLst>
              <a:ext uri="{FF2B5EF4-FFF2-40B4-BE49-F238E27FC236}">
                <a16:creationId xmlns:a16="http://schemas.microsoft.com/office/drawing/2014/main" id="{A484C0B6-0E2D-CBF9-4BD8-CC5561089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8DCF66F-937F-FB09-91CB-ECE5110D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585BF-8BB9-4684-9413-5878AA9F912B}" type="slidenum">
              <a:rPr lang="nb-NO" smtClean="0"/>
              <a:t>‹#›</a:t>
            </a:fld>
            <a:endParaRPr lang="nb-NO"/>
          </a:p>
        </p:txBody>
      </p:sp>
    </p:spTree>
    <p:extLst>
      <p:ext uri="{BB962C8B-B14F-4D97-AF65-F5344CB8AC3E}">
        <p14:creationId xmlns:p14="http://schemas.microsoft.com/office/powerpoint/2010/main" val="4215092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s://www.utdanningsforbundet.no/globalassets/var-politikk/publikasjoner/rapporterutredninger/rapport_2009_01.pdf"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journals.oslomet.no/index.php/ungdomsforskning/article/view/3173/309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forskningsradet.no/siteassets/publikasjoner/1254000811978.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skriftserien.oslomet.no/index.php/skriftserien/article/view/8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yrk.no/"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rifagbevegelse.no/i-skolen/gir-elevene-smaken-pa-arbeidslivet-6.158.859658.e4b0aaeed9" TargetMode="External"/><Relationship Id="rId2" Type="http://schemas.openxmlformats.org/officeDocument/2006/relationships/hyperlink" Target="https://oda.oslomet.no/oda-xmlui/bitstream/handle/10642/8856/kverneggen_oegaard_mayp2020.pdf?sequence=2&amp;isAllowed=y" TargetMode="External"/><Relationship Id="rId1" Type="http://schemas.openxmlformats.org/officeDocument/2006/relationships/slideLayout" Target="../slideLayouts/slideLayout2.xml"/><Relationship Id="rId5" Type="http://schemas.openxmlformats.org/officeDocument/2006/relationships/hyperlink" Target="https://skoleneslandsforbund.no/slik-kan-du-jobbe-med-yff-faget/" TargetMode="External"/><Relationship Id="rId4" Type="http://schemas.openxmlformats.org/officeDocument/2006/relationships/hyperlink" Target="https://www.youtube.com/watch?v=etmyKzR5Pp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jvet.ep.liu.se/article/view/3950/3343"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hyperlink" Target="https://site.uit.no/ressursbank/2014/06/13/fyr-prosjekt-fellesfag-yrkesretting-relevans/" TargetMode="Externa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enti.com/al67guexk72q"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universitetsforlaget.no/Reidun_Folleso" TargetMode="External"/><Relationship Id="rId2" Type="http://schemas.openxmlformats.org/officeDocument/2006/relationships/hyperlink" Target="https://www.universitetsforlaget.no/sett-hort-og-forstatt-1"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universitetsforlaget.no/Cecilie-Hoj_Anvik" TargetMode="External"/><Relationship Id="rId4" Type="http://schemas.openxmlformats.org/officeDocument/2006/relationships/hyperlink" Target="https://www.universitetsforlaget.no/Catrine-Torbjornsen_Hala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hyperlink" Target="https://www.forebygging.no/Ordbok/F-K/Helsefremmende-arbeid/"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helsedirektoratet.no/tema/motiverende-intervju-mi"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idunn.no/doi/10.18261/spa.39.2.2#core-B021" TargetMode="External"/><Relationship Id="rId2" Type="http://schemas.openxmlformats.org/officeDocument/2006/relationships/hyperlink" Target="https://www.idunn.no/doi/10.18261/spa.39.2.2#core-B01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dunn.no/doi/10.18261/spa.39.2.2#core-B027" TargetMode="External"/><Relationship Id="rId2" Type="http://schemas.openxmlformats.org/officeDocument/2006/relationships/hyperlink" Target="https://www.idunn.no/doi/10.18261/spa.39.2.2#core-B003" TargetMode="External"/><Relationship Id="rId1" Type="http://schemas.openxmlformats.org/officeDocument/2006/relationships/slideLayout" Target="../slideLayouts/slideLayout2.xml"/><Relationship Id="rId5" Type="http://schemas.openxmlformats.org/officeDocument/2006/relationships/hyperlink" Target="https://www.idunn.no/doi/10.18261/spa.39.2.2#core-B021" TargetMode="External"/><Relationship Id="rId4" Type="http://schemas.openxmlformats.org/officeDocument/2006/relationships/hyperlink" Target="https://www.idunn.no/doi/10.18261/spa.39.2.2#core-B004" TargetMode="Externa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2" Type="http://schemas.openxmlformats.org/officeDocument/2006/relationships/hyperlink" Target="https://journals.oslomet.no/index.php/nordiccie/article/view/4849"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udir.no/regelverkstolkninger/opplaring/Fag--og-yrkesopplaring/praksisbrev-udir-2-2017/praksisbrevordningen-kontra-larekandidatordningen/" TargetMode="External"/><Relationship Id="rId2" Type="http://schemas.openxmlformats.org/officeDocument/2006/relationships/hyperlink" Target="https://viken.no/_f/p1/i6cfb739f-25a2-4257-8185-7d7a0fd81aae/larekandidatordningen-i-viken-en-handbok.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kompetansenorge.no/nyheter/deler-av-voksenopplaringsfeltet-overfores-fra-utdanningsdirektoratet-udir/" TargetMode="External"/><Relationship Id="rId2" Type="http://schemas.openxmlformats.org/officeDocument/2006/relationships/hyperlink" Target="https://www.udir.no/laring-og-trivsel/voksenopplaring/lareplaner/forsokslareplaner-voksenopplaring/forsokslareplan-salgsfaget-voks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oda.oslomet.no/oda-xmlui/bitstream/handle/11250/3002736/NOVA-Rapport-3-2022.pdf?sequence=1&amp;isAllowed=y" TargetMode="External"/><Relationship Id="rId2" Type="http://schemas.openxmlformats.org/officeDocument/2006/relationships/hyperlink" Target="https://www.oslo.kommune.no/getfile.php/13404860-1620376162/Tjenester%20og%20tilbud/Politikk%20og%20administrasjon/Prosjekter/Flere%20i%20tilrettelagt%20arbeid/Sluttrapport%20Flere%20i%20tilrettelagt%20arbeid.pdf" TargetMode="External"/><Relationship Id="rId1" Type="http://schemas.openxmlformats.org/officeDocument/2006/relationships/slideLayout" Target="../slideLayouts/slideLayout2.xml"/><Relationship Id="rId5" Type="http://schemas.openxmlformats.org/officeDocument/2006/relationships/hyperlink" Target="https://vfb.no/app/uploads/2020/11/Utenforskapsrapport_sider_lavopplost.pdf" TargetMode="External"/><Relationship Id="rId4" Type="http://schemas.openxmlformats.org/officeDocument/2006/relationships/hyperlink" Target="https://oda.oslomet.no/oda-xmlui/handle/11250/2984178"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www.ungdomisvevet.no/sites/u/ungdomisvevet.no/files/2a9acb0d20ed472e5109ea1322%203b0446.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fafo.no/images/pub/2015/20446.pdf" TargetMode="External"/><Relationship Id="rId2" Type="http://schemas.openxmlformats.org/officeDocument/2006/relationships/hyperlink" Target="https://hdl.handle.net/20.500.12199/6132" TargetMode="External"/><Relationship Id="rId1" Type="http://schemas.openxmlformats.org/officeDocument/2006/relationships/slideLayout" Target="../slideLayouts/slideLayout2.xml"/><Relationship Id="rId4" Type="http://schemas.openxmlformats.org/officeDocument/2006/relationships/hyperlink" Target="https://oda.oslomet.no/oda-xmlui/handle/20.500.12199/6284"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viken.no/unginves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Hånd som holder blomst">
            <a:extLst>
              <a:ext uri="{FF2B5EF4-FFF2-40B4-BE49-F238E27FC236}">
                <a16:creationId xmlns:a16="http://schemas.microsoft.com/office/drawing/2014/main" id="{D7B80F4C-ACAB-4120-B1FF-62E3FED3F1F7}"/>
              </a:ext>
            </a:extLst>
          </p:cNvPr>
          <p:cNvPicPr>
            <a:picLocks noChangeAspect="1"/>
          </p:cNvPicPr>
          <p:nvPr/>
        </p:nvPicPr>
        <p:blipFill rotWithShape="1">
          <a:blip r:embed="rId2">
            <a:alphaModFix amt="45000"/>
          </a:blip>
          <a:srcRect t="15730"/>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70D62956-9972-36C1-45C5-A8374E06F30A}"/>
              </a:ext>
            </a:extLst>
          </p:cNvPr>
          <p:cNvSpPr>
            <a:spLocks noGrp="1"/>
          </p:cNvSpPr>
          <p:nvPr>
            <p:ph type="ctrTitle"/>
          </p:nvPr>
        </p:nvSpPr>
        <p:spPr>
          <a:xfrm>
            <a:off x="1769532" y="1695576"/>
            <a:ext cx="8652938" cy="2857191"/>
          </a:xfrm>
        </p:spPr>
        <p:txBody>
          <a:bodyPr anchor="ctr">
            <a:normAutofit fontScale="90000"/>
          </a:bodyPr>
          <a:lstStyle/>
          <a:p>
            <a:r>
              <a:rPr lang="nb-NO" sz="8000" dirty="0"/>
              <a:t>Hva gjør vi med frafall i videregående</a:t>
            </a:r>
          </a:p>
        </p:txBody>
      </p:sp>
      <p:sp>
        <p:nvSpPr>
          <p:cNvPr id="3" name="Subtitle 2">
            <a:extLst>
              <a:ext uri="{FF2B5EF4-FFF2-40B4-BE49-F238E27FC236}">
                <a16:creationId xmlns:a16="http://schemas.microsoft.com/office/drawing/2014/main" id="{1B025124-E15F-9A39-DD31-A64CA11563D5}"/>
              </a:ext>
            </a:extLst>
          </p:cNvPr>
          <p:cNvSpPr>
            <a:spLocks noGrp="1"/>
          </p:cNvSpPr>
          <p:nvPr>
            <p:ph type="subTitle" idx="1"/>
          </p:nvPr>
        </p:nvSpPr>
        <p:spPr>
          <a:xfrm>
            <a:off x="1769532" y="4623127"/>
            <a:ext cx="8655200" cy="457201"/>
          </a:xfrm>
        </p:spPr>
        <p:txBody>
          <a:bodyPr>
            <a:normAutofit/>
          </a:bodyPr>
          <a:lstStyle/>
          <a:p>
            <a:endParaRPr lang="nb-NO" sz="600" dirty="0"/>
          </a:p>
        </p:txBody>
      </p:sp>
      <p:sp>
        <p:nvSpPr>
          <p:cNvPr id="18" name="Rectangle 17">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0143798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boratorieeksperiment med en petriskål">
            <a:extLst>
              <a:ext uri="{FF2B5EF4-FFF2-40B4-BE49-F238E27FC236}">
                <a16:creationId xmlns:a16="http://schemas.microsoft.com/office/drawing/2014/main" id="{9191496C-9366-0EBD-0695-326B22EB8829}"/>
              </a:ext>
            </a:extLst>
          </p:cNvPr>
          <p:cNvPicPr>
            <a:picLocks noChangeAspect="1"/>
          </p:cNvPicPr>
          <p:nvPr/>
        </p:nvPicPr>
        <p:blipFill rotWithShape="1">
          <a:blip r:embed="rId2">
            <a:alphaModFix amt="50000"/>
          </a:blip>
          <a:srcRect b="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FEA94449-AF59-718B-628B-21CB869EFD9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err="1">
                <a:solidFill>
                  <a:srgbClr val="FFFFFF"/>
                </a:solidFill>
              </a:rPr>
              <a:t>Så</a:t>
            </a:r>
            <a:r>
              <a:rPr lang="en-US" sz="6000" dirty="0">
                <a:solidFill>
                  <a:srgbClr val="FFFFFF"/>
                </a:solidFill>
              </a:rPr>
              <a:t> </a:t>
            </a:r>
            <a:r>
              <a:rPr lang="en-US" sz="6000" dirty="0" err="1">
                <a:solidFill>
                  <a:srgbClr val="FFFFFF"/>
                </a:solidFill>
              </a:rPr>
              <a:t>litt</a:t>
            </a:r>
            <a:r>
              <a:rPr lang="en-US" sz="6000" dirty="0">
                <a:solidFill>
                  <a:srgbClr val="FFFFFF"/>
                </a:solidFill>
              </a:rPr>
              <a:t> </a:t>
            </a:r>
            <a:r>
              <a:rPr lang="en-US" sz="6000" dirty="0" err="1">
                <a:solidFill>
                  <a:srgbClr val="FFFFFF"/>
                </a:solidFill>
              </a:rPr>
              <a:t>til</a:t>
            </a:r>
            <a:r>
              <a:rPr lang="en-US" sz="6000" dirty="0">
                <a:solidFill>
                  <a:srgbClr val="FFFFFF"/>
                </a:solidFill>
              </a:rPr>
              <a:t> Norge</a:t>
            </a:r>
          </a:p>
        </p:txBody>
      </p:sp>
      <p:sp>
        <p:nvSpPr>
          <p:cNvPr id="3" name="Content Placeholder 2">
            <a:extLst>
              <a:ext uri="{FF2B5EF4-FFF2-40B4-BE49-F238E27FC236}">
                <a16:creationId xmlns:a16="http://schemas.microsoft.com/office/drawing/2014/main" id="{50DCA4F4-5034-0AF8-89E8-654C69183971}"/>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Masse forskning….</a:t>
            </a:r>
          </a:p>
        </p:txBody>
      </p:sp>
    </p:spTree>
    <p:extLst>
      <p:ext uri="{BB962C8B-B14F-4D97-AF65-F5344CB8AC3E}">
        <p14:creationId xmlns:p14="http://schemas.microsoft.com/office/powerpoint/2010/main" val="401247580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DA62-C80F-CDEE-EF84-561DFAC07B09}"/>
              </a:ext>
            </a:extLst>
          </p:cNvPr>
          <p:cNvSpPr>
            <a:spLocks noGrp="1"/>
          </p:cNvSpPr>
          <p:nvPr>
            <p:ph type="title"/>
          </p:nvPr>
        </p:nvSpPr>
        <p:spPr/>
        <p:txBody>
          <a:bodyPr>
            <a:normAutofit/>
          </a:bodyPr>
          <a:lstStyle/>
          <a:p>
            <a:r>
              <a:rPr lang="nb-NO" dirty="0">
                <a:hlinkClick r:id="rId2"/>
              </a:rPr>
              <a:t>Frafall fra fagopplæring - slik yrkesfaglærere ser det 2009</a:t>
            </a:r>
            <a:endParaRPr lang="nb-NO" dirty="0"/>
          </a:p>
        </p:txBody>
      </p:sp>
      <p:graphicFrame>
        <p:nvGraphicFramePr>
          <p:cNvPr id="5" name="Content Placeholder 2">
            <a:extLst>
              <a:ext uri="{FF2B5EF4-FFF2-40B4-BE49-F238E27FC236}">
                <a16:creationId xmlns:a16="http://schemas.microsoft.com/office/drawing/2014/main" id="{62639C5A-1C23-DB13-DAB6-FF2FFAD2386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078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F2E84-B189-FD29-FCCD-B74C3E0B2A81}"/>
              </a:ext>
            </a:extLst>
          </p:cNvPr>
          <p:cNvSpPr>
            <a:spLocks noGrp="1"/>
          </p:cNvSpPr>
          <p:nvPr>
            <p:ph type="title"/>
          </p:nvPr>
        </p:nvSpPr>
        <p:spPr>
          <a:xfrm>
            <a:off x="808638" y="386930"/>
            <a:ext cx="9236700" cy="1188950"/>
          </a:xfrm>
        </p:spPr>
        <p:txBody>
          <a:bodyPr anchor="b">
            <a:normAutofit/>
          </a:bodyPr>
          <a:lstStyle/>
          <a:p>
            <a:r>
              <a:rPr lang="nb-NO" sz="3800" b="1" i="0">
                <a:effectLst/>
                <a:latin typeface="Noto Sans" panose="020B0502040504020204" pitchFamily="34" charset="0"/>
              </a:rPr>
              <a:t>"</a:t>
            </a:r>
            <a:r>
              <a:rPr lang="nb-NO" sz="3800" b="1" i="0">
                <a:effectLst/>
                <a:latin typeface="Noto Sans" panose="020B0502040504020204" pitchFamily="34" charset="0"/>
                <a:hlinkClick r:id="rId2"/>
              </a:rPr>
              <a:t>Nå har jeg endelig funnet noe jeg liker å gjøre</a:t>
            </a:r>
            <a:r>
              <a:rPr lang="nb-NO" sz="3800" b="1" i="0">
                <a:effectLst/>
                <a:latin typeface="Noto Sans" panose="020B0502040504020204" pitchFamily="34" charset="0"/>
              </a:rPr>
              <a:t>  2018</a:t>
            </a:r>
            <a:endParaRPr lang="nb-NO" sz="3800"/>
          </a:p>
        </p:txBody>
      </p:sp>
      <p:grpSp>
        <p:nvGrpSpPr>
          <p:cNvPr id="16"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C09608-73C5-0363-18AA-2C68230B36AA}"/>
              </a:ext>
            </a:extLst>
          </p:cNvPr>
          <p:cNvSpPr>
            <a:spLocks noGrp="1"/>
          </p:cNvSpPr>
          <p:nvPr>
            <p:ph idx="1"/>
          </p:nvPr>
        </p:nvSpPr>
        <p:spPr>
          <a:xfrm>
            <a:off x="793660" y="2599509"/>
            <a:ext cx="10143668" cy="3435531"/>
          </a:xfrm>
        </p:spPr>
        <p:txBody>
          <a:bodyPr anchor="ctr">
            <a:normAutofit/>
          </a:bodyPr>
          <a:lstStyle/>
          <a:p>
            <a:r>
              <a:rPr lang="nb-NO" sz="2000" b="1" i="0">
                <a:effectLst/>
                <a:latin typeface="Noto Sans" panose="020B0502040504020204" pitchFamily="34" charset="0"/>
              </a:rPr>
              <a:t>En fokusgruppestudie av ungdom som har stått utenfor videregående opplæring</a:t>
            </a:r>
          </a:p>
          <a:p>
            <a:r>
              <a:rPr lang="nb-NO" sz="2000" b="0" i="0">
                <a:effectLst/>
                <a:latin typeface="Times New Roman" panose="02020603050405020304" pitchFamily="18" charset="0"/>
              </a:rPr>
              <a:t>Ungdommene som deltok i vår studie kom lettere i gang igjen når de nå fikk mer personlig tilrettelagte opplæringsløp enn i ordinær videre-gående opplæring. Tilrettelegging gjaldt både faglige og personlige behov. </a:t>
            </a:r>
          </a:p>
          <a:p>
            <a:r>
              <a:rPr lang="nb-NO" sz="2000" b="0" i="0">
                <a:effectLst/>
                <a:latin typeface="Times New Roman" panose="02020603050405020304" pitchFamily="18" charset="0"/>
              </a:rPr>
              <a:t>Individualisert tilrettelegging kan lettere gi passe utfordrende oppgaver, som igjen kan gi en opplevelse av mestring og styrket indre motivasjon. </a:t>
            </a:r>
          </a:p>
          <a:p>
            <a:r>
              <a:rPr lang="nb-NO" sz="2000" b="0" i="0">
                <a:effectLst/>
                <a:latin typeface="Times New Roman" panose="02020603050405020304" pitchFamily="18" charset="0"/>
              </a:rPr>
              <a:t>Det kan tenkes at utsatt ungdom som skal ta vanskelige valg ikke skal forventes å utvikle fremtidstro alene, men bør støttes av hjelpere de har tillit til, og som har tro på at de har noe å bidra med</a:t>
            </a:r>
            <a:endParaRPr lang="nb-NO" sz="2000"/>
          </a:p>
        </p:txBody>
      </p:sp>
    </p:spTree>
    <p:extLst>
      <p:ext uri="{BB962C8B-B14F-4D97-AF65-F5344CB8AC3E}">
        <p14:creationId xmlns:p14="http://schemas.microsoft.com/office/powerpoint/2010/main" val="109173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AF25-1A8E-D6A8-487A-49884317FD00}"/>
              </a:ext>
            </a:extLst>
          </p:cNvPr>
          <p:cNvSpPr>
            <a:spLocks noGrp="1"/>
          </p:cNvSpPr>
          <p:nvPr>
            <p:ph type="title"/>
          </p:nvPr>
        </p:nvSpPr>
        <p:spPr/>
        <p:txBody>
          <a:bodyPr/>
          <a:lstStyle/>
          <a:p>
            <a:r>
              <a:rPr lang="nb-NO" dirty="0"/>
              <a:t>Støtte viktig, motvirke ensomhet</a:t>
            </a:r>
          </a:p>
        </p:txBody>
      </p:sp>
      <p:graphicFrame>
        <p:nvGraphicFramePr>
          <p:cNvPr id="7" name="Content Placeholder 2">
            <a:extLst>
              <a:ext uri="{FF2B5EF4-FFF2-40B4-BE49-F238E27FC236}">
                <a16:creationId xmlns:a16="http://schemas.microsoft.com/office/drawing/2014/main" id="{58AC45C8-7E09-C19A-0245-B9C2657C817A}"/>
              </a:ext>
            </a:extLst>
          </p:cNvPr>
          <p:cNvGraphicFramePr>
            <a:graphicFrameLocks noGrp="1"/>
          </p:cNvGraphicFramePr>
          <p:nvPr>
            <p:ph idx="1"/>
          </p:nvPr>
        </p:nvGraphicFramePr>
        <p:xfrm>
          <a:off x="838200" y="1409700"/>
          <a:ext cx="10515600"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703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9E21A-51ED-9120-D28B-B0F6D41F7A55}"/>
              </a:ext>
            </a:extLst>
          </p:cNvPr>
          <p:cNvSpPr>
            <a:spLocks noGrp="1"/>
          </p:cNvSpPr>
          <p:nvPr>
            <p:ph type="title"/>
          </p:nvPr>
        </p:nvSpPr>
        <p:spPr>
          <a:xfrm>
            <a:off x="504967" y="675564"/>
            <a:ext cx="3609833" cy="5204085"/>
          </a:xfrm>
        </p:spPr>
        <p:txBody>
          <a:bodyPr>
            <a:normAutofit/>
          </a:bodyPr>
          <a:lstStyle/>
          <a:p>
            <a:r>
              <a:rPr lang="nb-NO" dirty="0"/>
              <a:t>Venner på fritiden</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57C3262-5F7F-CC81-9731-7CD0176ACF66}"/>
              </a:ext>
            </a:extLst>
          </p:cNvPr>
          <p:cNvGraphicFramePr>
            <a:graphicFrameLocks noGrp="1"/>
          </p:cNvGraphicFramePr>
          <p:nvPr>
            <p:ph idx="1"/>
            <p:extLst>
              <p:ext uri="{D42A27DB-BD31-4B8C-83A1-F6EECF244321}">
                <p14:modId xmlns:p14="http://schemas.microsoft.com/office/powerpoint/2010/main" val="4207580286"/>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771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2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0F9F0-7283-9CB4-3A8F-94B995E10F7F}"/>
              </a:ext>
            </a:extLst>
          </p:cNvPr>
          <p:cNvSpPr>
            <a:spLocks noGrp="1"/>
          </p:cNvSpPr>
          <p:nvPr>
            <p:ph type="title"/>
          </p:nvPr>
        </p:nvSpPr>
        <p:spPr>
          <a:xfrm>
            <a:off x="589560" y="856180"/>
            <a:ext cx="4560584" cy="1128068"/>
          </a:xfrm>
        </p:spPr>
        <p:txBody>
          <a:bodyPr anchor="ctr">
            <a:normAutofit/>
          </a:bodyPr>
          <a:lstStyle/>
          <a:p>
            <a:r>
              <a:rPr lang="nb-NO" sz="2500">
                <a:latin typeface="Calibri" panose="020F0502020204030204" pitchFamily="34" charset="0"/>
                <a:ea typeface="Calibri" panose="020F0502020204030204" pitchFamily="34" charset="0"/>
                <a:cs typeface="Calibri" panose="020F0502020204030204" pitchFamily="34" charset="0"/>
                <a:hlinkClick r:id="rId2"/>
              </a:rPr>
              <a:t>Ungdom, frafall og marginalisering. Temanotat Norges Forskningsråd</a:t>
            </a:r>
            <a:r>
              <a:rPr lang="nb-NO" sz="2500">
                <a:latin typeface="Calibri" panose="020F0502020204030204" pitchFamily="34" charset="0"/>
                <a:ea typeface="Calibri" panose="020F0502020204030204" pitchFamily="34" charset="0"/>
                <a:cs typeface="Calibri" panose="020F0502020204030204" pitchFamily="34" charset="0"/>
              </a:rPr>
              <a:t>. 2013</a:t>
            </a:r>
            <a:endParaRPr lang="nb-NO" sz="2500"/>
          </a:p>
        </p:txBody>
      </p:sp>
      <p:grpSp>
        <p:nvGrpSpPr>
          <p:cNvPr id="56"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2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133601-465B-8CAF-D165-0F5F7985F188}"/>
              </a:ext>
            </a:extLst>
          </p:cNvPr>
          <p:cNvSpPr>
            <a:spLocks noGrp="1"/>
          </p:cNvSpPr>
          <p:nvPr>
            <p:ph idx="1"/>
          </p:nvPr>
        </p:nvSpPr>
        <p:spPr>
          <a:xfrm>
            <a:off x="590719" y="2330505"/>
            <a:ext cx="4559425" cy="3979585"/>
          </a:xfrm>
        </p:spPr>
        <p:txBody>
          <a:bodyPr anchor="ctr">
            <a:normAutofit/>
          </a:bodyPr>
          <a:lstStyle/>
          <a:p>
            <a:r>
              <a:rPr lang="nb-NO" sz="1900">
                <a:effectLst/>
                <a:latin typeface="Calibri" panose="020F0502020204030204" pitchFamily="34" charset="0"/>
                <a:ea typeface="Calibri" panose="020F0502020204030204" pitchFamily="34" charset="0"/>
                <a:cs typeface="Times New Roman" panose="02020603050405020304" pitchFamily="18" charset="0"/>
              </a:rPr>
              <a:t>frafall og kompetanseoppnåelse i stor grad kan forklares med ulikhet i familiebakgrunn og skoleprestasjoner  </a:t>
            </a:r>
          </a:p>
          <a:p>
            <a:r>
              <a:rPr lang="nb-NO" sz="1900">
                <a:effectLst/>
                <a:latin typeface="Calibri" panose="020F0502020204030204" pitchFamily="34" charset="0"/>
                <a:ea typeface="Calibri" panose="020F0502020204030204" pitchFamily="34" charset="0"/>
                <a:cs typeface="Times New Roman" panose="02020603050405020304" pitchFamily="18" charset="0"/>
              </a:rPr>
              <a:t>klar sammenheng mellom fullføringsgrad og foreldrenes utdanning og inntekt. Når familiens gjennomsnittsinntekt øker med 100 000 kroner reduseres risikoen for å ikke fullføre med nesten 5 prosentpoeng. </a:t>
            </a:r>
          </a:p>
          <a:p>
            <a:r>
              <a:rPr lang="nb-NO" sz="1900"/>
              <a:t>De fleste studiene konkluderer med at svake prestasjoner i grunnskolen er den klart viktigste enkeltforklaringen til frafall, men at familiebakgrunn har en betydelig indirekte effekt på frafall via karakterer.</a:t>
            </a:r>
          </a:p>
        </p:txBody>
      </p:sp>
      <p:sp>
        <p:nvSpPr>
          <p:cNvPr id="59" name="Rectangle 3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Bakgrunns bilde av en rad av graduates">
            <a:extLst>
              <a:ext uri="{FF2B5EF4-FFF2-40B4-BE49-F238E27FC236}">
                <a16:creationId xmlns:a16="http://schemas.microsoft.com/office/drawing/2014/main" id="{0F4A928E-577D-009B-17AA-5BCE565427F9}"/>
              </a:ext>
            </a:extLst>
          </p:cNvPr>
          <p:cNvPicPr>
            <a:picLocks noChangeAspect="1"/>
          </p:cNvPicPr>
          <p:nvPr/>
        </p:nvPicPr>
        <p:blipFill rotWithShape="1">
          <a:blip r:embed="rId3"/>
          <a:srcRect l="11074" r="20069" b="1"/>
          <a:stretch/>
        </p:blipFill>
        <p:spPr>
          <a:xfrm>
            <a:off x="5977788" y="799352"/>
            <a:ext cx="5425410" cy="5259296"/>
          </a:xfrm>
          <a:prstGeom prst="rect">
            <a:avLst/>
          </a:prstGeom>
        </p:spPr>
      </p:pic>
    </p:spTree>
    <p:extLst>
      <p:ext uri="{BB962C8B-B14F-4D97-AF65-F5344CB8AC3E}">
        <p14:creationId xmlns:p14="http://schemas.microsoft.com/office/powerpoint/2010/main" val="3199398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A3283-552D-7E4F-25C5-C040DBA9FF83}"/>
              </a:ext>
            </a:extLst>
          </p:cNvPr>
          <p:cNvSpPr>
            <a:spLocks noGrp="1"/>
          </p:cNvSpPr>
          <p:nvPr>
            <p:ph type="title"/>
          </p:nvPr>
        </p:nvSpPr>
        <p:spPr>
          <a:xfrm>
            <a:off x="686834" y="1153572"/>
            <a:ext cx="3200400" cy="4461163"/>
          </a:xfrm>
        </p:spPr>
        <p:txBody>
          <a:bodyPr>
            <a:normAutofit/>
          </a:bodyPr>
          <a:lstStyle/>
          <a:p>
            <a:r>
              <a:rPr lang="nb-NO">
                <a:solidFill>
                  <a:srgbClr val="FFFFFF"/>
                </a:solidFill>
              </a:rPr>
              <a:t>Hva er frafall – ulike begreper</a:t>
            </a: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54CC4042-92E9-A621-540B-5FCFBC2FF366}"/>
              </a:ext>
            </a:extLst>
          </p:cNvPr>
          <p:cNvSpPr>
            <a:spLocks noGrp="1"/>
          </p:cNvSpPr>
          <p:nvPr>
            <p:ph idx="1"/>
          </p:nvPr>
        </p:nvSpPr>
        <p:spPr>
          <a:xfrm>
            <a:off x="4447308" y="591344"/>
            <a:ext cx="6906491" cy="5585619"/>
          </a:xfrm>
        </p:spPr>
        <p:txBody>
          <a:bodyPr anchor="ctr">
            <a:normAutofit/>
          </a:bodyPr>
          <a:lstStyle/>
          <a:p>
            <a:r>
              <a:rPr lang="nb-NO" sz="2000"/>
              <a:t>Ulike betegnelser på ungdom som ikke fullfører videregående opplæring rommer ulike forståelser av aktørskap og normative valg. </a:t>
            </a:r>
          </a:p>
          <a:p>
            <a:r>
              <a:rPr lang="nb-NO" sz="2000"/>
              <a:t>Et begrep som frafall signaliserer for eksempel at den unge – sannsynligvis ufrivillig - faller fra et opplæringsløpet som det er forventet at de aller fleste skal gjennomføre. </a:t>
            </a:r>
          </a:p>
          <a:p>
            <a:r>
              <a:rPr lang="nb-NO" sz="2000"/>
              <a:t>Betegnes disse ungdommene derimot med begrep som slutting eller </a:t>
            </a:r>
            <a:r>
              <a:rPr lang="nb-NO" sz="2000" err="1"/>
              <a:t>sluttere</a:t>
            </a:r>
            <a:r>
              <a:rPr lang="nb-NO" sz="2000"/>
              <a:t> får vi i større grad inntrykk av at det å avbryte utdanning er en aktiv handling. </a:t>
            </a:r>
          </a:p>
          <a:p>
            <a:r>
              <a:rPr lang="nb-NO" sz="2000"/>
              <a:t>Endelig signaliserer begrepet </a:t>
            </a:r>
            <a:r>
              <a:rPr lang="nb-NO" sz="2000" err="1"/>
              <a:t>bortvalg</a:t>
            </a:r>
            <a:r>
              <a:rPr lang="nb-NO" sz="2000"/>
              <a:t> at det å ikke gjennomføre videregående opplæring kan være et bevisst, og til og med legitimt valg, for en del unge. </a:t>
            </a:r>
          </a:p>
          <a:p>
            <a:r>
              <a:rPr lang="nb-NO" sz="2000"/>
              <a:t>Mer generelt trekker mange av betegnelsene på unge utenfor opplæring og arbeid sterkt på metaforer knyttet til rom, som unge utenfor, utenforskap eller unge på kanten (</a:t>
            </a:r>
            <a:r>
              <a:rPr lang="nb-NO" sz="2000" err="1"/>
              <a:t>Harsløf</a:t>
            </a:r>
            <a:r>
              <a:rPr lang="nb-NO" sz="2000"/>
              <a:t> &amp; Malmberg-</a:t>
            </a:r>
            <a:r>
              <a:rPr lang="nb-NO" sz="2000" err="1"/>
              <a:t>Heimonen</a:t>
            </a:r>
            <a:r>
              <a:rPr lang="nb-NO" sz="2000"/>
              <a:t> 2013).</a:t>
            </a:r>
          </a:p>
        </p:txBody>
      </p:sp>
    </p:spTree>
    <p:extLst>
      <p:ext uri="{BB962C8B-B14F-4D97-AF65-F5344CB8AC3E}">
        <p14:creationId xmlns:p14="http://schemas.microsoft.com/office/powerpoint/2010/main" val="189731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9A4D2-2AC8-3283-D199-46F4939486E7}"/>
              </a:ext>
            </a:extLst>
          </p:cNvPr>
          <p:cNvSpPr>
            <a:spLocks noGrp="1"/>
          </p:cNvSpPr>
          <p:nvPr>
            <p:ph type="title"/>
          </p:nvPr>
        </p:nvSpPr>
        <p:spPr>
          <a:xfrm>
            <a:off x="841248" y="256032"/>
            <a:ext cx="10506456" cy="1014984"/>
          </a:xfrm>
        </p:spPr>
        <p:txBody>
          <a:bodyPr anchor="b">
            <a:normAutofit/>
          </a:bodyPr>
          <a:lstStyle/>
          <a:p>
            <a:r>
              <a:rPr lang="nb-NO" sz="3100"/>
              <a:t>Neet </a:t>
            </a:r>
            <a:r>
              <a:rPr lang="en-US" sz="3100"/>
              <a:t>-not in employment, education or training – 5 </a:t>
            </a:r>
            <a:r>
              <a:rPr lang="en-US" sz="3100" err="1"/>
              <a:t>ulike</a:t>
            </a:r>
            <a:r>
              <a:rPr lang="en-US" sz="3100"/>
              <a:t> </a:t>
            </a:r>
            <a:r>
              <a:rPr lang="en-US" sz="3100" err="1"/>
              <a:t>grupper</a:t>
            </a:r>
            <a:endParaRPr lang="nb-NO" sz="310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C01CED6-6937-33BA-2524-8FF7E63DEE16}"/>
              </a:ext>
            </a:extLst>
          </p:cNvPr>
          <p:cNvGraphicFramePr>
            <a:graphicFrameLocks noGrp="1"/>
          </p:cNvGraphicFramePr>
          <p:nvPr>
            <p:ph idx="1"/>
            <p:extLst>
              <p:ext uri="{D42A27DB-BD31-4B8C-83A1-F6EECF244321}">
                <p14:modId xmlns:p14="http://schemas.microsoft.com/office/powerpoint/2010/main" val="311417118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955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re menneske tall">
            <a:extLst>
              <a:ext uri="{FF2B5EF4-FFF2-40B4-BE49-F238E27FC236}">
                <a16:creationId xmlns:a16="http://schemas.microsoft.com/office/drawing/2014/main" id="{49D09740-AC2A-E0AB-1DD8-490EAD4BA5CC}"/>
              </a:ext>
            </a:extLst>
          </p:cNvPr>
          <p:cNvPicPr>
            <a:picLocks noChangeAspect="1"/>
          </p:cNvPicPr>
          <p:nvPr/>
        </p:nvPicPr>
        <p:blipFill rotWithShape="1">
          <a:blip r:embed="rId2"/>
          <a:srcRect b="15730"/>
          <a:stretch/>
        </p:blipFill>
        <p:spPr>
          <a:xfrm>
            <a:off x="601663" y="2508250"/>
            <a:ext cx="6481763" cy="3616325"/>
          </a:xfrm>
          <a:prstGeom prst="rect">
            <a:avLst/>
          </a:prstGeom>
        </p:spPr>
      </p:pic>
      <p:pic>
        <p:nvPicPr>
          <p:cNvPr id="6" name="Content Placeholder 5" descr="Qr code&#10;&#10;Description automatically generated">
            <a:extLst>
              <a:ext uri="{FF2B5EF4-FFF2-40B4-BE49-F238E27FC236}">
                <a16:creationId xmlns:a16="http://schemas.microsoft.com/office/drawing/2014/main" id="{A5F88C87-D68D-8E6F-C62C-1E28D83FCF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62850" y="2384425"/>
            <a:ext cx="3616325" cy="3616325"/>
          </a:xfrm>
        </p:spPr>
      </p:pic>
      <p:sp>
        <p:nvSpPr>
          <p:cNvPr id="2" name="Title 1">
            <a:extLst>
              <a:ext uri="{FF2B5EF4-FFF2-40B4-BE49-F238E27FC236}">
                <a16:creationId xmlns:a16="http://schemas.microsoft.com/office/drawing/2014/main" id="{CCBB0BED-2B37-EB19-CA61-1EE65B22B439}"/>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dirty="0"/>
              <a:t>10.45 </a:t>
            </a:r>
            <a:r>
              <a:rPr lang="en-US" dirty="0" err="1"/>
              <a:t>Menti</a:t>
            </a:r>
            <a:r>
              <a:rPr lang="en-US" dirty="0"/>
              <a:t> : </a:t>
            </a:r>
            <a:r>
              <a:rPr lang="en-US" dirty="0" err="1"/>
              <a:t>Hva</a:t>
            </a:r>
            <a:r>
              <a:rPr lang="en-US" dirty="0"/>
              <a:t> </a:t>
            </a:r>
            <a:r>
              <a:rPr lang="en-US" dirty="0" err="1"/>
              <a:t>tenker</a:t>
            </a:r>
            <a:r>
              <a:rPr lang="en-US" dirty="0"/>
              <a:t> DU </a:t>
            </a:r>
            <a:r>
              <a:rPr lang="en-US" dirty="0" err="1"/>
              <a:t>nå</a:t>
            </a:r>
            <a:r>
              <a:rPr lang="en-US" dirty="0"/>
              <a:t> om </a:t>
            </a:r>
            <a:r>
              <a:rPr lang="en-US" dirty="0" err="1"/>
              <a:t>frafall</a:t>
            </a:r>
            <a:br>
              <a:rPr lang="en-US" dirty="0"/>
            </a:br>
            <a:r>
              <a:rPr lang="en-US" dirty="0"/>
              <a:t>Vi starter </a:t>
            </a:r>
            <a:r>
              <a:rPr lang="en-US" dirty="0" err="1"/>
              <a:t>igjen</a:t>
            </a:r>
            <a:r>
              <a:rPr lang="en-US" dirty="0"/>
              <a:t> 11.00 </a:t>
            </a:r>
            <a:r>
              <a:rPr lang="en-US" dirty="0" err="1"/>
              <a:t>presis</a:t>
            </a:r>
            <a:r>
              <a:rPr lang="en-US" dirty="0"/>
              <a:t> !!</a:t>
            </a:r>
          </a:p>
        </p:txBody>
      </p:sp>
      <p:sp>
        <p:nvSpPr>
          <p:cNvPr id="8" name="TextBox 7">
            <a:extLst>
              <a:ext uri="{FF2B5EF4-FFF2-40B4-BE49-F238E27FC236}">
                <a16:creationId xmlns:a16="http://schemas.microsoft.com/office/drawing/2014/main" id="{F039D1FA-FF5C-7BD2-EE65-9506B8D7EBFC}"/>
              </a:ext>
            </a:extLst>
          </p:cNvPr>
          <p:cNvSpPr txBox="1"/>
          <p:nvPr/>
        </p:nvSpPr>
        <p:spPr>
          <a:xfrm>
            <a:off x="3048000" y="3244334"/>
            <a:ext cx="6096000" cy="369332"/>
          </a:xfrm>
          <a:prstGeom prst="rect">
            <a:avLst/>
          </a:prstGeom>
          <a:noFill/>
        </p:spPr>
        <p:txBody>
          <a:bodyPr wrap="square">
            <a:spAutoFit/>
          </a:bodyPr>
          <a:lstStyle/>
          <a:p>
            <a:r>
              <a:rPr lang="nb-NO" dirty="0"/>
              <a:t>https://www.menti.com/albjn6138ry8</a:t>
            </a:r>
          </a:p>
        </p:txBody>
      </p:sp>
    </p:spTree>
    <p:extLst>
      <p:ext uri="{BB962C8B-B14F-4D97-AF65-F5344CB8AC3E}">
        <p14:creationId xmlns:p14="http://schemas.microsoft.com/office/powerpoint/2010/main" val="137623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421F5CD-EB7E-E006-28BE-18CC1883F9E4}"/>
              </a:ext>
            </a:extLst>
          </p:cNvPr>
          <p:cNvSpPr>
            <a:spLocks noGrp="1"/>
          </p:cNvSpPr>
          <p:nvPr>
            <p:ph type="title"/>
          </p:nvPr>
        </p:nvSpPr>
        <p:spPr>
          <a:xfrm>
            <a:off x="777240" y="731519"/>
            <a:ext cx="2845191" cy="3237579"/>
          </a:xfrm>
        </p:spPr>
        <p:txBody>
          <a:bodyPr>
            <a:normAutofit/>
          </a:bodyPr>
          <a:lstStyle/>
          <a:p>
            <a:r>
              <a:rPr lang="nb-NO" sz="3800">
                <a:solidFill>
                  <a:srgbClr val="FFFFFF"/>
                </a:solidFill>
              </a:rPr>
              <a:t>Hva kan vi gjøre – bruke det vi VET</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DA88D41-4643-A452-EF1E-528F3AE6B674}"/>
              </a:ext>
            </a:extLst>
          </p:cNvPr>
          <p:cNvSpPr>
            <a:spLocks noGrp="1"/>
          </p:cNvSpPr>
          <p:nvPr>
            <p:ph idx="1"/>
          </p:nvPr>
        </p:nvSpPr>
        <p:spPr>
          <a:xfrm>
            <a:off x="4379709" y="686862"/>
            <a:ext cx="7037591" cy="5475129"/>
          </a:xfrm>
        </p:spPr>
        <p:txBody>
          <a:bodyPr anchor="ctr">
            <a:normAutofit/>
          </a:bodyPr>
          <a:lstStyle/>
          <a:p>
            <a:r>
              <a:rPr lang="nb-NO" sz="2200"/>
              <a:t>Starte å tenke på elevens fremtid fra første dag i vg1 : </a:t>
            </a:r>
            <a:r>
              <a:rPr lang="nb-NO" sz="2200">
                <a:effectLst/>
                <a:latin typeface="Calibri" panose="020F0502020204030204" pitchFamily="34" charset="0"/>
                <a:ea typeface="Calibri" panose="020F0502020204030204" pitchFamily="34" charset="0"/>
                <a:cs typeface="Times New Roman" panose="02020603050405020304" pitchFamily="18" charset="0"/>
              </a:rPr>
              <a:t>Dahlback, J., Hansen, K. H., Haaland, G., &amp; Sylte, A. L. (2011 </a:t>
            </a:r>
            <a:r>
              <a:rPr lang="nb-NO" sz="2200">
                <a:effectLst/>
                <a:latin typeface="Calibri" panose="020F0502020204030204" pitchFamily="34" charset="0"/>
                <a:ea typeface="Calibri" panose="020F0502020204030204" pitchFamily="34" charset="0"/>
                <a:cs typeface="Times New Roman" panose="02020603050405020304" pitchFamily="18" charset="0"/>
                <a:hlinkClick r:id="rId2"/>
              </a:rPr>
              <a:t>Yrkesdidaktisk kunnskapsutvikling og implementering av nye læreplaner (KIP) : veien til yrkesrelevant opplæring fra første dag i Vg1  </a:t>
            </a:r>
            <a:br>
              <a:rPr lang="nb-NO" sz="2200">
                <a:effectLst/>
                <a:latin typeface="Calibri" panose="020F0502020204030204" pitchFamily="34" charset="0"/>
                <a:ea typeface="Calibri" panose="020F0502020204030204" pitchFamily="34" charset="0"/>
                <a:cs typeface="Times New Roman" panose="02020603050405020304" pitchFamily="18" charset="0"/>
              </a:rPr>
            </a:br>
            <a:endParaRPr lang="nb-NO" sz="2200">
              <a:effectLst/>
              <a:latin typeface="Calibri" panose="020F0502020204030204" pitchFamily="34" charset="0"/>
              <a:ea typeface="Calibri" panose="020F0502020204030204" pitchFamily="34" charset="0"/>
              <a:cs typeface="Times New Roman" panose="02020603050405020304" pitchFamily="18" charset="0"/>
            </a:endParaRPr>
          </a:p>
          <a:p>
            <a:r>
              <a:rPr lang="nb-NO" sz="2200"/>
              <a:t>I forhold til yrkesretting av fagene:praksisen og teorien være relevant i forhold til elevenes utdanningsplaner. </a:t>
            </a:r>
          </a:p>
          <a:p>
            <a:r>
              <a:rPr lang="nb-NO" sz="2200"/>
              <a:t>Fagene må være tilpasset elevenes behov for læring og fordypning, og ikke kun tilpasset det skolen ønsker å tilby. </a:t>
            </a:r>
          </a:p>
          <a:p>
            <a:r>
              <a:rPr lang="nb-NO" sz="2200"/>
              <a:t>Læreplanene må være relevante i forhold til elevenes utdanningsplaner. </a:t>
            </a:r>
          </a:p>
          <a:p>
            <a:r>
              <a:rPr lang="nb-NO" sz="2200"/>
              <a:t>Obligatoriske lærefagsmoduler må forbys, der hvor elevene ikke har innflytelse på innholdet.</a:t>
            </a:r>
          </a:p>
        </p:txBody>
      </p:sp>
    </p:spTree>
    <p:extLst>
      <p:ext uri="{BB962C8B-B14F-4D97-AF65-F5344CB8AC3E}">
        <p14:creationId xmlns:p14="http://schemas.microsoft.com/office/powerpoint/2010/main" val="228841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3049-DED6-3342-61B0-6B69448FA125}"/>
              </a:ext>
            </a:extLst>
          </p:cNvPr>
          <p:cNvSpPr>
            <a:spLocks noGrp="1"/>
          </p:cNvSpPr>
          <p:nvPr>
            <p:ph type="title"/>
          </p:nvPr>
        </p:nvSpPr>
        <p:spPr/>
        <p:txBody>
          <a:bodyPr/>
          <a:lstStyle/>
          <a:p>
            <a:r>
              <a:rPr lang="nb-NO" dirty="0"/>
              <a:t>Dagen i dag – delt i 3</a:t>
            </a:r>
          </a:p>
        </p:txBody>
      </p:sp>
      <p:sp>
        <p:nvSpPr>
          <p:cNvPr id="3" name="Content Placeholder 2">
            <a:extLst>
              <a:ext uri="{FF2B5EF4-FFF2-40B4-BE49-F238E27FC236}">
                <a16:creationId xmlns:a16="http://schemas.microsoft.com/office/drawing/2014/main" id="{B86A23F1-0E7E-9759-9CBF-79127B7AB9FC}"/>
              </a:ext>
            </a:extLst>
          </p:cNvPr>
          <p:cNvSpPr>
            <a:spLocks noGrp="1"/>
          </p:cNvSpPr>
          <p:nvPr>
            <p:ph idx="1"/>
          </p:nvPr>
        </p:nvSpPr>
        <p:spPr/>
        <p:txBody>
          <a:bodyPr>
            <a:normAutofit fontScale="92500" lnSpcReduction="10000"/>
          </a:bodyPr>
          <a:lstStyle/>
          <a:p>
            <a:endParaRPr lang="nb-NO" dirty="0"/>
          </a:p>
          <a:p>
            <a:r>
              <a:rPr lang="nb-NO" dirty="0"/>
              <a:t>9.00 Idemyldring – og hva finnes på nettet om frafall- dropouts - søk</a:t>
            </a:r>
          </a:p>
          <a:p>
            <a:r>
              <a:rPr lang="nb-NO" dirty="0"/>
              <a:t>10.00 DEL 1: Litt grunnlag fra forskning og litteratur om frafall </a:t>
            </a:r>
            <a:br>
              <a:rPr lang="nb-NO" dirty="0"/>
            </a:br>
            <a:br>
              <a:rPr lang="nb-NO" dirty="0"/>
            </a:br>
            <a:r>
              <a:rPr lang="nb-NO" dirty="0" err="1"/>
              <a:t>Menti</a:t>
            </a:r>
            <a:r>
              <a:rPr lang="nb-NO" dirty="0"/>
              <a:t>: Hva tenker DU om frafall etter dette ?</a:t>
            </a:r>
            <a:br>
              <a:rPr lang="nb-NO" dirty="0"/>
            </a:br>
            <a:endParaRPr lang="nb-NO" dirty="0"/>
          </a:p>
          <a:p>
            <a:r>
              <a:rPr lang="nb-NO" dirty="0"/>
              <a:t>11.15 Del 2: Hvilke tiltak kan vi sette inn ? ( kort og intenst)</a:t>
            </a:r>
          </a:p>
          <a:p>
            <a:r>
              <a:rPr lang="nb-NO" dirty="0"/>
              <a:t>11.30 </a:t>
            </a:r>
            <a:r>
              <a:rPr lang="nb-NO" dirty="0" err="1"/>
              <a:t>Lunch</a:t>
            </a:r>
            <a:endParaRPr lang="nb-NO" dirty="0"/>
          </a:p>
          <a:p>
            <a:r>
              <a:rPr lang="nb-NO" dirty="0"/>
              <a:t>12.00 Del 3: Utvidede yrkesdidaktiske verktøykasse</a:t>
            </a:r>
          </a:p>
          <a:p>
            <a:r>
              <a:rPr lang="nb-NO" dirty="0"/>
              <a:t>13.15 Gruppeoppgave </a:t>
            </a:r>
            <a:r>
              <a:rPr lang="nb-NO" dirty="0" err="1"/>
              <a:t>utifra</a:t>
            </a:r>
            <a:r>
              <a:rPr lang="nb-NO" dirty="0"/>
              <a:t> del 4 om Lærekandidatordning, praksisbrev og andre former for grunnkompetanse. Se </a:t>
            </a:r>
            <a:r>
              <a:rPr lang="nb-NO" dirty="0">
                <a:hlinkClick r:id="rId2"/>
              </a:rPr>
              <a:t>www.yrk.no</a:t>
            </a:r>
            <a:r>
              <a:rPr lang="nb-NO" dirty="0"/>
              <a:t> </a:t>
            </a:r>
          </a:p>
          <a:p>
            <a:pPr marL="0" indent="0">
              <a:buNone/>
            </a:pPr>
            <a:endParaRPr lang="nb-NO"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6493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C6B7194-DB00-7A48-96E1-F9C4173CF768}"/>
              </a:ext>
            </a:extLst>
          </p:cNvPr>
          <p:cNvSpPr>
            <a:spLocks noGrp="1"/>
          </p:cNvSpPr>
          <p:nvPr>
            <p:ph type="title"/>
          </p:nvPr>
        </p:nvSpPr>
        <p:spPr>
          <a:xfrm>
            <a:off x="777240" y="731519"/>
            <a:ext cx="2845191" cy="3237579"/>
          </a:xfrm>
        </p:spPr>
        <p:txBody>
          <a:bodyPr>
            <a:normAutofit/>
          </a:bodyPr>
          <a:lstStyle/>
          <a:p>
            <a:endParaRPr lang="nb-NO" sz="3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BF5740-3029-CF82-1B18-E83EA9412697}"/>
              </a:ext>
            </a:extLst>
          </p:cNvPr>
          <p:cNvSpPr>
            <a:spLocks noGrp="1"/>
          </p:cNvSpPr>
          <p:nvPr>
            <p:ph idx="1"/>
          </p:nvPr>
        </p:nvSpPr>
        <p:spPr>
          <a:xfrm>
            <a:off x="4379709" y="686862"/>
            <a:ext cx="7037591" cy="5475129"/>
          </a:xfrm>
        </p:spPr>
        <p:txBody>
          <a:bodyPr anchor="ctr">
            <a:normAutofit/>
          </a:bodyPr>
          <a:lstStyle/>
          <a:p>
            <a:r>
              <a:rPr lang="nb-NO" sz="2400"/>
              <a:t>Arbeidet elevene utfører under utplassering må dokumenteres kortfattett og visuelt, for å få frem kvaliteten på det arbeidet elevene har utført og elevens kompetanse. </a:t>
            </a:r>
          </a:p>
          <a:p>
            <a:r>
              <a:rPr lang="nb-NO" sz="2400"/>
              <a:t>Lærerne må ha utdanning og arbeidserfaring fra flere av lærefagene det undervises i. </a:t>
            </a:r>
          </a:p>
          <a:p>
            <a:r>
              <a:rPr lang="nb-NO" sz="2400"/>
              <a:t>Lærerne må samtidig ha tid til reflekson og erfaringsdeling og ikke styres av andres møteregimer</a:t>
            </a:r>
          </a:p>
          <a:p>
            <a:r>
              <a:rPr lang="nb-NO" sz="2400"/>
              <a:t>Skoleeiere og skoleledere må legge til rette for relevant og tilpasset opplæring til hver enkelt elev.</a:t>
            </a:r>
          </a:p>
          <a:p>
            <a:r>
              <a:rPr lang="nb-NO" sz="2400"/>
              <a:t>For å nå samfunnets/bransjens mål og visjon for fag- og yrkesopplæring må det legges til rette for en praksisnær opplæring. </a:t>
            </a:r>
          </a:p>
          <a:p>
            <a:endParaRPr lang="nb-NO" sz="2400"/>
          </a:p>
        </p:txBody>
      </p:sp>
    </p:spTree>
    <p:extLst>
      <p:ext uri="{BB962C8B-B14F-4D97-AF65-F5344CB8AC3E}">
        <p14:creationId xmlns:p14="http://schemas.microsoft.com/office/powerpoint/2010/main" val="234116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3982D87-8A0F-FAE2-E99C-8535F869F95C}"/>
              </a:ext>
            </a:extLst>
          </p:cNvPr>
          <p:cNvSpPr>
            <a:spLocks noGrp="1"/>
          </p:cNvSpPr>
          <p:nvPr>
            <p:ph type="title"/>
          </p:nvPr>
        </p:nvSpPr>
        <p:spPr>
          <a:xfrm>
            <a:off x="777240" y="731519"/>
            <a:ext cx="2845191" cy="3237579"/>
          </a:xfrm>
        </p:spPr>
        <p:txBody>
          <a:bodyPr>
            <a:normAutofit/>
          </a:bodyPr>
          <a:lstStyle/>
          <a:p>
            <a:r>
              <a:rPr lang="nb-NO" sz="3800">
                <a:solidFill>
                  <a:srgbClr val="FFFFFF"/>
                </a:solidFill>
              </a:rPr>
              <a:t>YFF faget – hvilke muligheter har vi</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330F77-EE1A-75A3-AF2F-E9148F724FC0}"/>
              </a:ext>
            </a:extLst>
          </p:cNvPr>
          <p:cNvSpPr>
            <a:spLocks noGrp="1"/>
          </p:cNvSpPr>
          <p:nvPr>
            <p:ph idx="1"/>
          </p:nvPr>
        </p:nvSpPr>
        <p:spPr>
          <a:xfrm>
            <a:off x="4379709" y="686862"/>
            <a:ext cx="7037591" cy="5475129"/>
          </a:xfrm>
        </p:spPr>
        <p:txBody>
          <a:bodyPr anchor="ctr">
            <a:normAutofit/>
          </a:bodyPr>
          <a:lstStyle/>
          <a:p>
            <a:r>
              <a:rPr lang="nb-NO" sz="2600">
                <a:hlinkClick r:id="rId2"/>
              </a:rPr>
              <a:t>Læring på tvers av grenser i yrkesfaglig fordypning </a:t>
            </a:r>
            <a:r>
              <a:rPr lang="nb-NO" sz="2600"/>
              <a:t>(YFF) </a:t>
            </a:r>
          </a:p>
          <a:p>
            <a:r>
              <a:rPr lang="nb-NO" sz="2600"/>
              <a:t>De fire grenseobjektene er yrkesfaglæreren, temaoppgaver, YFF-time og ePortfolio </a:t>
            </a:r>
          </a:p>
          <a:p>
            <a:r>
              <a:rPr lang="nb-NO" sz="2600"/>
              <a:t>modellen uttrykker dialogens betydning i kombinasjon med grenseobjektene. Bruk av modellen kan gi en yrkesdidaktisk tilnærming til YFF som kan styrke elevenes yrkesfaglige kompetanse.</a:t>
            </a:r>
          </a:p>
          <a:p>
            <a:r>
              <a:rPr lang="nb-NO" sz="2600"/>
              <a:t>Se </a:t>
            </a:r>
            <a:r>
              <a:rPr lang="nb-NO" sz="2600">
                <a:hlinkClick r:id="rId3"/>
              </a:rPr>
              <a:t>intervju i avis med bilder og forklaring</a:t>
            </a:r>
            <a:r>
              <a:rPr lang="nb-NO" sz="2600"/>
              <a:t> om Dahleskemodellen – og youbube </a:t>
            </a:r>
            <a:r>
              <a:rPr lang="nb-NO" sz="2600">
                <a:hlinkClick r:id="rId4"/>
              </a:rPr>
              <a:t>https://www.youtube.com/watch?v=etmyKzR5Pp0</a:t>
            </a:r>
            <a:r>
              <a:rPr lang="nb-NO" sz="2600"/>
              <a:t>  eller se artikkel </a:t>
            </a:r>
            <a:r>
              <a:rPr lang="nb-NO" sz="2600" b="1" i="0">
                <a:effectLst/>
                <a:latin typeface="var(--post_title_typography-font-family)"/>
                <a:hlinkClick r:id="rId5"/>
              </a:rPr>
              <a:t>Slik kan du jobbe med YFF-faget</a:t>
            </a:r>
            <a:endParaRPr lang="nb-NO" sz="2600"/>
          </a:p>
        </p:txBody>
      </p:sp>
    </p:spTree>
    <p:extLst>
      <p:ext uri="{BB962C8B-B14F-4D97-AF65-F5344CB8AC3E}">
        <p14:creationId xmlns:p14="http://schemas.microsoft.com/office/powerpoint/2010/main" val="23080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33356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9559472-E0E0-F861-1983-3F38B611C8A0}"/>
              </a:ext>
            </a:extLst>
          </p:cNvPr>
          <p:cNvSpPr>
            <a:spLocks noGrp="1"/>
          </p:cNvSpPr>
          <p:nvPr>
            <p:ph type="title"/>
          </p:nvPr>
        </p:nvSpPr>
        <p:spPr>
          <a:xfrm>
            <a:off x="777240" y="694944"/>
            <a:ext cx="6610388" cy="1042416"/>
          </a:xfrm>
        </p:spPr>
        <p:txBody>
          <a:bodyPr>
            <a:normAutofit/>
          </a:bodyPr>
          <a:lstStyle/>
          <a:p>
            <a:r>
              <a:rPr lang="nb-NO" sz="3300">
                <a:solidFill>
                  <a:srgbClr val="FFFFFF"/>
                </a:solidFill>
              </a:rPr>
              <a:t>Sammenheng læring i skole og arbeidsliv</a:t>
            </a:r>
          </a:p>
        </p:txBody>
      </p:sp>
      <p:sp>
        <p:nvSpPr>
          <p:cNvPr id="17" name="Rectangle 1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EFBD7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EFBD76">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546B775-2B46-0BEE-6D08-AFCA95A08E04}"/>
              </a:ext>
            </a:extLst>
          </p:cNvPr>
          <p:cNvPicPr>
            <a:picLocks noChangeAspect="1"/>
          </p:cNvPicPr>
          <p:nvPr/>
        </p:nvPicPr>
        <p:blipFill>
          <a:blip r:embed="rId2"/>
          <a:stretch>
            <a:fillRect/>
          </a:stretch>
        </p:blipFill>
        <p:spPr>
          <a:xfrm>
            <a:off x="670142" y="2964623"/>
            <a:ext cx="6795370" cy="2599229"/>
          </a:xfrm>
          <a:prstGeom prst="rect">
            <a:avLst/>
          </a:prstGeom>
        </p:spPr>
      </p:pic>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EB87AD2-5224-2699-D8D3-4A59D51899F4}"/>
              </a:ext>
            </a:extLst>
          </p:cNvPr>
          <p:cNvSpPr>
            <a:spLocks noGrp="1"/>
          </p:cNvSpPr>
          <p:nvPr>
            <p:ph idx="1"/>
          </p:nvPr>
        </p:nvSpPr>
        <p:spPr>
          <a:xfrm>
            <a:off x="8109311" y="2393792"/>
            <a:ext cx="3360212" cy="3740893"/>
          </a:xfrm>
        </p:spPr>
        <p:txBody>
          <a:bodyPr anchor="ctr">
            <a:normAutofit/>
          </a:bodyPr>
          <a:lstStyle/>
          <a:p>
            <a:r>
              <a:rPr lang="nb-NO" sz="1800">
                <a:hlinkClick r:id="rId3"/>
              </a:rPr>
              <a:t>Artikkel: Læring på tvers: Hvordan kan yrkesfaglæreren legge til rette for boundary learning for elever i arbeidslivspraksis?</a:t>
            </a:r>
            <a:endParaRPr lang="nb-NO" sz="1800"/>
          </a:p>
        </p:txBody>
      </p:sp>
    </p:spTree>
    <p:extLst>
      <p:ext uri="{BB962C8B-B14F-4D97-AF65-F5344CB8AC3E}">
        <p14:creationId xmlns:p14="http://schemas.microsoft.com/office/powerpoint/2010/main" val="398590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F8C168-7925-78BF-0BB2-45CB8CD979E1}"/>
              </a:ext>
            </a:extLst>
          </p:cNvPr>
          <p:cNvSpPr>
            <a:spLocks noGrp="1"/>
          </p:cNvSpPr>
          <p:nvPr>
            <p:ph type="title"/>
          </p:nvPr>
        </p:nvSpPr>
        <p:spPr>
          <a:xfrm>
            <a:off x="838200" y="557188"/>
            <a:ext cx="10515600" cy="1133499"/>
          </a:xfrm>
        </p:spPr>
        <p:txBody>
          <a:bodyPr>
            <a:normAutofit/>
          </a:bodyPr>
          <a:lstStyle/>
          <a:p>
            <a:pPr algn="ctr"/>
            <a:r>
              <a:rPr lang="nb-NO" sz="4800">
                <a:hlinkClick r:id="rId2"/>
              </a:rPr>
              <a:t>FYR prosjektet </a:t>
            </a:r>
            <a:r>
              <a:rPr lang="nb-NO" sz="4800"/>
              <a:t>( del av Ny-giv)… ca 2014</a:t>
            </a:r>
          </a:p>
        </p:txBody>
      </p:sp>
      <p:graphicFrame>
        <p:nvGraphicFramePr>
          <p:cNvPr id="5" name="Content Placeholder 2">
            <a:extLst>
              <a:ext uri="{FF2B5EF4-FFF2-40B4-BE49-F238E27FC236}">
                <a16:creationId xmlns:a16="http://schemas.microsoft.com/office/drawing/2014/main" id="{5E5E0B21-5E71-64F6-A82C-32B2B5C78C53}"/>
              </a:ext>
            </a:extLst>
          </p:cNvPr>
          <p:cNvGraphicFramePr>
            <a:graphicFrameLocks noGrp="1"/>
          </p:cNvGraphicFramePr>
          <p:nvPr>
            <p:ph idx="1"/>
            <p:extLst>
              <p:ext uri="{D42A27DB-BD31-4B8C-83A1-F6EECF244321}">
                <p14:modId xmlns:p14="http://schemas.microsoft.com/office/powerpoint/2010/main" val="255980289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692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DFEB-A247-7744-9439-460A2BA672D8}"/>
              </a:ext>
            </a:extLst>
          </p:cNvPr>
          <p:cNvSpPr>
            <a:spLocks noGrp="1"/>
          </p:cNvSpPr>
          <p:nvPr>
            <p:ph type="title"/>
          </p:nvPr>
        </p:nvSpPr>
        <p:spPr/>
        <p:txBody>
          <a:bodyPr/>
          <a:lstStyle/>
          <a:p>
            <a:r>
              <a:rPr lang="nb-NO" dirty="0"/>
              <a:t>Pause 11.30 - 12</a:t>
            </a:r>
          </a:p>
        </p:txBody>
      </p:sp>
      <p:sp>
        <p:nvSpPr>
          <p:cNvPr id="3" name="Content Placeholder 2">
            <a:extLst>
              <a:ext uri="{FF2B5EF4-FFF2-40B4-BE49-F238E27FC236}">
                <a16:creationId xmlns:a16="http://schemas.microsoft.com/office/drawing/2014/main" id="{CC538B71-7766-87EC-13EA-2A6933DF76DE}"/>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378385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C56ACA8-BDE4-79CF-D787-5B477958B699}"/>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DEL 3: HVA med de som NESTEN gir opp helt</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735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DDBD07C-524E-CC37-8315-4A3A0DACEB09}"/>
              </a:ext>
            </a:extLst>
          </p:cNvPr>
          <p:cNvSpPr>
            <a:spLocks noGrp="1"/>
          </p:cNvSpPr>
          <p:nvPr>
            <p:ph type="title"/>
          </p:nvPr>
        </p:nvSpPr>
        <p:spPr>
          <a:xfrm>
            <a:off x="1143000" y="990599"/>
            <a:ext cx="9906000" cy="685800"/>
          </a:xfrm>
        </p:spPr>
        <p:txBody>
          <a:bodyPr anchor="t">
            <a:normAutofit fontScale="90000"/>
          </a:bodyPr>
          <a:lstStyle/>
          <a:p>
            <a:r>
              <a:rPr lang="nb-NO" sz="4000" dirty="0"/>
              <a:t>Utvidet Yrkesdidaktiske verktøykasse for livsmestring</a:t>
            </a:r>
            <a:br>
              <a:rPr lang="nb-NO" sz="4000" dirty="0"/>
            </a:br>
            <a:r>
              <a:rPr lang="nb-NO" sz="1600" dirty="0"/>
              <a:t>UTGANGSPUNKT yrkespedagogikk og erfaringslæring  (Hiim; Dewey; Schøn; Dreyfus &amp; Dreyfus)</a:t>
            </a:r>
            <a:br>
              <a:rPr lang="en-US" sz="1600" dirty="0"/>
            </a:br>
            <a:endParaRPr lang="nb-NO" sz="4000" dirty="0"/>
          </a:p>
        </p:txBody>
      </p:sp>
      <p:graphicFrame>
        <p:nvGraphicFramePr>
          <p:cNvPr id="5" name="Content Placeholder 2">
            <a:extLst>
              <a:ext uri="{FF2B5EF4-FFF2-40B4-BE49-F238E27FC236}">
                <a16:creationId xmlns:a16="http://schemas.microsoft.com/office/drawing/2014/main" id="{E40D902A-FEE2-39A7-AC21-EB4FF903D5C6}"/>
              </a:ext>
            </a:extLst>
          </p:cNvPr>
          <p:cNvGraphicFramePr>
            <a:graphicFrameLocks noGrp="1"/>
          </p:cNvGraphicFramePr>
          <p:nvPr>
            <p:ph idx="1"/>
            <p:extLst>
              <p:ext uri="{D42A27DB-BD31-4B8C-83A1-F6EECF244321}">
                <p14:modId xmlns:p14="http://schemas.microsoft.com/office/powerpoint/2010/main" val="3254337857"/>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5883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D07C-524E-CC37-8315-4A3A0DACEB09}"/>
              </a:ext>
            </a:extLst>
          </p:cNvPr>
          <p:cNvSpPr>
            <a:spLocks noGrp="1"/>
          </p:cNvSpPr>
          <p:nvPr>
            <p:ph type="title"/>
          </p:nvPr>
        </p:nvSpPr>
        <p:spPr>
          <a:xfrm>
            <a:off x="1143000" y="990599"/>
            <a:ext cx="9906000" cy="685800"/>
          </a:xfrm>
        </p:spPr>
        <p:txBody>
          <a:bodyPr anchor="t">
            <a:normAutofit fontScale="90000"/>
          </a:bodyPr>
          <a:lstStyle/>
          <a:p>
            <a:r>
              <a:rPr lang="nb-NO" sz="4000"/>
              <a:t>Utvidet Yrkesdidaktiske verktøykasse for livsmestring</a:t>
            </a:r>
            <a:endParaRPr lang="nb-NO" sz="4000" dirty="0"/>
          </a:p>
        </p:txBody>
      </p:sp>
      <p:graphicFrame>
        <p:nvGraphicFramePr>
          <p:cNvPr id="5" name="Content Placeholder 2">
            <a:extLst>
              <a:ext uri="{FF2B5EF4-FFF2-40B4-BE49-F238E27FC236}">
                <a16:creationId xmlns:a16="http://schemas.microsoft.com/office/drawing/2014/main" id="{E40D902A-FEE2-39A7-AC21-EB4FF903D5C6}"/>
              </a:ext>
            </a:extLst>
          </p:cNvPr>
          <p:cNvGraphicFramePr>
            <a:graphicFrameLocks noGrp="1"/>
          </p:cNvGraphicFramePr>
          <p:nvPr>
            <p:ph idx="1"/>
            <p:extLst>
              <p:ext uri="{D42A27DB-BD31-4B8C-83A1-F6EECF244321}">
                <p14:modId xmlns:p14="http://schemas.microsoft.com/office/powerpoint/2010/main" val="1492954664"/>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29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13" descr="Penn plassert oppå en signatur linje">
            <a:extLst>
              <a:ext uri="{FF2B5EF4-FFF2-40B4-BE49-F238E27FC236}">
                <a16:creationId xmlns:a16="http://schemas.microsoft.com/office/drawing/2014/main" id="{D2556CEC-FDCF-4B73-DF0E-623AC7F3BD9A}"/>
              </a:ext>
            </a:extLst>
          </p:cNvPr>
          <p:cNvPicPr>
            <a:picLocks noChangeAspect="1"/>
          </p:cNvPicPr>
          <p:nvPr/>
        </p:nvPicPr>
        <p:blipFill rotWithShape="1">
          <a:blip r:embed="rId2">
            <a:alphaModFix amt="55000"/>
          </a:blip>
          <a:srcRect b="15730"/>
          <a:stretch/>
        </p:blipFill>
        <p:spPr>
          <a:xfrm>
            <a:off x="20" y="-9107"/>
            <a:ext cx="12191980" cy="6858000"/>
          </a:xfrm>
          <a:prstGeom prst="rect">
            <a:avLst/>
          </a:prstGeom>
        </p:spPr>
      </p:pic>
      <p:sp>
        <p:nvSpPr>
          <p:cNvPr id="2" name="Title 1">
            <a:extLst>
              <a:ext uri="{FF2B5EF4-FFF2-40B4-BE49-F238E27FC236}">
                <a16:creationId xmlns:a16="http://schemas.microsoft.com/office/drawing/2014/main" id="{4AD8ADD3-CAA5-FEFB-9EB8-06FDCEEF0319}"/>
              </a:ext>
            </a:extLst>
          </p:cNvPr>
          <p:cNvSpPr>
            <a:spLocks noGrp="1"/>
          </p:cNvSpPr>
          <p:nvPr>
            <p:ph type="title"/>
          </p:nvPr>
        </p:nvSpPr>
        <p:spPr>
          <a:xfrm>
            <a:off x="436880" y="591344"/>
            <a:ext cx="3730392" cy="5585619"/>
          </a:xfrm>
        </p:spPr>
        <p:txBody>
          <a:bodyPr>
            <a:normAutofit/>
          </a:bodyPr>
          <a:lstStyle/>
          <a:p>
            <a:r>
              <a:rPr lang="nb-NO" dirty="0">
                <a:solidFill>
                  <a:srgbClr val="FFFFFF"/>
                </a:solidFill>
              </a:rPr>
              <a:t>Er dette nytt ?</a:t>
            </a:r>
          </a:p>
        </p:txBody>
      </p:sp>
      <p:sp>
        <p:nvSpPr>
          <p:cNvPr id="20"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89F90D-1A26-6C37-9662-25D9425AB31E}"/>
              </a:ext>
            </a:extLst>
          </p:cNvPr>
          <p:cNvSpPr>
            <a:spLocks noGrp="1"/>
          </p:cNvSpPr>
          <p:nvPr>
            <p:ph idx="1"/>
          </p:nvPr>
        </p:nvSpPr>
        <p:spPr>
          <a:xfrm>
            <a:off x="4447308" y="591344"/>
            <a:ext cx="6906491" cy="5585619"/>
          </a:xfrm>
        </p:spPr>
        <p:txBody>
          <a:bodyPr anchor="ctr">
            <a:normAutofit/>
          </a:bodyPr>
          <a:lstStyle/>
          <a:p>
            <a:r>
              <a:rPr lang="nb-NO" dirty="0">
                <a:solidFill>
                  <a:srgbClr val="FFFFFF"/>
                </a:solidFill>
              </a:rPr>
              <a:t>Ikke egentlig – men bruke ord på de vanskelige situasjonen</a:t>
            </a:r>
          </a:p>
          <a:p>
            <a:r>
              <a:rPr lang="nb-NO" dirty="0">
                <a:solidFill>
                  <a:srgbClr val="FFFFFF"/>
                </a:solidFill>
              </a:rPr>
              <a:t>Teori satt i sammenheng med forståelse av situasjon</a:t>
            </a:r>
          </a:p>
          <a:p>
            <a:r>
              <a:rPr lang="nb-NO" dirty="0">
                <a:solidFill>
                  <a:srgbClr val="FFFFFF"/>
                </a:solidFill>
              </a:rPr>
              <a:t>Begreper som kan gi en felles forståelse på tvers av instanser</a:t>
            </a:r>
          </a:p>
          <a:p>
            <a:r>
              <a:rPr lang="nb-NO" dirty="0">
                <a:solidFill>
                  <a:srgbClr val="FFFFFF"/>
                </a:solidFill>
              </a:rPr>
              <a:t>Ord som kan erstatte fokus på DIAGNOSER</a:t>
            </a:r>
          </a:p>
          <a:p>
            <a:r>
              <a:rPr lang="nb-NO" dirty="0">
                <a:solidFill>
                  <a:srgbClr val="FFFFFF"/>
                </a:solidFill>
              </a:rPr>
              <a:t>Hjelp til å reagere !</a:t>
            </a:r>
          </a:p>
          <a:p>
            <a:endParaRPr lang="nb-NO" dirty="0">
              <a:solidFill>
                <a:srgbClr val="FFFFFF"/>
              </a:solidFill>
            </a:endParaRPr>
          </a:p>
        </p:txBody>
      </p:sp>
    </p:spTree>
    <p:extLst>
      <p:ext uri="{BB962C8B-B14F-4D97-AF65-F5344CB8AC3E}">
        <p14:creationId xmlns:p14="http://schemas.microsoft.com/office/powerpoint/2010/main" val="1203252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4FA8-F843-E379-3A36-05356A313AB3}"/>
              </a:ext>
            </a:extLst>
          </p:cNvPr>
          <p:cNvSpPr>
            <a:spLocks noGrp="1"/>
          </p:cNvSpPr>
          <p:nvPr>
            <p:ph type="title"/>
          </p:nvPr>
        </p:nvSpPr>
        <p:spPr/>
        <p:txBody>
          <a:bodyPr/>
          <a:lstStyle/>
          <a:p>
            <a:r>
              <a:rPr lang="nb-NO" dirty="0"/>
              <a:t>På grensen til </a:t>
            </a:r>
            <a:r>
              <a:rPr lang="nb-NO" dirty="0" err="1"/>
              <a:t>spesialped</a:t>
            </a:r>
            <a:r>
              <a:rPr lang="nb-NO" dirty="0"/>
              <a:t> og </a:t>
            </a:r>
            <a:r>
              <a:rPr lang="nb-NO" dirty="0" err="1"/>
              <a:t>sosped</a:t>
            </a:r>
            <a:r>
              <a:rPr lang="nb-NO" dirty="0"/>
              <a:t>…. Og…</a:t>
            </a:r>
          </a:p>
        </p:txBody>
      </p:sp>
      <p:graphicFrame>
        <p:nvGraphicFramePr>
          <p:cNvPr id="26" name="Content Placeholder 2">
            <a:extLst>
              <a:ext uri="{FF2B5EF4-FFF2-40B4-BE49-F238E27FC236}">
                <a16:creationId xmlns:a16="http://schemas.microsoft.com/office/drawing/2014/main" id="{17832A94-4A32-647F-42AE-238AF944C49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397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CF378-63DC-C77A-6F69-D9C73C53E13A}"/>
              </a:ext>
            </a:extLst>
          </p:cNvPr>
          <p:cNvSpPr>
            <a:spLocks noGrp="1"/>
          </p:cNvSpPr>
          <p:nvPr>
            <p:ph type="title"/>
          </p:nvPr>
        </p:nvSpPr>
        <p:spPr>
          <a:xfrm>
            <a:off x="572493" y="238539"/>
            <a:ext cx="11018520" cy="1434415"/>
          </a:xfrm>
        </p:spPr>
        <p:txBody>
          <a:bodyPr anchor="b">
            <a:normAutofit/>
          </a:bodyPr>
          <a:lstStyle/>
          <a:p>
            <a:r>
              <a:rPr lang="nb-NO" sz="4600"/>
              <a:t>Idemyldring – og hva finnes på nettet om frafall- dropouts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759AC2-D014-106F-CF49-92F7E500CFBF}"/>
              </a:ext>
            </a:extLst>
          </p:cNvPr>
          <p:cNvSpPr>
            <a:spLocks noGrp="1"/>
          </p:cNvSpPr>
          <p:nvPr>
            <p:ph idx="1"/>
          </p:nvPr>
        </p:nvSpPr>
        <p:spPr>
          <a:xfrm>
            <a:off x="572493" y="2071316"/>
            <a:ext cx="6713552" cy="4119172"/>
          </a:xfrm>
        </p:spPr>
        <p:txBody>
          <a:bodyPr anchor="t">
            <a:normAutofit/>
          </a:bodyPr>
          <a:lstStyle/>
          <a:p>
            <a:r>
              <a:rPr lang="nb-NO" sz="2200" dirty="0"/>
              <a:t>Idemyldring – og hva finnes på nettet om frafall- dropouts – søk</a:t>
            </a:r>
          </a:p>
          <a:p>
            <a:r>
              <a:rPr lang="nb-NO" sz="2200" dirty="0"/>
              <a:t>Hva anbefaler de at vi skal gjøre</a:t>
            </a:r>
          </a:p>
          <a:p>
            <a:r>
              <a:rPr lang="nb-NO" sz="2200" dirty="0">
                <a:hlinkClick r:id="rId2"/>
              </a:rPr>
              <a:t>https://www.menti.com/al67guexk72q</a:t>
            </a:r>
            <a:r>
              <a:rPr lang="nb-NO" sz="2200" dirty="0"/>
              <a:t> </a:t>
            </a:r>
          </a:p>
          <a:p>
            <a:endParaRPr lang="nb-NO" sz="2200" dirty="0"/>
          </a:p>
        </p:txBody>
      </p:sp>
      <p:pic>
        <p:nvPicPr>
          <p:cNvPr id="5" name="Picture 4" descr="Qr code&#10;&#10;Description automatically generated">
            <a:extLst>
              <a:ext uri="{FF2B5EF4-FFF2-40B4-BE49-F238E27FC236}">
                <a16:creationId xmlns:a16="http://schemas.microsoft.com/office/drawing/2014/main" id="{26A7B550-8E3E-9280-82FC-D66CD65C838E}"/>
              </a:ext>
            </a:extLst>
          </p:cNvPr>
          <p:cNvPicPr>
            <a:picLocks noChangeAspect="1"/>
          </p:cNvPicPr>
          <p:nvPr/>
        </p:nvPicPr>
        <p:blipFill rotWithShape="1">
          <a:blip r:embed="rId3">
            <a:extLst>
              <a:ext uri="{28A0092B-C50C-407E-A947-70E740481C1C}">
                <a14:useLocalDpi xmlns:a14="http://schemas.microsoft.com/office/drawing/2010/main" val="0"/>
              </a:ext>
            </a:extLst>
          </a:blip>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103436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E504-A0B0-9BEB-5C37-B89260B4F179}"/>
              </a:ext>
            </a:extLst>
          </p:cNvPr>
          <p:cNvSpPr>
            <a:spLocks noGrp="1"/>
          </p:cNvSpPr>
          <p:nvPr>
            <p:ph type="title"/>
          </p:nvPr>
        </p:nvSpPr>
        <p:spPr>
          <a:xfrm>
            <a:off x="838200" y="365125"/>
            <a:ext cx="11353800" cy="4352925"/>
          </a:xfrm>
        </p:spPr>
        <p:txBody>
          <a:bodyPr/>
          <a:lstStyle/>
          <a:p>
            <a:r>
              <a:rPr lang="nb-NO" dirty="0"/>
              <a:t>«Resiliens i skolen» (Olsen &amp; Traavik, 2017)</a:t>
            </a:r>
            <a:br>
              <a:rPr lang="nb-NO" dirty="0"/>
            </a:br>
            <a:r>
              <a:rPr lang="nb-NO" dirty="0"/>
              <a:t>Resiliens</a:t>
            </a:r>
            <a:br>
              <a:rPr lang="nb-NO" dirty="0"/>
            </a:br>
            <a:r>
              <a:rPr lang="nb-NO" dirty="0"/>
              <a:t>Gode eksempler </a:t>
            </a:r>
            <a:br>
              <a:rPr lang="nb-NO" dirty="0"/>
            </a:br>
            <a:r>
              <a:rPr lang="nb-NO" dirty="0"/>
              <a:t>Konkrete forslag</a:t>
            </a:r>
            <a:br>
              <a:rPr lang="nb-NO" dirty="0"/>
            </a:br>
            <a:r>
              <a:rPr lang="nb-NO" dirty="0"/>
              <a:t>Forklarer noe av vanskene som</a:t>
            </a:r>
            <a:br>
              <a:rPr lang="nb-NO" dirty="0"/>
            </a:br>
            <a:r>
              <a:rPr lang="nb-NO" dirty="0"/>
              <a:t>elevene opplever</a:t>
            </a:r>
          </a:p>
        </p:txBody>
      </p:sp>
      <p:pic>
        <p:nvPicPr>
          <p:cNvPr id="7" name="Content Placeholder 6">
            <a:extLst>
              <a:ext uri="{FF2B5EF4-FFF2-40B4-BE49-F238E27FC236}">
                <a16:creationId xmlns:a16="http://schemas.microsoft.com/office/drawing/2014/main" id="{860B1B9A-5EC3-2DCA-7EC1-759D15F8A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544991" y="2684066"/>
            <a:ext cx="4352925" cy="3264693"/>
          </a:xfrm>
        </p:spPr>
      </p:pic>
    </p:spTree>
    <p:extLst>
      <p:ext uri="{BB962C8B-B14F-4D97-AF65-F5344CB8AC3E}">
        <p14:creationId xmlns:p14="http://schemas.microsoft.com/office/powerpoint/2010/main" val="4290746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1AEC8-12DE-EAD3-3702-26BC5F1C4E3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300"/>
              <a:t>I skole, på vei til jobb</a:t>
            </a:r>
            <a:br>
              <a:rPr lang="en-US" sz="2300"/>
            </a:br>
            <a:br>
              <a:rPr lang="en-US" sz="2300"/>
            </a:br>
            <a:br>
              <a:rPr lang="en-US" sz="2300"/>
            </a:br>
            <a:r>
              <a:rPr lang="en-US" sz="2300"/>
              <a:t>Inkluderingskompetanse</a:t>
            </a:r>
            <a:br>
              <a:rPr lang="en-US" sz="2300"/>
            </a:br>
            <a:r>
              <a:rPr lang="en-US" sz="2300"/>
              <a:t>- tett individuell oppfølging</a:t>
            </a:r>
            <a:br>
              <a:rPr lang="en-US" sz="2300"/>
            </a:br>
            <a:r>
              <a:rPr lang="en-US" sz="2300"/>
              <a:t>- jobbmatch</a:t>
            </a:r>
            <a:br>
              <a:rPr lang="en-US" sz="2300"/>
            </a:br>
            <a:r>
              <a:rPr lang="en-US" sz="2300"/>
              <a:t>- proaktiv dialog med arbeidsgiver og skole</a:t>
            </a:r>
            <a:br>
              <a:rPr lang="en-US" sz="2300"/>
            </a:br>
            <a:r>
              <a:rPr lang="en-US" sz="2300"/>
              <a:t>- karriereplan</a:t>
            </a:r>
          </a:p>
        </p:txBody>
      </p:sp>
      <p:sp>
        <p:nvSpPr>
          <p:cNvPr id="12"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3DF086D9-D141-5BF2-6814-0135F45071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9768" b="1"/>
          <a:stretch/>
        </p:blipFill>
        <p:spPr>
          <a:xfrm rot="5400000">
            <a:off x="5101243" y="-232756"/>
            <a:ext cx="6858000" cy="7323513"/>
          </a:xfrm>
          <a:prstGeom prst="rect">
            <a:avLst/>
          </a:prstGeom>
        </p:spPr>
      </p:pic>
    </p:spTree>
    <p:extLst>
      <p:ext uri="{BB962C8B-B14F-4D97-AF65-F5344CB8AC3E}">
        <p14:creationId xmlns:p14="http://schemas.microsoft.com/office/powerpoint/2010/main" val="85181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BBF7A-69A1-0241-7ECB-3E067DBEBDB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600"/>
              <a:t>Opplæring til selvstendighet</a:t>
            </a:r>
            <a:br>
              <a:rPr lang="en-US" sz="2600"/>
            </a:br>
            <a:br>
              <a:rPr lang="en-US" sz="2600"/>
            </a:br>
            <a:r>
              <a:rPr lang="en-US" sz="2600"/>
              <a:t>Bandura</a:t>
            </a:r>
            <a:br>
              <a:rPr lang="en-US" sz="2600"/>
            </a:br>
            <a:br>
              <a:rPr lang="en-US" sz="2600"/>
            </a:br>
            <a:r>
              <a:rPr lang="en-US" sz="2600"/>
              <a:t>Mestringstro</a:t>
            </a:r>
            <a:br>
              <a:rPr lang="en-US" sz="2600"/>
            </a:br>
            <a:r>
              <a:rPr lang="en-US" sz="2600"/>
              <a:t>Agent i eget liv</a:t>
            </a:r>
            <a:br>
              <a:rPr lang="en-US" sz="2600"/>
            </a:br>
            <a:r>
              <a:rPr lang="en-US" sz="2600"/>
              <a:t>Foresight / visualisering</a:t>
            </a:r>
            <a:br>
              <a:rPr lang="en-US" sz="2600"/>
            </a:br>
            <a:r>
              <a:rPr lang="en-US" sz="2600"/>
              <a:t>Selvregulering</a:t>
            </a:r>
          </a:p>
        </p:txBody>
      </p:sp>
      <p:sp>
        <p:nvSpPr>
          <p:cNvPr id="12"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3A5C6EED-07F2-1A93-B0F3-8521BEE505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9768" b="1"/>
          <a:stretch/>
        </p:blipFill>
        <p:spPr>
          <a:xfrm rot="5400000">
            <a:off x="5101243" y="-232756"/>
            <a:ext cx="6858000" cy="7323513"/>
          </a:xfrm>
          <a:prstGeom prst="rect">
            <a:avLst/>
          </a:prstGeom>
        </p:spPr>
      </p:pic>
    </p:spTree>
    <p:extLst>
      <p:ext uri="{BB962C8B-B14F-4D97-AF65-F5344CB8AC3E}">
        <p14:creationId xmlns:p14="http://schemas.microsoft.com/office/powerpoint/2010/main" val="3501964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F3615-2293-99CB-CA2C-613440818A9D}"/>
              </a:ext>
            </a:extLst>
          </p:cNvPr>
          <p:cNvSpPr>
            <a:spLocks noGrp="1"/>
          </p:cNvSpPr>
          <p:nvPr>
            <p:ph type="title"/>
          </p:nvPr>
        </p:nvSpPr>
        <p:spPr>
          <a:xfrm>
            <a:off x="589560" y="856180"/>
            <a:ext cx="4560584" cy="1128068"/>
          </a:xfrm>
        </p:spPr>
        <p:txBody>
          <a:bodyPr anchor="ctr">
            <a:normAutofit/>
          </a:bodyPr>
          <a:lstStyle/>
          <a:p>
            <a:r>
              <a:rPr lang="nb-NO" sz="3700" b="0" i="0" u="sng">
                <a:effectLst/>
                <a:latin typeface="arial" panose="020B0604020202020204" pitchFamily="34" charset="0"/>
                <a:hlinkClick r:id="rId2"/>
              </a:rPr>
              <a:t>Sett, hørt og forstått? </a:t>
            </a:r>
            <a:endParaRPr lang="nb-NO" sz="3700"/>
          </a:p>
        </p:txBody>
      </p:sp>
      <p:grpSp>
        <p:nvGrpSpPr>
          <p:cNvPr id="23" name="Group 2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DB2A6B-ED58-2BDD-26D9-77F958D2519E}"/>
              </a:ext>
            </a:extLst>
          </p:cNvPr>
          <p:cNvSpPr>
            <a:spLocks noGrp="1"/>
          </p:cNvSpPr>
          <p:nvPr>
            <p:ph idx="1"/>
          </p:nvPr>
        </p:nvSpPr>
        <p:spPr>
          <a:xfrm>
            <a:off x="590719" y="2330505"/>
            <a:ext cx="4559425" cy="3979585"/>
          </a:xfrm>
        </p:spPr>
        <p:txBody>
          <a:bodyPr anchor="ctr">
            <a:normAutofit/>
          </a:bodyPr>
          <a:lstStyle/>
          <a:p>
            <a:r>
              <a:rPr lang="nb-NO" sz="2000" b="0" i="0" dirty="0">
                <a:effectLst/>
                <a:latin typeface="GT-America-Regular"/>
              </a:rPr>
              <a:t>Om profesjonelle møter med unge i sårbare livssituasjoner</a:t>
            </a:r>
          </a:p>
          <a:p>
            <a:r>
              <a:rPr lang="nb-NO" sz="2000" dirty="0">
                <a:latin typeface="GT-America-Regular"/>
              </a:rPr>
              <a:t>Gode eksempler på situasjoner og hva de gjorde for at ungdommene skulle få annerkjennelse – og ta egne grep</a:t>
            </a:r>
            <a:endParaRPr lang="nb-NO" sz="2000" b="0" i="0" dirty="0">
              <a:effectLst/>
              <a:latin typeface="GT-America-Regular"/>
            </a:endParaRPr>
          </a:p>
          <a:p>
            <a:pPr>
              <a:buFont typeface="Arial" panose="020B0604020202020204" pitchFamily="34" charset="0"/>
              <a:buChar char="•"/>
            </a:pPr>
            <a:r>
              <a:rPr lang="nb-NO" sz="2000" b="0" i="0" u="sng" dirty="0">
                <a:effectLst/>
                <a:latin typeface="GT-America-Regular"/>
                <a:hlinkClick r:id="rId3"/>
              </a:rPr>
              <a:t>Reidun Follesø (red.)</a:t>
            </a:r>
            <a:r>
              <a:rPr lang="nb-NO" sz="2000" b="0" i="0" dirty="0">
                <a:effectLst/>
                <a:latin typeface="GT-America-Regular"/>
              </a:rPr>
              <a:t> </a:t>
            </a:r>
          </a:p>
          <a:p>
            <a:pPr>
              <a:buFont typeface="Arial" panose="020B0604020202020204" pitchFamily="34" charset="0"/>
              <a:buChar char="•"/>
            </a:pPr>
            <a:r>
              <a:rPr lang="nb-NO" sz="2000" b="0" i="0" u="sng" dirty="0">
                <a:effectLst/>
                <a:latin typeface="GT-America-Regular"/>
                <a:hlinkClick r:id="rId4"/>
              </a:rPr>
              <a:t>Catrine Torbjørnsen Halås (red.)</a:t>
            </a:r>
            <a:r>
              <a:rPr lang="nb-NO" sz="2000" b="0" i="0" dirty="0">
                <a:effectLst/>
                <a:latin typeface="GT-America-Regular"/>
              </a:rPr>
              <a:t> </a:t>
            </a:r>
          </a:p>
          <a:p>
            <a:pPr>
              <a:buFont typeface="Arial" panose="020B0604020202020204" pitchFamily="34" charset="0"/>
              <a:buChar char="•"/>
            </a:pPr>
            <a:r>
              <a:rPr lang="nb-NO" sz="2000" b="0" i="0" u="sng" dirty="0">
                <a:effectLst/>
                <a:latin typeface="GT-America-Regular"/>
                <a:hlinkClick r:id="rId5"/>
              </a:rPr>
              <a:t>Cecilie </a:t>
            </a:r>
            <a:r>
              <a:rPr lang="nb-NO" sz="2000" b="0" i="0" u="sng" dirty="0" err="1">
                <a:effectLst/>
                <a:latin typeface="GT-America-Regular"/>
                <a:hlinkClick r:id="rId5"/>
              </a:rPr>
              <a:t>Høj</a:t>
            </a:r>
            <a:r>
              <a:rPr lang="nb-NO" sz="2000" b="0" i="0" u="sng" dirty="0">
                <a:effectLst/>
                <a:latin typeface="GT-America-Regular"/>
                <a:hlinkClick r:id="rId5"/>
              </a:rPr>
              <a:t> Anvik (red.)</a:t>
            </a:r>
            <a:endParaRPr lang="nb-NO" sz="2000" b="0" i="0" dirty="0">
              <a:effectLst/>
              <a:latin typeface="GT-America-Regular"/>
            </a:endParaRPr>
          </a:p>
          <a:p>
            <a:endParaRPr lang="nb-NO" sz="2000" dirty="0"/>
          </a:p>
        </p:txBody>
      </p:sp>
      <p:sp>
        <p:nvSpPr>
          <p:cNvPr id="29" name="Rectangle 2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F3F290-9284-4090-CFF4-C51D10616D39}"/>
              </a:ext>
            </a:extLst>
          </p:cNvPr>
          <p:cNvPicPr>
            <a:picLocks noChangeAspect="1"/>
          </p:cNvPicPr>
          <p:nvPr/>
        </p:nvPicPr>
        <p:blipFill rotWithShape="1">
          <a:blip r:embed="rId6"/>
          <a:srcRect t="12485" r="-2" b="19657"/>
          <a:stretch/>
        </p:blipFill>
        <p:spPr>
          <a:xfrm>
            <a:off x="5977788" y="799352"/>
            <a:ext cx="5425410" cy="5259296"/>
          </a:xfrm>
          <a:prstGeom prst="rect">
            <a:avLst/>
          </a:prstGeom>
        </p:spPr>
      </p:pic>
    </p:spTree>
    <p:extLst>
      <p:ext uri="{BB962C8B-B14F-4D97-AF65-F5344CB8AC3E}">
        <p14:creationId xmlns:p14="http://schemas.microsoft.com/office/powerpoint/2010/main" val="1083067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4" descr="Person som går opp i en trapp">
            <a:extLst>
              <a:ext uri="{FF2B5EF4-FFF2-40B4-BE49-F238E27FC236}">
                <a16:creationId xmlns:a16="http://schemas.microsoft.com/office/drawing/2014/main" id="{9938F11E-19E1-34CB-926F-2925EA157090}"/>
              </a:ext>
            </a:extLst>
          </p:cNvPr>
          <p:cNvPicPr>
            <a:picLocks noChangeAspect="1"/>
          </p:cNvPicPr>
          <p:nvPr/>
        </p:nvPicPr>
        <p:blipFill rotWithShape="1">
          <a:blip r:embed="rId2">
            <a:alphaModFix amt="55000"/>
          </a:blip>
          <a:srcRect t="4365" b="11365"/>
          <a:stretch/>
        </p:blipFill>
        <p:spPr>
          <a:xfrm>
            <a:off x="20" y="0"/>
            <a:ext cx="12191980" cy="6858000"/>
          </a:xfrm>
          <a:prstGeom prst="rect">
            <a:avLst/>
          </a:prstGeom>
        </p:spPr>
      </p:pic>
      <p:sp>
        <p:nvSpPr>
          <p:cNvPr id="2" name="Title 1">
            <a:extLst>
              <a:ext uri="{FF2B5EF4-FFF2-40B4-BE49-F238E27FC236}">
                <a16:creationId xmlns:a16="http://schemas.microsoft.com/office/drawing/2014/main" id="{0BA3AC3B-D886-35DA-0730-E549872F997E}"/>
              </a:ext>
            </a:extLst>
          </p:cNvPr>
          <p:cNvSpPr>
            <a:spLocks noGrp="1"/>
          </p:cNvSpPr>
          <p:nvPr>
            <p:ph type="title"/>
          </p:nvPr>
        </p:nvSpPr>
        <p:spPr>
          <a:xfrm>
            <a:off x="1312161" y="549890"/>
            <a:ext cx="3200400" cy="5585619"/>
          </a:xfrm>
        </p:spPr>
        <p:txBody>
          <a:bodyPr>
            <a:normAutofit/>
          </a:bodyPr>
          <a:lstStyle/>
          <a:p>
            <a:r>
              <a:rPr lang="nb-NO" dirty="0">
                <a:solidFill>
                  <a:srgbClr val="FFFFFF"/>
                </a:solidFill>
              </a:rPr>
              <a:t>Muligheter</a:t>
            </a:r>
          </a:p>
        </p:txBody>
      </p:sp>
      <p:sp>
        <p:nvSpPr>
          <p:cNvPr id="25"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2053F73C-D7AD-AA5B-E57C-B3CBADC1EDAF}"/>
              </a:ext>
            </a:extLst>
          </p:cNvPr>
          <p:cNvSpPr>
            <a:spLocks noGrp="1"/>
          </p:cNvSpPr>
          <p:nvPr>
            <p:ph idx="1"/>
          </p:nvPr>
        </p:nvSpPr>
        <p:spPr>
          <a:xfrm>
            <a:off x="1215153" y="3638577"/>
            <a:ext cx="7939006" cy="4993865"/>
          </a:xfrm>
        </p:spPr>
        <p:txBody>
          <a:bodyPr anchor="ctr">
            <a:normAutofit/>
          </a:bodyPr>
          <a:lstStyle/>
          <a:p>
            <a:pPr marL="0" indent="0">
              <a:buNone/>
            </a:pPr>
            <a:r>
              <a:rPr lang="nb-NO" sz="3600" dirty="0">
                <a:solidFill>
                  <a:srgbClr val="FFFFFF"/>
                </a:solidFill>
              </a:rPr>
              <a:t>Snakk om hva som kan gjøres </a:t>
            </a:r>
            <a:r>
              <a:rPr lang="nb-NO" sz="3600" dirty="0" err="1">
                <a:solidFill>
                  <a:srgbClr val="FFFFFF"/>
                </a:solidFill>
              </a:rPr>
              <a:t>utifra</a:t>
            </a:r>
            <a:r>
              <a:rPr lang="nb-NO" sz="3600" dirty="0">
                <a:solidFill>
                  <a:srgbClr val="FFFFFF"/>
                </a:solidFill>
              </a:rPr>
              <a:t> tanken om å bygge resiliens, mestringstro selvregulering og bli agent i eget liv</a:t>
            </a:r>
          </a:p>
          <a:p>
            <a:pPr marL="0" indent="0">
              <a:buNone/>
            </a:pPr>
            <a:r>
              <a:rPr lang="nb-NO" sz="3600" dirty="0">
                <a:solidFill>
                  <a:srgbClr val="FFFFFF"/>
                </a:solidFill>
              </a:rPr>
              <a:t>Ikke lete etter diagnoser og skylde på det</a:t>
            </a:r>
          </a:p>
          <a:p>
            <a:pPr marL="0" indent="0">
              <a:buNone/>
            </a:pPr>
            <a:endParaRPr lang="nb-NO" dirty="0">
              <a:solidFill>
                <a:srgbClr val="FFFFFF"/>
              </a:solidFill>
            </a:endParaRPr>
          </a:p>
          <a:p>
            <a:endParaRPr lang="nb-NO" dirty="0">
              <a:solidFill>
                <a:srgbClr val="FFFFFF"/>
              </a:solidFill>
            </a:endParaRPr>
          </a:p>
        </p:txBody>
      </p:sp>
    </p:spTree>
    <p:extLst>
      <p:ext uri="{BB962C8B-B14F-4D97-AF65-F5344CB8AC3E}">
        <p14:creationId xmlns:p14="http://schemas.microsoft.com/office/powerpoint/2010/main" val="2185909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870A3-877D-6285-1DF0-CD1B8CFE320E}"/>
              </a:ext>
            </a:extLst>
          </p:cNvPr>
          <p:cNvSpPr>
            <a:spLocks noGrp="1"/>
          </p:cNvSpPr>
          <p:nvPr>
            <p:ph type="title"/>
          </p:nvPr>
        </p:nvSpPr>
        <p:spPr>
          <a:xfrm>
            <a:off x="414528" y="548640"/>
            <a:ext cx="4027580" cy="5431536"/>
          </a:xfrm>
        </p:spPr>
        <p:txBody>
          <a:bodyPr>
            <a:normAutofit/>
          </a:bodyPr>
          <a:lstStyle/>
          <a:p>
            <a:r>
              <a:rPr lang="nb-NO" sz="5400" dirty="0" err="1"/>
              <a:t>Phd</a:t>
            </a:r>
            <a:r>
              <a:rPr lang="nb-NO" sz="5400" dirty="0"/>
              <a:t> om ungdom som gir opp skolen, og får støtte i et læringssenter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2E5848-D068-B093-B922-65FC278DC15D}"/>
              </a:ext>
            </a:extLst>
          </p:cNvPr>
          <p:cNvSpPr>
            <a:spLocks noGrp="1"/>
          </p:cNvSpPr>
          <p:nvPr>
            <p:ph idx="1"/>
          </p:nvPr>
        </p:nvSpPr>
        <p:spPr>
          <a:xfrm>
            <a:off x="5126418" y="254000"/>
            <a:ext cx="6224335" cy="6675120"/>
          </a:xfrm>
        </p:spPr>
        <p:txBody>
          <a:bodyPr anchor="ctr">
            <a:normAutofit/>
          </a:bodyPr>
          <a:lstStyle/>
          <a:p>
            <a:r>
              <a:rPr lang="nb-NO" sz="1700" dirty="0">
                <a:latin typeface="Times New Roman" panose="02020603050405020304" pitchFamily="18" charset="0"/>
                <a:ea typeface="DengXian" panose="02010600030101010101" pitchFamily="2" charset="-122"/>
              </a:rPr>
              <a:t>A</a:t>
            </a:r>
            <a:r>
              <a:rPr lang="nb-NO" sz="1700" dirty="0">
                <a:effectLst/>
                <a:latin typeface="Times New Roman" panose="02020603050405020304" pitchFamily="18" charset="0"/>
                <a:ea typeface="DengXian" panose="02010600030101010101" pitchFamily="2" charset="-122"/>
              </a:rPr>
              <a:t>ksjonsforskningsprosjekt hvor hensikten var å gi ungdom som ikke har fullført videregående opplæring og ikke er i jobb muligheter for å komme ut i arbeidslivet gjennom et læringssenter. </a:t>
            </a:r>
          </a:p>
          <a:p>
            <a:r>
              <a:rPr lang="nb-NO" sz="1700" dirty="0">
                <a:effectLst/>
                <a:latin typeface="Times New Roman" panose="02020603050405020304" pitchFamily="18" charset="0"/>
                <a:ea typeface="DengXian" panose="02010600030101010101" pitchFamily="2" charset="-122"/>
              </a:rPr>
              <a:t>Et læringssenter må samarbeide tett med bedrifter, opplæringskontor, skole og andre offentlige instanser for å gi god yrkesopplæring. </a:t>
            </a:r>
          </a:p>
          <a:p>
            <a:r>
              <a:rPr lang="nb-NO" sz="1700" dirty="0">
                <a:effectLst/>
                <a:latin typeface="Times New Roman" panose="02020603050405020304" pitchFamily="18" charset="0"/>
                <a:ea typeface="DengXian" panose="02010600030101010101" pitchFamily="2" charset="-122"/>
              </a:rPr>
              <a:t>Målet var at ungdommene skulle oppnå status som lærekandidater i et opplæringskontor.</a:t>
            </a:r>
          </a:p>
          <a:p>
            <a:r>
              <a:rPr lang="nb-NO" sz="1700" dirty="0">
                <a:effectLst/>
                <a:latin typeface="Times New Roman" panose="02020603050405020304" pitchFamily="18" charset="0"/>
                <a:ea typeface="DengXian" panose="02010600030101010101" pitchFamily="2" charset="-122"/>
              </a:rPr>
              <a:t> Prosjektet skulle gjennomføre og dokumentere ulike yrkesdidaktiske forsøk med praksisbasert opplæring i salgsfaget.</a:t>
            </a:r>
          </a:p>
          <a:p>
            <a:r>
              <a:rPr lang="nb-NO" sz="1700" dirty="0">
                <a:latin typeface="Times New Roman" panose="02020603050405020304" pitchFamily="18" charset="0"/>
                <a:ea typeface="DengXian" panose="02010600030101010101" pitchFamily="2" charset="-122"/>
              </a:rPr>
              <a:t>Verksted, praktisk læring og samarbeid med frivillige organisasjoner</a:t>
            </a:r>
            <a:r>
              <a:rPr lang="nb-NO" sz="1700" dirty="0">
                <a:effectLst/>
                <a:latin typeface="Times New Roman" panose="02020603050405020304" pitchFamily="18" charset="0"/>
                <a:ea typeface="DengXian" panose="02010600030101010101" pitchFamily="2" charset="-122"/>
              </a:rPr>
              <a:t> </a:t>
            </a:r>
          </a:p>
          <a:p>
            <a:r>
              <a:rPr lang="nb-NO" sz="1700" dirty="0">
                <a:latin typeface="Times New Roman" panose="02020603050405020304" pitchFamily="18" charset="0"/>
                <a:ea typeface="DengXian" panose="02010600030101010101" pitchFamily="2" charset="-122"/>
              </a:rPr>
              <a:t>2018-2022 på Eidsvoll i firmaet Omsorgsverket AS</a:t>
            </a:r>
          </a:p>
          <a:p>
            <a:r>
              <a:rPr lang="nb-NO" sz="1700" dirty="0">
                <a:latin typeface="Times New Roman" panose="02020603050405020304" pitchFamily="18" charset="0"/>
                <a:ea typeface="DengXian" panose="02010600030101010101" pitchFamily="2" charset="-122"/>
              </a:rPr>
              <a:t>14 ungdommer som hadde gitt opp skolen</a:t>
            </a:r>
          </a:p>
          <a:p>
            <a:r>
              <a:rPr lang="nb-NO" sz="1700" dirty="0">
                <a:latin typeface="Times New Roman" panose="02020603050405020304" pitchFamily="18" charset="0"/>
                <a:ea typeface="DengXian" panose="02010600030101010101" pitchFamily="2" charset="-122"/>
              </a:rPr>
              <a:t>2 ga opp – rus og psykiatri, 2 vet ikke</a:t>
            </a:r>
          </a:p>
          <a:p>
            <a:r>
              <a:rPr lang="nb-NO" sz="1700" dirty="0">
                <a:latin typeface="Times New Roman" panose="02020603050405020304" pitchFamily="18" charset="0"/>
                <a:ea typeface="DengXian" panose="02010600030101010101" pitchFamily="2" charset="-122"/>
              </a:rPr>
              <a:t>3 i jobb , 2 i videre utdanning</a:t>
            </a:r>
          </a:p>
          <a:p>
            <a:r>
              <a:rPr lang="nb-NO" sz="1700" dirty="0">
                <a:latin typeface="Times New Roman" panose="02020603050405020304" pitchFamily="18" charset="0"/>
                <a:ea typeface="DengXian" panose="02010600030101010101" pitchFamily="2" charset="-122"/>
              </a:rPr>
              <a:t>5 i en positiv aktivitet – NAV tiltak m.m.</a:t>
            </a:r>
          </a:p>
          <a:p>
            <a:r>
              <a:rPr lang="nb-NO" sz="1700" dirty="0">
                <a:latin typeface="Times New Roman" panose="02020603050405020304" pitchFamily="18" charset="0"/>
                <a:ea typeface="DengXian" panose="02010600030101010101" pitchFamily="2" charset="-122"/>
              </a:rPr>
              <a:t>Læringssenterpedagogikk </a:t>
            </a:r>
          </a:p>
          <a:p>
            <a:r>
              <a:rPr lang="nb-NO" sz="1700" dirty="0">
                <a:latin typeface="Times New Roman" panose="02020603050405020304" pitchFamily="18" charset="0"/>
                <a:ea typeface="DengXian" panose="02010600030101010101" pitchFamily="2" charset="-122"/>
              </a:rPr>
              <a:t>Utvidet yrkesdidaktisk verktøykasse for livsmestring</a:t>
            </a:r>
            <a:endParaRPr lang="nb-NO" sz="1700" dirty="0"/>
          </a:p>
        </p:txBody>
      </p:sp>
    </p:spTree>
    <p:extLst>
      <p:ext uri="{BB962C8B-B14F-4D97-AF65-F5344CB8AC3E}">
        <p14:creationId xmlns:p14="http://schemas.microsoft.com/office/powerpoint/2010/main" val="3292305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1F0E5-4B25-5C51-46C3-9D1EC87EC214}"/>
              </a:ext>
            </a:extLst>
          </p:cNvPr>
          <p:cNvSpPr>
            <a:spLocks noGrp="1"/>
          </p:cNvSpPr>
          <p:nvPr>
            <p:ph type="title"/>
          </p:nvPr>
        </p:nvSpPr>
        <p:spPr>
          <a:xfrm>
            <a:off x="686834" y="591344"/>
            <a:ext cx="3200400" cy="5585619"/>
          </a:xfrm>
        </p:spPr>
        <p:txBody>
          <a:bodyPr>
            <a:normAutofit/>
          </a:bodyPr>
          <a:lstStyle/>
          <a:p>
            <a:r>
              <a:rPr lang="nb-NO">
                <a:solidFill>
                  <a:srgbClr val="FFFFFF"/>
                </a:solidFill>
              </a:rPr>
              <a:t>Noen ungdommer trenger ekstra støtte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708412-F0B3-FA02-8C39-CE42A7E8DBB8}"/>
              </a:ext>
            </a:extLst>
          </p:cNvPr>
          <p:cNvSpPr>
            <a:spLocks noGrp="1"/>
          </p:cNvSpPr>
          <p:nvPr>
            <p:ph idx="1"/>
          </p:nvPr>
        </p:nvSpPr>
        <p:spPr>
          <a:xfrm>
            <a:off x="4447308" y="591344"/>
            <a:ext cx="6906491" cy="5585619"/>
          </a:xfrm>
        </p:spPr>
        <p:txBody>
          <a:bodyPr anchor="ctr">
            <a:normAutofit/>
          </a:bodyPr>
          <a:lstStyle/>
          <a:p>
            <a:r>
              <a:rPr lang="nb-NO" dirty="0"/>
              <a:t>«Kåre» 19 år</a:t>
            </a:r>
          </a:p>
          <a:p>
            <a:r>
              <a:rPr lang="nb-NO" dirty="0">
                <a:latin typeface="Times New Roman" panose="02020603050405020304" pitchFamily="18" charset="0"/>
                <a:ea typeface="DengXian" panose="02010600030101010101" pitchFamily="2" charset="-122"/>
              </a:rPr>
              <a:t>Mobbet på ungdomsskole, slet på skolen, ingen karakterer på </a:t>
            </a:r>
            <a:r>
              <a:rPr lang="nb-NO" dirty="0" err="1">
                <a:latin typeface="Times New Roman" panose="02020603050405020304" pitchFamily="18" charset="0"/>
                <a:ea typeface="DengXian" panose="02010600030101010101" pitchFamily="2" charset="-122"/>
              </a:rPr>
              <a:t>vgs</a:t>
            </a:r>
            <a:br>
              <a:rPr lang="nb-NO" dirty="0">
                <a:latin typeface="Times New Roman" panose="02020603050405020304" pitchFamily="18" charset="0"/>
                <a:ea typeface="DengXian" panose="02010600030101010101" pitchFamily="2" charset="-122"/>
              </a:rPr>
            </a:br>
            <a:endParaRPr lang="nb-NO" dirty="0">
              <a:effectLst/>
              <a:latin typeface="Times New Roman" panose="02020603050405020304" pitchFamily="18" charset="0"/>
              <a:ea typeface="DengXian" panose="02010600030101010101" pitchFamily="2" charset="-122"/>
            </a:endParaRPr>
          </a:p>
          <a:p>
            <a:r>
              <a:rPr lang="nb-NO" dirty="0">
                <a:effectLst/>
                <a:latin typeface="Times New Roman" panose="02020603050405020304" pitchFamily="18" charset="0"/>
                <a:ea typeface="DengXian" panose="02010600030101010101" pitchFamily="2" charset="-122"/>
              </a:rPr>
              <a:t>«Bygg og anlegg var egentlig bare skole som handlet om alt rundt den bransjen. </a:t>
            </a:r>
            <a:br>
              <a:rPr lang="nb-NO" dirty="0">
                <a:latin typeface="Times New Roman" panose="02020603050405020304" pitchFamily="18" charset="0"/>
                <a:ea typeface="DengXian" panose="02010600030101010101" pitchFamily="2" charset="-122"/>
              </a:rPr>
            </a:br>
            <a:br>
              <a:rPr lang="nb-NO" dirty="0">
                <a:latin typeface="Times New Roman" panose="02020603050405020304" pitchFamily="18" charset="0"/>
                <a:ea typeface="DengXian" panose="02010600030101010101" pitchFamily="2" charset="-122"/>
              </a:rPr>
            </a:br>
            <a:r>
              <a:rPr lang="nb-NO" dirty="0">
                <a:effectLst/>
                <a:latin typeface="Times New Roman" panose="02020603050405020304" pitchFamily="18" charset="0"/>
                <a:ea typeface="DengXian" panose="02010600030101010101" pitchFamily="2" charset="-122"/>
              </a:rPr>
              <a:t>Ikke nødvendigvis kun snekker, som jeg var ute etter på den tiden. </a:t>
            </a:r>
            <a:br>
              <a:rPr lang="nb-NO" dirty="0">
                <a:effectLst/>
                <a:latin typeface="Times New Roman" panose="02020603050405020304" pitchFamily="18" charset="0"/>
                <a:ea typeface="DengXian" panose="02010600030101010101" pitchFamily="2" charset="-122"/>
              </a:rPr>
            </a:br>
            <a:br>
              <a:rPr lang="nb-NO" dirty="0">
                <a:effectLst/>
                <a:latin typeface="Times New Roman" panose="02020603050405020304" pitchFamily="18" charset="0"/>
                <a:ea typeface="DengXian" panose="02010600030101010101" pitchFamily="2" charset="-122"/>
              </a:rPr>
            </a:br>
            <a:r>
              <a:rPr lang="nb-NO" dirty="0">
                <a:effectLst/>
                <a:latin typeface="Times New Roman" panose="02020603050405020304" pitchFamily="18" charset="0"/>
                <a:ea typeface="DengXian" panose="02010600030101010101" pitchFamily="2" charset="-122"/>
              </a:rPr>
              <a:t>Jeg ga opp » </a:t>
            </a:r>
            <a:endParaRPr lang="nb-NO" dirty="0"/>
          </a:p>
        </p:txBody>
      </p:sp>
    </p:spTree>
    <p:extLst>
      <p:ext uri="{BB962C8B-B14F-4D97-AF65-F5344CB8AC3E}">
        <p14:creationId xmlns:p14="http://schemas.microsoft.com/office/powerpoint/2010/main" val="1730600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C8BA4-04DE-E7DB-2C70-E35435FCF684}"/>
              </a:ext>
            </a:extLst>
          </p:cNvPr>
          <p:cNvSpPr>
            <a:spLocks noGrp="1"/>
          </p:cNvSpPr>
          <p:nvPr>
            <p:ph type="title"/>
          </p:nvPr>
        </p:nvSpPr>
        <p:spPr>
          <a:xfrm>
            <a:off x="686834" y="1153572"/>
            <a:ext cx="3200400" cy="4461163"/>
          </a:xfrm>
        </p:spPr>
        <p:txBody>
          <a:bodyPr>
            <a:normAutofit/>
          </a:bodyPr>
          <a:lstStyle/>
          <a:p>
            <a:r>
              <a:rPr lang="nb-NO" dirty="0">
                <a:solidFill>
                  <a:srgbClr val="FFFFFF"/>
                </a:solidFill>
              </a:rPr>
              <a:t>EN positiv ting:</a:t>
            </a:r>
            <a:br>
              <a:rPr lang="nb-NO" dirty="0">
                <a:solidFill>
                  <a:srgbClr val="FFFFFF"/>
                </a:solidFill>
              </a:rPr>
            </a:br>
            <a:br>
              <a:rPr lang="nb-NO" dirty="0">
                <a:solidFill>
                  <a:srgbClr val="FFFFFF"/>
                </a:solidFill>
              </a:rPr>
            </a:br>
            <a:r>
              <a:rPr lang="nb-NO" dirty="0">
                <a:solidFill>
                  <a:srgbClr val="FFFFFF"/>
                </a:solidFill>
              </a:rPr>
              <a:t>sykkel-oppgave i 8.klasse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0048E44-BF4F-9341-D92C-93F059B06CF5}"/>
              </a:ext>
            </a:extLst>
          </p:cNvPr>
          <p:cNvSpPr>
            <a:spLocks noGrp="1"/>
          </p:cNvSpPr>
          <p:nvPr>
            <p:ph idx="1"/>
          </p:nvPr>
        </p:nvSpPr>
        <p:spPr>
          <a:xfrm>
            <a:off x="4447308" y="591344"/>
            <a:ext cx="6906491" cy="6076156"/>
          </a:xfrm>
        </p:spPr>
        <p:txBody>
          <a:bodyPr anchor="ctr">
            <a:normAutofit/>
          </a:bodyPr>
          <a:lstStyle/>
          <a:p>
            <a:r>
              <a:rPr lang="nb-NO" sz="2600" dirty="0"/>
              <a:t>Satt to år hjemme etter </a:t>
            </a:r>
            <a:r>
              <a:rPr lang="nb-NO" sz="2600" dirty="0" err="1"/>
              <a:t>vgs</a:t>
            </a:r>
            <a:r>
              <a:rPr lang="nb-NO" sz="2600" dirty="0"/>
              <a:t> – ville ikke prate med noen – bare </a:t>
            </a:r>
            <a:r>
              <a:rPr lang="nb-NO" sz="2600" dirty="0" err="1"/>
              <a:t>gaming</a:t>
            </a:r>
            <a:endParaRPr lang="nb-NO" sz="2600" dirty="0"/>
          </a:p>
          <a:p>
            <a:r>
              <a:rPr lang="nb-NO" sz="2600" dirty="0"/>
              <a:t>Deltok tilslutt ikke i bursdags selskaper hjemme</a:t>
            </a:r>
          </a:p>
          <a:p>
            <a:r>
              <a:rPr lang="nb-NO" sz="2600" dirty="0"/>
              <a:t>Ble leid til læringssenteret av mor</a:t>
            </a:r>
          </a:p>
          <a:p>
            <a:r>
              <a:rPr lang="nb-NO" sz="2600" dirty="0"/>
              <a:t>Snakket mye for å finne noe han likte på skolen</a:t>
            </a:r>
          </a:p>
          <a:p>
            <a:r>
              <a:rPr lang="nb-NO" sz="2600" dirty="0"/>
              <a:t>8.klasse – mekket på sykler. </a:t>
            </a:r>
          </a:p>
          <a:p>
            <a:r>
              <a:rPr lang="nb-NO" sz="2600" dirty="0"/>
              <a:t>Vi fant sykler, han skrudde, fikk lyst på å lære og jobbe</a:t>
            </a:r>
          </a:p>
          <a:p>
            <a:r>
              <a:rPr lang="nb-NO" sz="2600" dirty="0"/>
              <a:t>Elektrobutikk – praksis – så jobb</a:t>
            </a:r>
          </a:p>
          <a:p>
            <a:r>
              <a:rPr lang="nb-NO" sz="2600" dirty="0"/>
              <a:t>Behov for mye oppfølging – lære han om arbeidslivet - veilede sjefen i å forstå ungdom</a:t>
            </a:r>
          </a:p>
          <a:p>
            <a:r>
              <a:rPr lang="nb-NO" sz="2600" dirty="0"/>
              <a:t>Jobber i dag, men ikke utdanning …</a:t>
            </a:r>
          </a:p>
        </p:txBody>
      </p:sp>
    </p:spTree>
    <p:extLst>
      <p:ext uri="{BB962C8B-B14F-4D97-AF65-F5344CB8AC3E}">
        <p14:creationId xmlns:p14="http://schemas.microsoft.com/office/powerpoint/2010/main" val="259983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B46656-BE15-DD24-C14C-44B583DCBF5C}"/>
              </a:ext>
            </a:extLst>
          </p:cNvPr>
          <p:cNvSpPr>
            <a:spLocks noGrp="1"/>
          </p:cNvSpPr>
          <p:nvPr>
            <p:ph type="title"/>
          </p:nvPr>
        </p:nvSpPr>
        <p:spPr>
          <a:xfrm>
            <a:off x="943277" y="712269"/>
            <a:ext cx="3370998" cy="5502264"/>
          </a:xfrm>
        </p:spPr>
        <p:txBody>
          <a:bodyPr>
            <a:normAutofit/>
          </a:bodyPr>
          <a:lstStyle/>
          <a:p>
            <a:r>
              <a:rPr lang="nb-NO">
                <a:solidFill>
                  <a:srgbClr val="FFFFFF"/>
                </a:solidFill>
              </a:rPr>
              <a:t>Hva var nødvendig  ?</a:t>
            </a:r>
          </a:p>
        </p:txBody>
      </p:sp>
      <p:cxnSp>
        <p:nvCxnSpPr>
          <p:cNvPr id="38" name="Straight Connector 37">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2">
            <a:extLst>
              <a:ext uri="{FF2B5EF4-FFF2-40B4-BE49-F238E27FC236}">
                <a16:creationId xmlns:a16="http://schemas.microsoft.com/office/drawing/2014/main" id="{AA4B9441-5965-373D-E699-47D8065D7E6D}"/>
              </a:ext>
            </a:extLst>
          </p:cNvPr>
          <p:cNvGraphicFramePr>
            <a:graphicFrameLocks/>
          </p:cNvGraphicFramePr>
          <p:nvPr>
            <p:extLst>
              <p:ext uri="{D42A27DB-BD31-4B8C-83A1-F6EECF244321}">
                <p14:modId xmlns:p14="http://schemas.microsoft.com/office/powerpoint/2010/main" val="583162892"/>
              </p:ext>
            </p:extLst>
          </p:nvPr>
        </p:nvGraphicFramePr>
        <p:xfrm>
          <a:off x="4672336" y="91440"/>
          <a:ext cx="7204704" cy="6766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744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9DC2BC-90DD-1B37-5C3E-F3935D990E54}"/>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70D040D-A199-1EA2-DFEE-7DC0EAFDAFE0}"/>
              </a:ext>
            </a:extLst>
          </p:cNvPr>
          <p:cNvSpPr>
            <a:spLocks noGrp="1"/>
          </p:cNvSpPr>
          <p:nvPr>
            <p:ph type="title"/>
          </p:nvPr>
        </p:nvSpPr>
        <p:spPr>
          <a:xfrm>
            <a:off x="838201" y="1065862"/>
            <a:ext cx="3313164" cy="4726276"/>
          </a:xfrm>
        </p:spPr>
        <p:txBody>
          <a:bodyPr>
            <a:normAutofit/>
          </a:bodyPr>
          <a:lstStyle/>
          <a:p>
            <a:pPr algn="r"/>
            <a:r>
              <a:rPr lang="nb-NO" sz="4000">
                <a:solidFill>
                  <a:srgbClr val="FFFFFF"/>
                </a:solidFill>
              </a:rPr>
              <a:t>Teori kan gi alternative måter å jobbe</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2979064-91B9-1891-496A-C5029EB7F2A9}"/>
              </a:ext>
            </a:extLst>
          </p:cNvPr>
          <p:cNvGraphicFramePr>
            <a:graphicFrameLocks noGrp="1"/>
          </p:cNvGraphicFramePr>
          <p:nvPr>
            <p:ph idx="1"/>
            <p:extLst>
              <p:ext uri="{D42A27DB-BD31-4B8C-83A1-F6EECF244321}">
                <p14:modId xmlns:p14="http://schemas.microsoft.com/office/powerpoint/2010/main" val="3044026947"/>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635414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03580-EF79-EA72-2264-37360F6E5ED6}"/>
              </a:ext>
            </a:extLst>
          </p:cNvPr>
          <p:cNvSpPr>
            <a:spLocks noGrp="1"/>
          </p:cNvSpPr>
          <p:nvPr>
            <p:ph type="title"/>
          </p:nvPr>
        </p:nvSpPr>
        <p:spPr>
          <a:xfrm>
            <a:off x="965200" y="1567843"/>
            <a:ext cx="3712224" cy="3714496"/>
          </a:xfrm>
        </p:spPr>
        <p:txBody>
          <a:bodyPr anchor="ctr">
            <a:normAutofit/>
          </a:bodyPr>
          <a:lstStyle/>
          <a:p>
            <a:r>
              <a:rPr lang="nb-NO" sz="3700" dirty="0"/>
              <a:t>Hva gjør vi med de som har gitt opp skolen, og hva kan vi gjøre for at de ikke skal gi opp</a:t>
            </a:r>
            <a:br>
              <a:rPr lang="nb-NO" sz="3700" dirty="0"/>
            </a:br>
            <a:endParaRPr lang="nb-NO" sz="3700" dirty="0"/>
          </a:p>
        </p:txBody>
      </p:sp>
      <p:grpSp>
        <p:nvGrpSpPr>
          <p:cNvPr id="46" name="Group 45">
            <a:extLst>
              <a:ext uri="{FF2B5EF4-FFF2-40B4-BE49-F238E27FC236}">
                <a16:creationId xmlns:a16="http://schemas.microsoft.com/office/drawing/2014/main" id="{2C3846A5-A498-4C9E-B4DC-13532657D7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506" y="643467"/>
            <a:ext cx="1128382" cy="847206"/>
            <a:chOff x="8183879" y="1000124"/>
            <a:chExt cx="1562267" cy="1172973"/>
          </a:xfrm>
        </p:grpSpPr>
        <p:sp>
          <p:nvSpPr>
            <p:cNvPr id="47" name="Freeform 5">
              <a:extLst>
                <a:ext uri="{FF2B5EF4-FFF2-40B4-BE49-F238E27FC236}">
                  <a16:creationId xmlns:a16="http://schemas.microsoft.com/office/drawing/2014/main" id="{8A845FC1-FE68-40DE-B785-AA0F3DBD6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8" name="Freeform 5">
              <a:extLst>
                <a:ext uri="{FF2B5EF4-FFF2-40B4-BE49-F238E27FC236}">
                  <a16:creationId xmlns:a16="http://schemas.microsoft.com/office/drawing/2014/main" id="{C26048ED-7A92-4694-A168-2C6C5C0D6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0" name="Freeform: Shape 49">
            <a:extLst>
              <a:ext uri="{FF2B5EF4-FFF2-40B4-BE49-F238E27FC236}">
                <a16:creationId xmlns:a16="http://schemas.microsoft.com/office/drawing/2014/main" id="{662A3FAA-D056-4098-8115-EA61EAF06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7645" y="839534"/>
            <a:ext cx="6781601" cy="5652388"/>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26008ED-9BBF-6CBD-92EF-3DD47102A670}"/>
              </a:ext>
            </a:extLst>
          </p:cNvPr>
          <p:cNvSpPr>
            <a:spLocks noGrp="1"/>
          </p:cNvSpPr>
          <p:nvPr>
            <p:ph idx="1"/>
          </p:nvPr>
        </p:nvSpPr>
        <p:spPr>
          <a:xfrm>
            <a:off x="6209382" y="2096162"/>
            <a:ext cx="3894161" cy="2657858"/>
          </a:xfrm>
        </p:spPr>
        <p:txBody>
          <a:bodyPr anchor="ctr">
            <a:normAutofit/>
          </a:bodyPr>
          <a:lstStyle/>
          <a:p>
            <a:endParaRPr lang="nb-NO" sz="2000">
              <a:solidFill>
                <a:schemeClr val="bg1"/>
              </a:solidFill>
            </a:endParaRPr>
          </a:p>
          <a:p>
            <a:r>
              <a:rPr lang="nb-NO" sz="2000">
                <a:solidFill>
                  <a:schemeClr val="bg1"/>
                </a:solidFill>
              </a:rPr>
              <a:t>Del 1: Noen eksempler fra forskning på hva som fungere </a:t>
            </a:r>
          </a:p>
        </p:txBody>
      </p:sp>
    </p:spTree>
    <p:extLst>
      <p:ext uri="{BB962C8B-B14F-4D97-AF65-F5344CB8AC3E}">
        <p14:creationId xmlns:p14="http://schemas.microsoft.com/office/powerpoint/2010/main" val="3507446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9DC2BC-90DD-1B37-5C3E-F3935D990E54}"/>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70D040D-A199-1EA2-DFEE-7DC0EAFDAFE0}"/>
              </a:ext>
            </a:extLst>
          </p:cNvPr>
          <p:cNvSpPr>
            <a:spLocks noGrp="1"/>
          </p:cNvSpPr>
          <p:nvPr>
            <p:ph type="title"/>
          </p:nvPr>
        </p:nvSpPr>
        <p:spPr>
          <a:xfrm>
            <a:off x="838201" y="1065862"/>
            <a:ext cx="3313164" cy="4726276"/>
          </a:xfrm>
        </p:spPr>
        <p:txBody>
          <a:bodyPr>
            <a:normAutofit/>
          </a:bodyPr>
          <a:lstStyle/>
          <a:p>
            <a:pPr algn="r"/>
            <a:r>
              <a:rPr lang="nb-NO" sz="4000" dirty="0">
                <a:solidFill>
                  <a:srgbClr val="FFFFFF"/>
                </a:solidFill>
              </a:rPr>
              <a:t>PRAKTISK løsninger man må kjenne</a:t>
            </a:r>
          </a:p>
        </p:txBody>
      </p:sp>
      <p:cxnSp>
        <p:nvCxnSpPr>
          <p:cNvPr id="20"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2979064-91B9-1891-496A-C5029EB7F2A9}"/>
              </a:ext>
            </a:extLst>
          </p:cNvPr>
          <p:cNvGraphicFramePr>
            <a:graphicFrameLocks noGrp="1"/>
          </p:cNvGraphicFramePr>
          <p:nvPr>
            <p:ph idx="1"/>
            <p:extLst>
              <p:ext uri="{D42A27DB-BD31-4B8C-83A1-F6EECF244321}">
                <p14:modId xmlns:p14="http://schemas.microsoft.com/office/powerpoint/2010/main" val="341472954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036418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DC2BC-90DD-1B37-5C3E-F3935D990E54}"/>
              </a:ext>
            </a:extLst>
          </p:cNvPr>
          <p:cNvPicPr>
            <a:picLocks noChangeAspect="1"/>
          </p:cNvPicPr>
          <p:nvPr/>
        </p:nvPicPr>
        <p:blipFill rotWithShape="1">
          <a:blip r:embed="rId2">
            <a:duotone>
              <a:schemeClr val="bg2">
                <a:shade val="45000"/>
                <a:satMod val="135000"/>
              </a:schemeClr>
              <a:prstClr val="white"/>
            </a:duotone>
          </a:blip>
          <a:srcRect t="5481" r="9091" b="17910"/>
          <a:stretch/>
        </p:blipFill>
        <p:spPr>
          <a:xfrm>
            <a:off x="20" y="1"/>
            <a:ext cx="12191980" cy="6857999"/>
          </a:xfrm>
          <a:prstGeom prst="rect">
            <a:avLst/>
          </a:prstGeom>
        </p:spPr>
      </p:pic>
      <p:sp>
        <p:nvSpPr>
          <p:cNvPr id="2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0D040D-A199-1EA2-DFEE-7DC0EAFDAFE0}"/>
              </a:ext>
            </a:extLst>
          </p:cNvPr>
          <p:cNvSpPr>
            <a:spLocks noGrp="1"/>
          </p:cNvSpPr>
          <p:nvPr>
            <p:ph type="title"/>
          </p:nvPr>
        </p:nvSpPr>
        <p:spPr>
          <a:xfrm>
            <a:off x="838200" y="365125"/>
            <a:ext cx="10515600" cy="1325563"/>
          </a:xfrm>
        </p:spPr>
        <p:txBody>
          <a:bodyPr>
            <a:normAutofit/>
          </a:bodyPr>
          <a:lstStyle/>
          <a:p>
            <a:r>
              <a:rPr lang="nb-NO" dirty="0"/>
              <a:t>Forstå betydning av oppmuntring, fremsnakk visualisering og internt regulert motivasjon</a:t>
            </a:r>
          </a:p>
        </p:txBody>
      </p:sp>
      <p:graphicFrame>
        <p:nvGraphicFramePr>
          <p:cNvPr id="5" name="Content Placeholder 2">
            <a:extLst>
              <a:ext uri="{FF2B5EF4-FFF2-40B4-BE49-F238E27FC236}">
                <a16:creationId xmlns:a16="http://schemas.microsoft.com/office/drawing/2014/main" id="{62979064-91B9-1891-496A-C5029EB7F2A9}"/>
              </a:ext>
            </a:extLst>
          </p:cNvPr>
          <p:cNvGraphicFramePr>
            <a:graphicFrameLocks noGrp="1"/>
          </p:cNvGraphicFramePr>
          <p:nvPr>
            <p:ph idx="1"/>
            <p:extLst>
              <p:ext uri="{D42A27DB-BD31-4B8C-83A1-F6EECF244321}">
                <p14:modId xmlns:p14="http://schemas.microsoft.com/office/powerpoint/2010/main" val="36557868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6385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46F0A5-708D-CE5A-0626-3AEF0875BC6A}"/>
              </a:ext>
            </a:extLst>
          </p:cNvPr>
          <p:cNvSpPr>
            <a:spLocks noGrp="1"/>
          </p:cNvSpPr>
          <p:nvPr>
            <p:ph type="title"/>
          </p:nvPr>
        </p:nvSpPr>
        <p:spPr>
          <a:xfrm>
            <a:off x="838200" y="668377"/>
            <a:ext cx="10515600" cy="1325563"/>
          </a:xfrm>
        </p:spPr>
        <p:txBody>
          <a:bodyPr>
            <a:normAutofit/>
          </a:bodyPr>
          <a:lstStyle/>
          <a:p>
            <a:r>
              <a:rPr lang="nb-NO" dirty="0" err="1"/>
              <a:t>Resiliente</a:t>
            </a:r>
            <a:r>
              <a:rPr lang="nb-NO" dirty="0"/>
              <a:t> systemer ++,  og  selvregulering</a:t>
            </a:r>
          </a:p>
        </p:txBody>
      </p:sp>
      <p:sp>
        <p:nvSpPr>
          <p:cNvPr id="5" name="Content Placeholder 4">
            <a:extLst>
              <a:ext uri="{FF2B5EF4-FFF2-40B4-BE49-F238E27FC236}">
                <a16:creationId xmlns:a16="http://schemas.microsoft.com/office/drawing/2014/main" id="{D9BDFE52-C549-6DF0-9E7B-11068FD493A9}"/>
              </a:ext>
            </a:extLst>
          </p:cNvPr>
          <p:cNvSpPr>
            <a:spLocks noGrp="1"/>
          </p:cNvSpPr>
          <p:nvPr>
            <p:ph sz="half" idx="1"/>
          </p:nvPr>
        </p:nvSpPr>
        <p:spPr>
          <a:xfrm>
            <a:off x="838200" y="2177456"/>
            <a:ext cx="5097780" cy="3795748"/>
          </a:xfrm>
        </p:spPr>
        <p:txBody>
          <a:bodyPr>
            <a:normAutofit/>
          </a:bodyPr>
          <a:lstStyle/>
          <a:p>
            <a:pPr marL="0" indent="0">
              <a:buNone/>
            </a:pPr>
            <a:r>
              <a:rPr lang="nb-NO" sz="2200"/>
              <a:t>UNGDOM: </a:t>
            </a:r>
          </a:p>
          <a:p>
            <a:r>
              <a:rPr lang="nb-NO" sz="2200"/>
              <a:t>Bygger grenser rundt seg selv</a:t>
            </a:r>
          </a:p>
          <a:p>
            <a:r>
              <a:rPr lang="nb-NO" sz="2200"/>
              <a:t>Øver på vanskelige situasjoner</a:t>
            </a:r>
          </a:p>
          <a:p>
            <a:r>
              <a:rPr lang="nb-NO" sz="2200"/>
              <a:t>Trene på å stoppe opp – tenke</a:t>
            </a:r>
          </a:p>
          <a:p>
            <a:r>
              <a:rPr lang="nb-NO" sz="2200"/>
              <a:t>Øve på handlingsalternativer</a:t>
            </a:r>
          </a:p>
          <a:p>
            <a:r>
              <a:rPr lang="nb-NO" sz="2200"/>
              <a:t>Lære om yrker og hva som kreves i situasjoner</a:t>
            </a:r>
          </a:p>
          <a:p>
            <a:r>
              <a:rPr lang="nb-NO" sz="2200"/>
              <a:t>Sette ord på frustrasjon</a:t>
            </a:r>
          </a:p>
          <a:p>
            <a:r>
              <a:rPr lang="nb-NO" sz="2200"/>
              <a:t>Ta egne valg med konsekvenser</a:t>
            </a:r>
          </a:p>
        </p:txBody>
      </p:sp>
      <p:sp>
        <p:nvSpPr>
          <p:cNvPr id="6" name="Content Placeholder 5">
            <a:extLst>
              <a:ext uri="{FF2B5EF4-FFF2-40B4-BE49-F238E27FC236}">
                <a16:creationId xmlns:a16="http://schemas.microsoft.com/office/drawing/2014/main" id="{6DBC70B7-3B67-6F46-4E68-59A14556A631}"/>
              </a:ext>
            </a:extLst>
          </p:cNvPr>
          <p:cNvSpPr>
            <a:spLocks noGrp="1"/>
          </p:cNvSpPr>
          <p:nvPr>
            <p:ph sz="half" idx="2"/>
          </p:nvPr>
        </p:nvSpPr>
        <p:spPr>
          <a:xfrm>
            <a:off x="6256020" y="2177456"/>
            <a:ext cx="5097780" cy="3795748"/>
          </a:xfrm>
        </p:spPr>
        <p:txBody>
          <a:bodyPr>
            <a:normAutofit/>
          </a:bodyPr>
          <a:lstStyle/>
          <a:p>
            <a:pPr marL="0" indent="0">
              <a:buNone/>
            </a:pPr>
            <a:r>
              <a:rPr lang="nb-NO" sz="2400" dirty="0"/>
              <a:t>SKOLEN:</a:t>
            </a:r>
          </a:p>
          <a:p>
            <a:r>
              <a:rPr lang="nb-NO" sz="2400" dirty="0"/>
              <a:t>Apparat på skolen som har faglig forståelse og kompetanse</a:t>
            </a:r>
          </a:p>
          <a:p>
            <a:r>
              <a:rPr lang="nb-NO" sz="2400" dirty="0"/>
              <a:t>Tåler at ungdommer presser grenser</a:t>
            </a:r>
          </a:p>
          <a:p>
            <a:r>
              <a:rPr lang="nb-NO" sz="2400" dirty="0"/>
              <a:t>Autoritativ klasseledelse</a:t>
            </a:r>
          </a:p>
          <a:p>
            <a:r>
              <a:rPr lang="nb-NO" sz="2400" dirty="0"/>
              <a:t>Relasjonskompetanse</a:t>
            </a:r>
          </a:p>
          <a:p>
            <a:r>
              <a:rPr lang="nb-NO" sz="2400" dirty="0"/>
              <a:t>Interprofesjonalitet</a:t>
            </a:r>
          </a:p>
          <a:p>
            <a:r>
              <a:rPr lang="nb-NO" sz="2400" dirty="0"/>
              <a:t>Samarbeid med bedrifter</a:t>
            </a:r>
          </a:p>
        </p:txBody>
      </p:sp>
    </p:spTree>
    <p:extLst>
      <p:ext uri="{BB962C8B-B14F-4D97-AF65-F5344CB8AC3E}">
        <p14:creationId xmlns:p14="http://schemas.microsoft.com/office/powerpoint/2010/main" val="2696722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4F65999F-52CE-1B16-42FE-BCE3A4CA98AD}"/>
              </a:ext>
            </a:extLst>
          </p:cNvPr>
          <p:cNvPicPr>
            <a:picLocks noChangeAspect="1"/>
          </p:cNvPicPr>
          <p:nvPr/>
        </p:nvPicPr>
        <p:blipFill rotWithShape="1">
          <a:blip r:embed="rId2">
            <a:alphaModFix amt="35000"/>
          </a:blip>
          <a:srcRect t="3998" b="14774"/>
          <a:stretch/>
        </p:blipFill>
        <p:spPr>
          <a:xfrm>
            <a:off x="-34554" y="1"/>
            <a:ext cx="12191980" cy="6857999"/>
          </a:xfrm>
          <a:prstGeom prst="rect">
            <a:avLst/>
          </a:prstGeom>
        </p:spPr>
      </p:pic>
      <p:sp>
        <p:nvSpPr>
          <p:cNvPr id="2" name="Title 1">
            <a:extLst>
              <a:ext uri="{FF2B5EF4-FFF2-40B4-BE49-F238E27FC236}">
                <a16:creationId xmlns:a16="http://schemas.microsoft.com/office/drawing/2014/main" id="{40C4F50E-F9CE-DE85-EC06-574009C8E6D0}"/>
              </a:ext>
            </a:extLst>
          </p:cNvPr>
          <p:cNvSpPr>
            <a:spLocks noGrp="1"/>
          </p:cNvSpPr>
          <p:nvPr>
            <p:ph type="title"/>
          </p:nvPr>
        </p:nvSpPr>
        <p:spPr>
          <a:xfrm>
            <a:off x="838200" y="1065862"/>
            <a:ext cx="3439157" cy="4726276"/>
          </a:xfrm>
        </p:spPr>
        <p:txBody>
          <a:bodyPr>
            <a:normAutofit/>
          </a:bodyPr>
          <a:lstStyle/>
          <a:p>
            <a:pPr algn="r"/>
            <a:r>
              <a:rPr lang="nb-NO" sz="2200" dirty="0">
                <a:solidFill>
                  <a:srgbClr val="FFFFFF"/>
                </a:solidFill>
              </a:rPr>
              <a:t>lærer, psykolog, </a:t>
            </a:r>
            <a:r>
              <a:rPr lang="nb-NO" sz="2200" dirty="0" err="1">
                <a:solidFill>
                  <a:srgbClr val="FFFFFF"/>
                </a:solidFill>
              </a:rPr>
              <a:t>sosionom,logoped</a:t>
            </a:r>
            <a:r>
              <a:rPr lang="nb-NO" sz="2200" dirty="0">
                <a:solidFill>
                  <a:srgbClr val="FFFFFF"/>
                </a:solidFill>
              </a:rPr>
              <a:t>, etc., var forberedt til å presentere noen av sine viktige erfaringer </a:t>
            </a:r>
            <a:br>
              <a:rPr lang="nb-NO" sz="2200" dirty="0">
                <a:solidFill>
                  <a:srgbClr val="FFFFFF"/>
                </a:solidFill>
              </a:rPr>
            </a:br>
            <a:br>
              <a:rPr lang="nb-NO" sz="2200" dirty="0">
                <a:solidFill>
                  <a:srgbClr val="FFFFFF"/>
                </a:solidFill>
              </a:rPr>
            </a:br>
            <a:r>
              <a:rPr lang="nb-NO" sz="2200" dirty="0">
                <a:solidFill>
                  <a:srgbClr val="FFFFFF"/>
                </a:solidFill>
              </a:rPr>
              <a:t>Hensikten var å dele informasjon, lære av hverandre og se tiltak i en helhetlig sammenheng</a:t>
            </a:r>
            <a:br>
              <a:rPr lang="nb-NO" sz="2200" dirty="0">
                <a:solidFill>
                  <a:srgbClr val="FFFFFF"/>
                </a:solidFill>
              </a:rPr>
            </a:br>
            <a:endParaRPr lang="nb-NO" sz="2200" dirty="0">
              <a:solidFill>
                <a:srgbClr val="FFFFFF"/>
              </a:solidFill>
            </a:endParaRPr>
          </a:p>
        </p:txBody>
      </p:sp>
      <p:cxnSp>
        <p:nvCxnSpPr>
          <p:cNvPr id="33" name="Straight Connector 3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640855B-D914-AA06-039D-C814B9A09ECD}"/>
              </a:ext>
            </a:extLst>
          </p:cNvPr>
          <p:cNvGraphicFramePr>
            <a:graphicFrameLocks noGrp="1"/>
          </p:cNvGraphicFramePr>
          <p:nvPr>
            <p:ph idx="1"/>
            <p:extLst>
              <p:ext uri="{D42A27DB-BD31-4B8C-83A1-F6EECF244321}">
                <p14:modId xmlns:p14="http://schemas.microsoft.com/office/powerpoint/2010/main" val="3562016556"/>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52B88DB-BCD3-FEE3-355D-8714315EDD23}"/>
              </a:ext>
            </a:extLst>
          </p:cNvPr>
          <p:cNvSpPr txBox="1"/>
          <p:nvPr/>
        </p:nvSpPr>
        <p:spPr>
          <a:xfrm>
            <a:off x="452120" y="268024"/>
            <a:ext cx="6191250" cy="707886"/>
          </a:xfrm>
          <a:prstGeom prst="rect">
            <a:avLst/>
          </a:prstGeom>
          <a:noFill/>
        </p:spPr>
        <p:txBody>
          <a:bodyPr wrap="square">
            <a:spAutoFit/>
          </a:bodyPr>
          <a:lstStyle/>
          <a:p>
            <a:r>
              <a:rPr lang="nb-NO" sz="4000" dirty="0"/>
              <a:t>Interprofesjonalitet</a:t>
            </a:r>
            <a:endParaRPr lang="nb-NO" dirty="0"/>
          </a:p>
        </p:txBody>
      </p:sp>
    </p:spTree>
    <p:extLst>
      <p:ext uri="{BB962C8B-B14F-4D97-AF65-F5344CB8AC3E}">
        <p14:creationId xmlns:p14="http://schemas.microsoft.com/office/powerpoint/2010/main" val="2725667524"/>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kgrunns bilde av en rad av graduates">
            <a:extLst>
              <a:ext uri="{FF2B5EF4-FFF2-40B4-BE49-F238E27FC236}">
                <a16:creationId xmlns:a16="http://schemas.microsoft.com/office/drawing/2014/main" id="{AAE0967C-F07D-588D-A4AA-9D3492E6FF86}"/>
              </a:ext>
            </a:extLst>
          </p:cNvPr>
          <p:cNvPicPr>
            <a:picLocks noChangeAspect="1"/>
          </p:cNvPicPr>
          <p:nvPr/>
        </p:nvPicPr>
        <p:blipFill rotWithShape="1">
          <a:blip r:embed="rId2">
            <a:alphaModFix amt="35000"/>
          </a:blip>
          <a:srcRect t="7054" b="8676"/>
          <a:stretch/>
        </p:blipFill>
        <p:spPr>
          <a:xfrm>
            <a:off x="20" y="1"/>
            <a:ext cx="12191980" cy="6857999"/>
          </a:xfrm>
          <a:prstGeom prst="rect">
            <a:avLst/>
          </a:prstGeom>
        </p:spPr>
      </p:pic>
      <p:sp>
        <p:nvSpPr>
          <p:cNvPr id="2" name="Title 1">
            <a:extLst>
              <a:ext uri="{FF2B5EF4-FFF2-40B4-BE49-F238E27FC236}">
                <a16:creationId xmlns:a16="http://schemas.microsoft.com/office/drawing/2014/main" id="{86A59347-1605-FA56-1C60-EB963A944F7F}"/>
              </a:ext>
            </a:extLst>
          </p:cNvPr>
          <p:cNvSpPr>
            <a:spLocks noGrp="1"/>
          </p:cNvSpPr>
          <p:nvPr>
            <p:ph type="title"/>
          </p:nvPr>
        </p:nvSpPr>
        <p:spPr>
          <a:xfrm>
            <a:off x="838199" y="1065862"/>
            <a:ext cx="6052955" cy="4726276"/>
          </a:xfrm>
        </p:spPr>
        <p:txBody>
          <a:bodyPr>
            <a:normAutofit/>
          </a:bodyPr>
          <a:lstStyle/>
          <a:p>
            <a:pPr algn="r"/>
            <a:r>
              <a:rPr lang="nb-NO" sz="8000">
                <a:ln w="22225">
                  <a:solidFill>
                    <a:srgbClr val="FFFFFF"/>
                  </a:solidFill>
                </a:ln>
                <a:noFill/>
              </a:rPr>
              <a:t>Andre ting jeg gjerne skulle hatt med</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21944E-21D8-A7D7-C061-B8F54D48650F}"/>
              </a:ext>
            </a:extLst>
          </p:cNvPr>
          <p:cNvSpPr>
            <a:spLocks noGrp="1"/>
          </p:cNvSpPr>
          <p:nvPr>
            <p:ph idx="1"/>
          </p:nvPr>
        </p:nvSpPr>
        <p:spPr>
          <a:xfrm>
            <a:off x="7534641" y="1065862"/>
            <a:ext cx="3860002" cy="4726276"/>
          </a:xfrm>
        </p:spPr>
        <p:txBody>
          <a:bodyPr anchor="ctr">
            <a:normAutofit/>
          </a:bodyPr>
          <a:lstStyle/>
          <a:p>
            <a:r>
              <a:rPr lang="nb-NO" sz="2000" dirty="0" err="1">
                <a:solidFill>
                  <a:srgbClr val="FFFFFF"/>
                </a:solidFill>
                <a:effectLst/>
                <a:latin typeface="Calibri" panose="020F0502020204030204" pitchFamily="34" charset="0"/>
                <a:ea typeface="Calibri" panose="020F0502020204030204" pitchFamily="34" charset="0"/>
              </a:rPr>
              <a:t>Honnet</a:t>
            </a:r>
            <a:r>
              <a:rPr lang="nb-NO" sz="2000" dirty="0">
                <a:solidFill>
                  <a:srgbClr val="FFFFFF"/>
                </a:solidFill>
                <a:effectLst/>
                <a:latin typeface="Calibri" panose="020F0502020204030204" pitchFamily="34" charset="0"/>
                <a:ea typeface="Calibri" panose="020F0502020204030204" pitchFamily="34" charset="0"/>
              </a:rPr>
              <a:t> – annerkjennelse</a:t>
            </a:r>
          </a:p>
          <a:p>
            <a:r>
              <a:rPr lang="nb-NO" sz="2000" dirty="0">
                <a:solidFill>
                  <a:srgbClr val="FFFFFF"/>
                </a:solidFill>
                <a:effectLst/>
                <a:latin typeface="Calibri" panose="020F0502020204030204" pitchFamily="34" charset="0"/>
                <a:ea typeface="Calibri" panose="020F0502020204030204" pitchFamily="34" charset="0"/>
              </a:rPr>
              <a:t>IPS</a:t>
            </a:r>
          </a:p>
          <a:p>
            <a:r>
              <a:rPr lang="nb-NO" sz="2000" dirty="0">
                <a:solidFill>
                  <a:srgbClr val="FFFFFF"/>
                </a:solidFill>
                <a:effectLst/>
                <a:latin typeface="Calibri" panose="020F0502020204030204" pitchFamily="34" charset="0"/>
                <a:ea typeface="Calibri" panose="020F0502020204030204" pitchFamily="34" charset="0"/>
              </a:rPr>
              <a:t>Arbeidspsykologi</a:t>
            </a:r>
          </a:p>
          <a:p>
            <a:r>
              <a:rPr lang="nb-NO" sz="2000" dirty="0">
                <a:solidFill>
                  <a:srgbClr val="FFFFFF"/>
                </a:solidFill>
                <a:effectLst/>
                <a:latin typeface="Calibri" panose="020F0502020204030204" pitchFamily="34" charset="0"/>
                <a:ea typeface="Calibri" panose="020F0502020204030204" pitchFamily="34" charset="0"/>
              </a:rPr>
              <a:t>Entreprenørskap – KS - studie</a:t>
            </a:r>
          </a:p>
          <a:p>
            <a:r>
              <a:rPr lang="en-US" sz="2000" dirty="0">
                <a:solidFill>
                  <a:srgbClr val="FFFFFF"/>
                </a:solidFill>
                <a:effectLst/>
                <a:latin typeface="Calibri" panose="020F0502020204030204" pitchFamily="34" charset="0"/>
                <a:ea typeface="Calibri" panose="020F0502020204030204" pitchFamily="34" charset="0"/>
              </a:rPr>
              <a:t>Empowerment - </a:t>
            </a:r>
            <a:r>
              <a:rPr lang="en-US" sz="2000" u="sng" dirty="0">
                <a:solidFill>
                  <a:srgbClr val="FFFFFF"/>
                </a:solidFill>
                <a:effectLst/>
                <a:latin typeface="Calibri" panose="020F0502020204030204" pitchFamily="34" charset="0"/>
                <a:ea typeface="Calibri" panose="020F0502020204030204" pitchFamily="34" charset="0"/>
                <a:hlinkClick r:id="rId3"/>
              </a:rPr>
              <a:t>https://www.forebygging.no/Ordbok/F-K/Helsefremmende-arbeid/</a:t>
            </a:r>
            <a:r>
              <a:rPr lang="nb-NO" sz="2000" dirty="0">
                <a:solidFill>
                  <a:srgbClr val="FFFFFF"/>
                </a:solidFill>
                <a:effectLst/>
                <a:latin typeface="Calibri" panose="020F0502020204030204" pitchFamily="34" charset="0"/>
                <a:ea typeface="Calibri" panose="020F0502020204030204" pitchFamily="34" charset="0"/>
              </a:rPr>
              <a:t> </a:t>
            </a:r>
            <a:r>
              <a:rPr lang="en-US" sz="2000" dirty="0">
                <a:solidFill>
                  <a:srgbClr val="FFFFFF"/>
                </a:solidFill>
                <a:effectLst/>
                <a:latin typeface="Calibri" panose="020F0502020204030204" pitchFamily="34" charset="0"/>
                <a:ea typeface="Calibri" panose="020F0502020204030204" pitchFamily="34" charset="0"/>
              </a:rPr>
              <a:t> </a:t>
            </a:r>
            <a:r>
              <a:rPr lang="nb-NO" sz="2000" dirty="0">
                <a:solidFill>
                  <a:srgbClr val="FFFFFF"/>
                </a:solidFill>
                <a:effectLst/>
                <a:latin typeface="Calibri" panose="020F0502020204030204" pitchFamily="34" charset="0"/>
                <a:ea typeface="Calibri" panose="020F0502020204030204" pitchFamily="34" charset="0"/>
              </a:rPr>
              <a:t>-</a:t>
            </a:r>
          </a:p>
          <a:p>
            <a:r>
              <a:rPr lang="nb-NO" sz="2000" dirty="0" err="1">
                <a:solidFill>
                  <a:srgbClr val="FFFFFF"/>
                </a:solidFill>
                <a:effectLst/>
                <a:latin typeface="Calibri" panose="020F0502020204030204" pitchFamily="34" charset="0"/>
                <a:ea typeface="Calibri" panose="020F0502020204030204" pitchFamily="34" charset="0"/>
              </a:rPr>
              <a:t>Antonowskys</a:t>
            </a:r>
            <a:r>
              <a:rPr lang="nb-NO" sz="2000" dirty="0">
                <a:solidFill>
                  <a:srgbClr val="FFFFFF"/>
                </a:solidFill>
                <a:effectLst/>
                <a:latin typeface="Calibri" panose="020F0502020204030204" pitchFamily="34" charset="0"/>
                <a:ea typeface="Calibri" panose="020F0502020204030204" pitchFamily="34" charset="0"/>
              </a:rPr>
              <a:t> – </a:t>
            </a:r>
            <a:r>
              <a:rPr lang="nb-NO" sz="2000" dirty="0" err="1">
                <a:solidFill>
                  <a:srgbClr val="FFFFFF"/>
                </a:solidFill>
                <a:effectLst/>
                <a:latin typeface="Calibri" panose="020F0502020204030204" pitchFamily="34" charset="0"/>
                <a:ea typeface="Calibri" panose="020F0502020204030204" pitchFamily="34" charset="0"/>
              </a:rPr>
              <a:t>salutgunese</a:t>
            </a:r>
            <a:endParaRPr lang="nb-NO" sz="2000" dirty="0">
              <a:solidFill>
                <a:srgbClr val="FFFFFF"/>
              </a:solidFill>
              <a:effectLst/>
              <a:latin typeface="Calibri" panose="020F0502020204030204" pitchFamily="34" charset="0"/>
              <a:ea typeface="Calibri" panose="020F0502020204030204" pitchFamily="34" charset="0"/>
            </a:endParaRPr>
          </a:p>
          <a:p>
            <a:r>
              <a:rPr lang="nb-NO" sz="2000" dirty="0">
                <a:solidFill>
                  <a:srgbClr val="FFFFFF"/>
                </a:solidFill>
                <a:effectLst/>
                <a:latin typeface="Calibri" panose="020F0502020204030204" pitchFamily="34" charset="0"/>
                <a:ea typeface="Calibri" panose="020F0502020204030204" pitchFamily="34" charset="0"/>
              </a:rPr>
              <a:t>Positiv psykologi</a:t>
            </a:r>
          </a:p>
          <a:p>
            <a:endParaRPr lang="nb-NO" sz="2000" dirty="0">
              <a:solidFill>
                <a:srgbClr val="FFFFFF"/>
              </a:solidFill>
            </a:endParaRPr>
          </a:p>
        </p:txBody>
      </p:sp>
    </p:spTree>
    <p:extLst>
      <p:ext uri="{BB962C8B-B14F-4D97-AF65-F5344CB8AC3E}">
        <p14:creationId xmlns:p14="http://schemas.microsoft.com/office/powerpoint/2010/main" val="410831670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Microphone against a white background">
            <a:extLst>
              <a:ext uri="{FF2B5EF4-FFF2-40B4-BE49-F238E27FC236}">
                <a16:creationId xmlns:a16="http://schemas.microsoft.com/office/drawing/2014/main" id="{B0BB2477-7F40-7426-825D-915D5C7E9E72}"/>
              </a:ext>
            </a:extLst>
          </p:cNvPr>
          <p:cNvPicPr>
            <a:picLocks noChangeAspect="1"/>
          </p:cNvPicPr>
          <p:nvPr/>
        </p:nvPicPr>
        <p:blipFill rotWithShape="1">
          <a:blip r:embed="rId2"/>
          <a:srcRect l="3184" r="-1" b="-1"/>
          <a:stretch/>
        </p:blipFill>
        <p:spPr>
          <a:xfrm>
            <a:off x="20" y="-15239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2C16F87-6EC2-9AC8-09E9-AE48A658A3ED}"/>
              </a:ext>
            </a:extLst>
          </p:cNvPr>
          <p:cNvSpPr>
            <a:spLocks noGrp="1"/>
          </p:cNvSpPr>
          <p:nvPr>
            <p:ph type="title"/>
          </p:nvPr>
        </p:nvSpPr>
        <p:spPr>
          <a:xfrm>
            <a:off x="8046720" y="1045597"/>
            <a:ext cx="3633746" cy="1588422"/>
          </a:xfrm>
        </p:spPr>
        <p:txBody>
          <a:bodyPr anchor="b">
            <a:normAutofit/>
          </a:bodyPr>
          <a:lstStyle/>
          <a:p>
            <a:r>
              <a:rPr lang="nb-NO" sz="3600"/>
              <a:t>Sjekk ut på podcast: </a:t>
            </a:r>
          </a:p>
        </p:txBody>
      </p:sp>
      <p:sp>
        <p:nvSpPr>
          <p:cNvPr id="3" name="Content Placeholder 2">
            <a:extLst>
              <a:ext uri="{FF2B5EF4-FFF2-40B4-BE49-F238E27FC236}">
                <a16:creationId xmlns:a16="http://schemas.microsoft.com/office/drawing/2014/main" id="{47E3CCE7-4829-EFA5-0E05-6ED175C11B73}"/>
              </a:ext>
            </a:extLst>
          </p:cNvPr>
          <p:cNvSpPr>
            <a:spLocks noGrp="1"/>
          </p:cNvSpPr>
          <p:nvPr>
            <p:ph idx="1"/>
          </p:nvPr>
        </p:nvSpPr>
        <p:spPr>
          <a:xfrm>
            <a:off x="8046719" y="2722729"/>
            <a:ext cx="3633747" cy="2700062"/>
          </a:xfrm>
        </p:spPr>
        <p:txBody>
          <a:bodyPr>
            <a:normAutofit/>
          </a:bodyPr>
          <a:lstStyle/>
          <a:p>
            <a:r>
              <a:rPr lang="nb-NO" sz="2000" dirty="0"/>
              <a:t>Motiverende intervju, (Helsedirektoratet)</a:t>
            </a:r>
            <a:endParaRPr lang="en-US" sz="2000" dirty="0"/>
          </a:p>
          <a:p>
            <a:r>
              <a:rPr lang="nb-NO" sz="2000" dirty="0">
                <a:hlinkClick r:id="rId3"/>
              </a:rPr>
              <a:t>https://www.helsedirektoratet.no/tema/motiverende-intervju-mi</a:t>
            </a:r>
            <a:r>
              <a:rPr lang="nb-NO" sz="2000" dirty="0"/>
              <a:t> </a:t>
            </a:r>
          </a:p>
        </p:txBody>
      </p:sp>
    </p:spTree>
    <p:extLst>
      <p:ext uri="{BB962C8B-B14F-4D97-AF65-F5344CB8AC3E}">
        <p14:creationId xmlns:p14="http://schemas.microsoft.com/office/powerpoint/2010/main" val="3140846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D1CEA-4755-A358-D939-8A42ED50C06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t>Pause: Hva er du mest bekymret for at du ikke får til ?</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4FC2F4-09DE-0C79-408D-22292B98E7E0}"/>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t>https://www.menti.com/als3eyzekfdv</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Qr code&#10;&#10;Description automatically generated">
            <a:extLst>
              <a:ext uri="{FF2B5EF4-FFF2-40B4-BE49-F238E27FC236}">
                <a16:creationId xmlns:a16="http://schemas.microsoft.com/office/drawing/2014/main" id="{1DEDA181-A018-7F6C-4F04-A370EBD6A1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22" r="4" b="343"/>
          <a:stretch/>
        </p:blipFill>
        <p:spPr>
          <a:xfrm>
            <a:off x="5977788" y="799352"/>
            <a:ext cx="5425410" cy="5259296"/>
          </a:xfrm>
          <a:prstGeom prst="rect">
            <a:avLst/>
          </a:prstGeom>
        </p:spPr>
      </p:pic>
    </p:spTree>
    <p:extLst>
      <p:ext uri="{BB962C8B-B14F-4D97-AF65-F5344CB8AC3E}">
        <p14:creationId xmlns:p14="http://schemas.microsoft.com/office/powerpoint/2010/main" val="423219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B801-7B20-83A2-1C1A-2A0140ADCE8C}"/>
              </a:ext>
            </a:extLst>
          </p:cNvPr>
          <p:cNvSpPr>
            <a:spLocks noGrp="1"/>
          </p:cNvSpPr>
          <p:nvPr>
            <p:ph type="title"/>
          </p:nvPr>
        </p:nvSpPr>
        <p:spPr/>
        <p:txBody>
          <a:bodyPr/>
          <a:lstStyle/>
          <a:p>
            <a:r>
              <a:rPr lang="nb-NO" dirty="0"/>
              <a:t>Pause – starter 13.15</a:t>
            </a:r>
          </a:p>
        </p:txBody>
      </p:sp>
      <p:sp>
        <p:nvSpPr>
          <p:cNvPr id="3" name="Content Placeholder 2">
            <a:extLst>
              <a:ext uri="{FF2B5EF4-FFF2-40B4-BE49-F238E27FC236}">
                <a16:creationId xmlns:a16="http://schemas.microsoft.com/office/drawing/2014/main" id="{F424B94C-F68E-7C05-59E0-61B7AAC2F060}"/>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1066284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5C4D-25A4-87C2-270C-D627DA1F53C0}"/>
              </a:ext>
            </a:extLst>
          </p:cNvPr>
          <p:cNvSpPr>
            <a:spLocks noGrp="1"/>
          </p:cNvSpPr>
          <p:nvPr>
            <p:ph type="title"/>
          </p:nvPr>
        </p:nvSpPr>
        <p:spPr/>
        <p:txBody>
          <a:bodyPr/>
          <a:lstStyle/>
          <a:p>
            <a:r>
              <a:rPr lang="nb-NO" dirty="0"/>
              <a:t>Litt info før oppgaven</a:t>
            </a:r>
          </a:p>
        </p:txBody>
      </p:sp>
      <p:sp>
        <p:nvSpPr>
          <p:cNvPr id="3" name="Content Placeholder 2">
            <a:extLst>
              <a:ext uri="{FF2B5EF4-FFF2-40B4-BE49-F238E27FC236}">
                <a16:creationId xmlns:a16="http://schemas.microsoft.com/office/drawing/2014/main" id="{89CCCE43-845C-EDC3-FB7F-F764256054F1}"/>
              </a:ext>
            </a:extLst>
          </p:cNvPr>
          <p:cNvSpPr>
            <a:spLocks noGrp="1"/>
          </p:cNvSpPr>
          <p:nvPr>
            <p:ph idx="1"/>
          </p:nvPr>
        </p:nvSpPr>
        <p:spPr/>
        <p:txBody>
          <a:bodyPr/>
          <a:lstStyle/>
          <a:p>
            <a:pPr marL="0" indent="0">
              <a:buNone/>
            </a:pPr>
            <a:r>
              <a:rPr lang="nb-NO" dirty="0"/>
              <a:t>Rask gjennomgang av ulike ordninger</a:t>
            </a:r>
          </a:p>
          <a:p>
            <a:pPr marL="0" indent="0">
              <a:buNone/>
            </a:pPr>
            <a:r>
              <a:rPr lang="nb-NO" dirty="0"/>
              <a:t>DERE skal lage en beskrivelse av 5 case/ungdommer – en til hver</a:t>
            </a:r>
            <a:br>
              <a:rPr lang="nb-NO" dirty="0"/>
            </a:br>
            <a:r>
              <a:rPr lang="nb-NO" dirty="0"/>
              <a:t>GENIALT å ha som eksempler på muntlig eksamen…..</a:t>
            </a:r>
          </a:p>
          <a:p>
            <a:r>
              <a:rPr lang="nb-NO" dirty="0"/>
              <a:t>Lærekandidat</a:t>
            </a:r>
          </a:p>
          <a:p>
            <a:r>
              <a:rPr lang="nb-NO" dirty="0"/>
              <a:t>Praksisbrev </a:t>
            </a:r>
          </a:p>
          <a:p>
            <a:r>
              <a:rPr lang="nb-NO" dirty="0"/>
              <a:t>Modulbaserte forsøk</a:t>
            </a:r>
          </a:p>
          <a:p>
            <a:r>
              <a:rPr lang="nb-NO" dirty="0"/>
              <a:t>Praksiskandidatordningen uten fellesfag, men jobb i 5 år</a:t>
            </a:r>
          </a:p>
          <a:p>
            <a:r>
              <a:rPr lang="nb-NO" dirty="0"/>
              <a:t>Lærling og fullt fagbrev på 4 år med alle fellesfag</a:t>
            </a:r>
          </a:p>
        </p:txBody>
      </p:sp>
    </p:spTree>
    <p:extLst>
      <p:ext uri="{BB962C8B-B14F-4D97-AF65-F5344CB8AC3E}">
        <p14:creationId xmlns:p14="http://schemas.microsoft.com/office/powerpoint/2010/main" val="2348000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AFEA8-0F32-A14D-0312-8002F4D521D6}"/>
              </a:ext>
            </a:extLst>
          </p:cNvPr>
          <p:cNvSpPr>
            <a:spLocks noGrp="1"/>
          </p:cNvSpPr>
          <p:nvPr>
            <p:ph type="title"/>
          </p:nvPr>
        </p:nvSpPr>
        <p:spPr>
          <a:xfrm>
            <a:off x="838200" y="459863"/>
            <a:ext cx="10515600" cy="1004594"/>
          </a:xfrm>
        </p:spPr>
        <p:txBody>
          <a:bodyPr>
            <a:normAutofit/>
          </a:bodyPr>
          <a:lstStyle/>
          <a:p>
            <a:pPr algn="ctr"/>
            <a:r>
              <a:rPr lang="nb-NO" sz="5400" dirty="0">
                <a:solidFill>
                  <a:srgbClr val="FFFFFF"/>
                </a:solidFill>
              </a:rPr>
              <a:t>Praksisbrev</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12648BD-5ECD-8442-EA37-DFCCB3B37365}"/>
              </a:ext>
            </a:extLst>
          </p:cNvPr>
          <p:cNvGraphicFramePr>
            <a:graphicFrameLocks noGrp="1"/>
          </p:cNvGraphicFramePr>
          <p:nvPr>
            <p:ph idx="1"/>
            <p:extLst>
              <p:ext uri="{D42A27DB-BD31-4B8C-83A1-F6EECF244321}">
                <p14:modId xmlns:p14="http://schemas.microsoft.com/office/powerpoint/2010/main" val="4236599117"/>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ABAEAD0-6FE2-F1D1-DC47-38E7C9CE3F70}"/>
              </a:ext>
            </a:extLst>
          </p:cNvPr>
          <p:cNvSpPr txBox="1"/>
          <p:nvPr/>
        </p:nvSpPr>
        <p:spPr>
          <a:xfrm>
            <a:off x="2609850" y="5110460"/>
            <a:ext cx="7196902" cy="646331"/>
          </a:xfrm>
          <a:prstGeom prst="rect">
            <a:avLst/>
          </a:prstGeom>
          <a:noFill/>
        </p:spPr>
        <p:txBody>
          <a:bodyPr wrap="square">
            <a:spAutoFit/>
          </a:bodyPr>
          <a:lstStyle/>
          <a:p>
            <a:r>
              <a:rPr lang="nb-NO" dirty="0"/>
              <a:t>For dem som ønsker å gå en annen vei: Implementering og praktisering av praksisbrevordningen i fylkeskommunene, Evi Schmid,&amp; Nils </a:t>
            </a:r>
            <a:r>
              <a:rPr lang="nb-NO" dirty="0" err="1"/>
              <a:t>Breilid</a:t>
            </a:r>
            <a:r>
              <a:rPr lang="nb-NO" dirty="0"/>
              <a:t> (2022)</a:t>
            </a:r>
          </a:p>
        </p:txBody>
      </p:sp>
    </p:spTree>
    <p:extLst>
      <p:ext uri="{BB962C8B-B14F-4D97-AF65-F5344CB8AC3E}">
        <p14:creationId xmlns:p14="http://schemas.microsoft.com/office/powerpoint/2010/main" val="366696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64C5385-28EF-46FB-1C22-91B8ADE136A5}"/>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Et </a:t>
            </a:r>
            <a:r>
              <a:rPr lang="en-US" kern="1200" dirty="0" err="1">
                <a:solidFill>
                  <a:schemeClr val="tx1"/>
                </a:solidFill>
                <a:latin typeface="+mj-lt"/>
                <a:ea typeface="+mj-ea"/>
                <a:cs typeface="+mj-cs"/>
              </a:rPr>
              <a:t>eksempel</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fra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forskning</a:t>
            </a:r>
            <a:r>
              <a:rPr lang="en-US" kern="1200" dirty="0">
                <a:solidFill>
                  <a:schemeClr val="tx1"/>
                </a:solidFill>
                <a:latin typeface="+mj-lt"/>
                <a:ea typeface="+mj-ea"/>
                <a:cs typeface="+mj-cs"/>
              </a:rPr>
              <a:t> </a:t>
            </a:r>
            <a:r>
              <a:rPr lang="en-US" dirty="0"/>
              <a:t>i USA </a:t>
            </a:r>
            <a:br>
              <a:rPr lang="en-US" dirty="0"/>
            </a:br>
            <a:r>
              <a:rPr lang="en-US" kern="1200" dirty="0" err="1">
                <a:solidFill>
                  <a:schemeClr val="tx1"/>
                </a:solidFill>
                <a:latin typeface="+mj-lt"/>
                <a:ea typeface="+mj-ea"/>
                <a:cs typeface="+mj-cs"/>
              </a:rPr>
              <a:t>på</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hva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som</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hjelper</a:t>
            </a:r>
            <a:endParaRPr lang="en-US" kern="1200" dirty="0">
              <a:solidFill>
                <a:schemeClr val="tx1"/>
              </a:solidFill>
              <a:latin typeface="+mj-lt"/>
              <a:ea typeface="+mj-ea"/>
              <a:cs typeface="+mj-cs"/>
            </a:endParaRPr>
          </a:p>
        </p:txBody>
      </p:sp>
      <p:sp>
        <p:nvSpPr>
          <p:cNvPr id="5" name="Text Placeholder 4">
            <a:extLst>
              <a:ext uri="{FF2B5EF4-FFF2-40B4-BE49-F238E27FC236}">
                <a16:creationId xmlns:a16="http://schemas.microsoft.com/office/drawing/2014/main" id="{6321F207-C3E4-E9B6-7464-D403DE6FE9A9}"/>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HUSK: Veldig mange andre eksempler fungerer OGSÅ!</a:t>
            </a:r>
          </a:p>
        </p:txBody>
      </p:sp>
    </p:spTree>
    <p:extLst>
      <p:ext uri="{BB962C8B-B14F-4D97-AF65-F5344CB8AC3E}">
        <p14:creationId xmlns:p14="http://schemas.microsoft.com/office/powerpoint/2010/main" val="770738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5D47D-A390-3B02-AF16-BD8440EF76B7}"/>
              </a:ext>
            </a:extLst>
          </p:cNvPr>
          <p:cNvSpPr>
            <a:spLocks noGrp="1"/>
          </p:cNvSpPr>
          <p:nvPr>
            <p:ph type="title"/>
          </p:nvPr>
        </p:nvSpPr>
        <p:spPr>
          <a:xfrm>
            <a:off x="686834" y="1153572"/>
            <a:ext cx="3200400" cy="4461163"/>
          </a:xfrm>
        </p:spPr>
        <p:txBody>
          <a:bodyPr>
            <a:normAutofit/>
          </a:bodyPr>
          <a:lstStyle/>
          <a:p>
            <a:r>
              <a:rPr lang="nb-NO">
                <a:solidFill>
                  <a:srgbClr val="FFFFFF"/>
                </a:solidFill>
              </a:rPr>
              <a:t>Praksisbrev et GODT alternativ</a:t>
            </a:r>
          </a:p>
        </p:txBody>
      </p:sp>
      <p:sp>
        <p:nvSpPr>
          <p:cNvPr id="19"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885D6EA-9FEB-17A0-2811-CFBEA8209AB8}"/>
              </a:ext>
            </a:extLst>
          </p:cNvPr>
          <p:cNvSpPr>
            <a:spLocks noGrp="1"/>
          </p:cNvSpPr>
          <p:nvPr>
            <p:ph idx="1"/>
          </p:nvPr>
        </p:nvSpPr>
        <p:spPr>
          <a:xfrm>
            <a:off x="4447308" y="591344"/>
            <a:ext cx="6906491" cy="5585619"/>
          </a:xfrm>
        </p:spPr>
        <p:txBody>
          <a:bodyPr anchor="ctr">
            <a:normAutofit/>
          </a:bodyPr>
          <a:lstStyle/>
          <a:p>
            <a:r>
              <a:rPr lang="nb-NO" sz="1800" b="0" i="0">
                <a:effectLst/>
                <a:latin typeface="RecifeTextWeb"/>
              </a:rPr>
              <a:t>Praksisbrevet kan være et godt alternativ for elever som trenger et mer praktisk opplæringsløp allerede i de to første årene av opplæringen. </a:t>
            </a:r>
          </a:p>
          <a:p>
            <a:r>
              <a:rPr lang="nb-NO" sz="1800" b="0" i="0">
                <a:effectLst/>
                <a:latin typeface="RecifeTextWeb"/>
              </a:rPr>
              <a:t>Slik sett kan praksisbrevet fungere som en «etterlengtet oppmykning av hovedmodellen med to år i skole og to år i lære», som </a:t>
            </a:r>
            <a:r>
              <a:rPr lang="nb-NO" sz="1800" b="0" i="0" u="none" strike="noStrike">
                <a:effectLst/>
                <a:latin typeface="RecifeTextWeb"/>
                <a:hlinkClick r:id="rId2"/>
              </a:rPr>
              <a:t>Høst (2016</a:t>
            </a:r>
            <a:r>
              <a:rPr lang="nb-NO" sz="1800" b="0" i="0">
                <a:effectLst/>
                <a:latin typeface="RecifeTextWeb"/>
              </a:rPr>
              <a:t>: 196) tidligere vurderte. </a:t>
            </a:r>
          </a:p>
          <a:p>
            <a:r>
              <a:rPr lang="nb-NO" sz="1800" b="0" i="0">
                <a:effectLst/>
                <a:latin typeface="RecifeTextWeb"/>
              </a:rPr>
              <a:t>Også Lied-utvalget ser behov for fleksible opplæringsløp og anbefaler å videreutvikle praksisbrevordningen «til et planlagt delkompetanseløp med mål om full sluttkompetanse for elever som trenger kortere tidshorisonter» (</a:t>
            </a:r>
            <a:r>
              <a:rPr lang="nb-NO" sz="1800" b="0" i="0" u="none" strike="noStrike">
                <a:effectLst/>
                <a:latin typeface="RecifeTextWeb"/>
                <a:hlinkClick r:id="rId3"/>
              </a:rPr>
              <a:t>NOU 2019</a:t>
            </a:r>
            <a:r>
              <a:rPr lang="nb-NO" sz="1800" b="0" i="0">
                <a:effectLst/>
                <a:latin typeface="RecifeTextWeb"/>
              </a:rPr>
              <a:t>: 25: 105f.). </a:t>
            </a:r>
          </a:p>
          <a:p>
            <a:r>
              <a:rPr lang="nb-NO" sz="1800" b="0" i="0">
                <a:effectLst/>
                <a:latin typeface="RecifeTextWeb"/>
              </a:rPr>
              <a:t>I stortingsmeldingen som fulgte opp Lied-utvalgets innstillinger (Meld. St. 21 (2020 – 2021)), støttes denne vurderingen, og videreutvikling av praksisbrevordningen er et av tiltakene for å bedre muligheter for å fullføre videregående opplæring i regjeringens fullføringsreform. </a:t>
            </a:r>
          </a:p>
          <a:p>
            <a:r>
              <a:rPr lang="nb-NO" sz="1800" b="0" i="0">
                <a:effectLst/>
                <a:latin typeface="RecifeTextWeb"/>
              </a:rPr>
              <a:t>For at ordningen skal etablere seg, kreves det imidlertid støtte fra sentrale aktører i fag- og yrkesopplæringen som fylkeskommuner, bedrifter, opplæringskontor og partene i arbeidslivet.</a:t>
            </a:r>
            <a:endParaRPr lang="nb-NO" sz="1800"/>
          </a:p>
        </p:txBody>
      </p:sp>
    </p:spTree>
    <p:extLst>
      <p:ext uri="{BB962C8B-B14F-4D97-AF65-F5344CB8AC3E}">
        <p14:creationId xmlns:p14="http://schemas.microsoft.com/office/powerpoint/2010/main" val="1256956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A585C-D83E-EAE5-2DA8-ACAE0D0F3A44}"/>
              </a:ext>
            </a:extLst>
          </p:cNvPr>
          <p:cNvSpPr>
            <a:spLocks noGrp="1"/>
          </p:cNvSpPr>
          <p:nvPr>
            <p:ph type="title"/>
          </p:nvPr>
        </p:nvSpPr>
        <p:spPr>
          <a:xfrm>
            <a:off x="956826" y="1112969"/>
            <a:ext cx="3937298" cy="4166010"/>
          </a:xfrm>
        </p:spPr>
        <p:txBody>
          <a:bodyPr>
            <a:normAutofit/>
          </a:bodyPr>
          <a:lstStyle/>
          <a:p>
            <a:r>
              <a:rPr lang="nb-NO">
                <a:solidFill>
                  <a:srgbClr val="FFFFFF"/>
                </a:solidFill>
              </a:rPr>
              <a:t>Hvorfor praksisbrev IKKE er i bruk</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65464F4-6417-1C1E-1565-F368BB13DC2A}"/>
              </a:ext>
            </a:extLst>
          </p:cNvPr>
          <p:cNvSpPr>
            <a:spLocks noGrp="1"/>
          </p:cNvSpPr>
          <p:nvPr>
            <p:ph idx="1"/>
          </p:nvPr>
        </p:nvSpPr>
        <p:spPr>
          <a:xfrm>
            <a:off x="6096000" y="820880"/>
            <a:ext cx="5257799" cy="4889350"/>
          </a:xfrm>
        </p:spPr>
        <p:txBody>
          <a:bodyPr anchor="t">
            <a:normAutofit/>
          </a:bodyPr>
          <a:lstStyle/>
          <a:p>
            <a:r>
              <a:rPr lang="nb-NO" sz="1800" b="0" i="0" dirty="0">
                <a:effectLst/>
                <a:latin typeface="RecifeTextWeb"/>
              </a:rPr>
              <a:t>Avslutningsvis gjenstår spørsmålet om hvorfor ordningen er så lite brukt. I lys av våre funn kan det virke overraskende at ikke flere elever får tilbud om praksisbrev (jf. også </a:t>
            </a:r>
            <a:r>
              <a:rPr lang="nb-NO" sz="1800" b="0" i="0" u="none" strike="noStrike" dirty="0">
                <a:effectLst/>
                <a:latin typeface="RecifeTextWeb"/>
                <a:hlinkClick r:id="rId2"/>
              </a:rPr>
              <a:t>Brækhus 2020a</a:t>
            </a:r>
            <a:r>
              <a:rPr lang="nb-NO" sz="1800" b="0" i="0" dirty="0">
                <a:effectLst/>
                <a:latin typeface="RecifeTextWeb"/>
              </a:rPr>
              <a:t>). </a:t>
            </a:r>
          </a:p>
          <a:p>
            <a:r>
              <a:rPr lang="nb-NO" sz="1800" b="0" i="0" dirty="0">
                <a:effectLst/>
                <a:latin typeface="RecifeTextWeb"/>
              </a:rPr>
              <a:t>I den offentlige debatten er det gjennom de siste årene blitt trukket fram flere grunner, som at ordningen er tungvint å organisere, kostbar for fylkeskommunene på grunn av målsettingen om en fireårig læretid, og ikke minst at opplæringskontor og bedrifter viser laber interesse (</a:t>
            </a:r>
            <a:r>
              <a:rPr lang="nb-NO" sz="1800" b="0" i="0" u="none" strike="noStrike" dirty="0">
                <a:effectLst/>
                <a:latin typeface="RecifeTextWeb"/>
                <a:hlinkClick r:id="rId2"/>
              </a:rPr>
              <a:t>Brækhus 2020a</a:t>
            </a:r>
            <a:r>
              <a:rPr lang="nb-NO" sz="1800" b="0" i="0" dirty="0">
                <a:effectLst/>
                <a:latin typeface="RecifeTextWeb"/>
              </a:rPr>
              <a:t>; </a:t>
            </a:r>
            <a:r>
              <a:rPr lang="nb-NO" sz="1800" b="0" i="0" u="none" strike="noStrike" dirty="0">
                <a:effectLst/>
                <a:latin typeface="RecifeTextWeb"/>
                <a:hlinkClick r:id="rId3"/>
              </a:rPr>
              <a:t>Schjønberg 2022</a:t>
            </a:r>
            <a:r>
              <a:rPr lang="nb-NO" sz="1800" b="0" i="0" dirty="0">
                <a:effectLst/>
                <a:latin typeface="RecifeTextWeb"/>
              </a:rPr>
              <a:t>). </a:t>
            </a:r>
          </a:p>
          <a:p>
            <a:r>
              <a:rPr lang="nb-NO" sz="1800" b="0" i="0" dirty="0">
                <a:effectLst/>
                <a:latin typeface="RecifeTextWeb"/>
              </a:rPr>
              <a:t>I tillegg er ordningen per i dag ikke søkbar, og flere har stilt seg negative til å gjøre den søkbar og gitt uttrykk for en frykt for at ungdom som har forutsetninger for å følge den ordinære opplæringen, kunne bli fristet til å søke praksisbrevordningen (f.eks. </a:t>
            </a:r>
            <a:r>
              <a:rPr lang="nb-NO" sz="1800" b="0" i="0" u="none" strike="noStrike" dirty="0">
                <a:effectLst/>
                <a:latin typeface="RecifeTextWeb"/>
                <a:hlinkClick r:id="rId4"/>
              </a:rPr>
              <a:t>Brækhus 2020b</a:t>
            </a:r>
            <a:r>
              <a:rPr lang="nb-NO" sz="1800" b="0" i="0" dirty="0">
                <a:effectLst/>
                <a:latin typeface="RecifeTextWeb"/>
              </a:rPr>
              <a:t>; </a:t>
            </a:r>
            <a:r>
              <a:rPr lang="nb-NO" sz="1800" b="0" i="0" u="none" strike="noStrike" dirty="0">
                <a:effectLst/>
                <a:latin typeface="RecifeTextWeb"/>
                <a:hlinkClick r:id="rId5"/>
              </a:rPr>
              <a:t>NOU 2019</a:t>
            </a:r>
            <a:r>
              <a:rPr lang="nb-NO" sz="1800" b="0" i="0" dirty="0">
                <a:effectLst/>
                <a:latin typeface="RecifeTextWeb"/>
              </a:rPr>
              <a:t>: 25). </a:t>
            </a:r>
            <a:endParaRPr lang="nb-NO" sz="18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0810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3F98A-5E3E-5F01-7BE6-E554422B1A50}"/>
              </a:ext>
            </a:extLst>
          </p:cNvPr>
          <p:cNvSpPr>
            <a:spLocks noGrp="1"/>
          </p:cNvSpPr>
          <p:nvPr>
            <p:ph type="title"/>
          </p:nvPr>
        </p:nvSpPr>
        <p:spPr>
          <a:xfrm>
            <a:off x="1043631" y="809898"/>
            <a:ext cx="10173010" cy="1554480"/>
          </a:xfrm>
        </p:spPr>
        <p:txBody>
          <a:bodyPr anchor="ctr">
            <a:normAutofit/>
          </a:bodyPr>
          <a:lstStyle/>
          <a:p>
            <a:r>
              <a:rPr lang="nb-NO" sz="4800"/>
              <a:t>Litt mer om praksisbrev fra media….</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270D019-6D10-7301-1F5B-68009D272479}"/>
              </a:ext>
            </a:extLst>
          </p:cNvPr>
          <p:cNvGraphicFramePr>
            <a:graphicFrameLocks noGrp="1"/>
          </p:cNvGraphicFramePr>
          <p:nvPr>
            <p:ph idx="1"/>
            <p:extLst>
              <p:ext uri="{D42A27DB-BD31-4B8C-83A1-F6EECF244321}">
                <p14:modId xmlns:p14="http://schemas.microsoft.com/office/powerpoint/2010/main" val="119608118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221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33FA7-AD6B-3B44-4A62-7F3E6157447A}"/>
              </a:ext>
            </a:extLst>
          </p:cNvPr>
          <p:cNvSpPr>
            <a:spLocks noGrp="1"/>
          </p:cNvSpPr>
          <p:nvPr>
            <p:ph type="title"/>
          </p:nvPr>
        </p:nvSpPr>
        <p:spPr>
          <a:xfrm>
            <a:off x="1043631" y="809898"/>
            <a:ext cx="9942716" cy="1554480"/>
          </a:xfrm>
        </p:spPr>
        <p:txBody>
          <a:bodyPr anchor="ctr">
            <a:normAutofit/>
          </a:bodyPr>
          <a:lstStyle/>
          <a:p>
            <a:r>
              <a:rPr lang="nb-NO" sz="4800" dirty="0"/>
              <a:t>Les mer om praksisbrev</a:t>
            </a:r>
          </a:p>
        </p:txBody>
      </p:sp>
      <p:sp>
        <p:nvSpPr>
          <p:cNvPr id="16" name="Content Placeholder 2">
            <a:extLst>
              <a:ext uri="{FF2B5EF4-FFF2-40B4-BE49-F238E27FC236}">
                <a16:creationId xmlns:a16="http://schemas.microsoft.com/office/drawing/2014/main" id="{209C9266-BC71-525D-B3F0-8D56D3CEE473}"/>
              </a:ext>
            </a:extLst>
          </p:cNvPr>
          <p:cNvSpPr>
            <a:spLocks noGrp="1"/>
          </p:cNvSpPr>
          <p:nvPr>
            <p:ph idx="1"/>
          </p:nvPr>
        </p:nvSpPr>
        <p:spPr>
          <a:xfrm>
            <a:off x="1045028" y="3017522"/>
            <a:ext cx="9941319" cy="3124658"/>
          </a:xfrm>
        </p:spPr>
        <p:txBody>
          <a:bodyPr anchor="ctr">
            <a:normAutofit/>
          </a:bodyPr>
          <a:lstStyle/>
          <a:p>
            <a:r>
              <a:rPr lang="nb-NO" sz="1500">
                <a:effectLst/>
                <a:latin typeface="Calibri" panose="020F0502020204030204" pitchFamily="34" charset="0"/>
                <a:ea typeface="Calibri" panose="020F0502020204030204" pitchFamily="34" charset="0"/>
                <a:cs typeface="Times New Roman" panose="02020603050405020304" pitchFamily="18" charset="0"/>
              </a:rPr>
              <a:t>Tårnesvik, Åshild  (2021) «Fra drop-out til fagbrev» En kvalitativ undersøkelse om elevers opplevelse av praksisbrevordningen, Oslomet, Master i yrkespedagogikk</a:t>
            </a:r>
          </a:p>
          <a:p>
            <a:r>
              <a:rPr lang="nb-NO" sz="1500">
                <a:effectLst/>
                <a:latin typeface="Calibri" panose="020F0502020204030204" pitchFamily="34" charset="0"/>
                <a:ea typeface="Calibri" panose="020F0502020204030204" pitchFamily="34" charset="0"/>
                <a:cs typeface="Times New Roman" panose="02020603050405020304" pitchFamily="18" charset="0"/>
                <a:hlinkClick r:id="rId2"/>
              </a:rPr>
              <a:t>https://journals.oslomet.no/index.php/nordiccie/article/view/4849</a:t>
            </a:r>
            <a:r>
              <a:rPr lang="nb-NO" sz="1500">
                <a:latin typeface="Calibri" panose="020F0502020204030204" pitchFamily="34" charset="0"/>
                <a:ea typeface="Calibri" panose="020F0502020204030204" pitchFamily="34" charset="0"/>
                <a:cs typeface="Times New Roman" panose="02020603050405020304" pitchFamily="18" charset="0"/>
              </a:rPr>
              <a:t> Å velge bort læring i skolen til fordel for læring i praksis: En casestudie om veien frem til fagbrev via praksisbrev </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1210310" algn="l"/>
              </a:tabLst>
            </a:pPr>
            <a:r>
              <a:rPr lang="nb-NO" sz="1500"/>
              <a:t> </a:t>
            </a:r>
            <a:r>
              <a:rPr lang="nb-NO" sz="1500">
                <a:effectLst/>
                <a:highlight>
                  <a:srgbClr val="FFFF00"/>
                </a:highlight>
                <a:latin typeface="Calibri" panose="020F0502020204030204" pitchFamily="34" charset="0"/>
                <a:ea typeface="Calibri" panose="020F0502020204030204" pitchFamily="34" charset="0"/>
                <a:cs typeface="Calibri" panose="020F0502020204030204" pitchFamily="34" charset="0"/>
              </a:rPr>
              <a:t>Markussen, Eifred (2014) Jobb å få? Om overgang til arbeid for personer som har vært i løp mot planlagt grunnkompetanse i Akershus i årene 2009-2012. (58). Rapport. NIFU Nordisk institutt for studier av innovasjon, forskning og utdanning.</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1210310" algn="l"/>
              </a:tabLst>
            </a:pPr>
            <a:r>
              <a:rPr lang="nb-NO" sz="1500">
                <a:effectLst/>
                <a:highlight>
                  <a:srgbClr val="FFFF00"/>
                </a:highlight>
                <a:latin typeface="Calibri" panose="020F0502020204030204" pitchFamily="34" charset="0"/>
                <a:ea typeface="Calibri" panose="020F0502020204030204" pitchFamily="34" charset="0"/>
                <a:cs typeface="Calibri" panose="020F0502020204030204" pitchFamily="34" charset="0"/>
              </a:rPr>
              <a:t>• Høst, Håkon (2011). Praksisbrev – et vellykket tiltak mot frafall. Hva er lærdommene? Sluttrapport fra den forskningsbaserte evalueringen av forsøk med praksisbrev. 2008-2011. Rapport, NIFU</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r>
              <a:rPr lang="nb-NO" sz="1500">
                <a:effectLst/>
                <a:latin typeface="Calibri" panose="020F0502020204030204" pitchFamily="34" charset="0"/>
                <a:ea typeface="Calibri" panose="020F0502020204030204" pitchFamily="34" charset="0"/>
                <a:cs typeface="Calibri" panose="020F0502020204030204" pitchFamily="34" charset="0"/>
              </a:rPr>
              <a:t>Markussen, E., Grøgaard, J.B., og Hjetland, H.N. (2018)  «Jeg vet ikke hva alternativer skulle vært». Evaluering av lærekandidatordningen og ordningen med tilskudd til opplæring av lærlinger , praksisbrevkandidater og lærekandidater med særskilte behov. Rapport 8. Oslo: NIFU </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endParaRPr lang="nb-NO" sz="15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18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4970-6131-7146-AAF2-12F9557BF256}"/>
              </a:ext>
            </a:extLst>
          </p:cNvPr>
          <p:cNvSpPr>
            <a:spLocks noGrp="1"/>
          </p:cNvSpPr>
          <p:nvPr>
            <p:ph type="title"/>
          </p:nvPr>
        </p:nvSpPr>
        <p:spPr/>
        <p:txBody>
          <a:bodyPr/>
          <a:lstStyle/>
          <a:p>
            <a:r>
              <a:rPr lang="nb-NO" dirty="0"/>
              <a:t>Lærekandidat - samme som VTO…?( vel vel)</a:t>
            </a:r>
          </a:p>
        </p:txBody>
      </p:sp>
      <p:sp>
        <p:nvSpPr>
          <p:cNvPr id="3" name="Content Placeholder 2">
            <a:extLst>
              <a:ext uri="{FF2B5EF4-FFF2-40B4-BE49-F238E27FC236}">
                <a16:creationId xmlns:a16="http://schemas.microsoft.com/office/drawing/2014/main" id="{120F8C03-56CA-6DED-AFD4-F041919BED2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57910576-48D3-466F-FC9B-1FC1C9ACFA95}"/>
              </a:ext>
            </a:extLst>
          </p:cNvPr>
          <p:cNvPicPr>
            <a:picLocks noChangeAspect="1"/>
          </p:cNvPicPr>
          <p:nvPr/>
        </p:nvPicPr>
        <p:blipFill rotWithShape="1">
          <a:blip r:embed="rId2"/>
          <a:srcRect l="1744" t="9931" r="2735" b="8333"/>
          <a:stretch/>
        </p:blipFill>
        <p:spPr>
          <a:xfrm>
            <a:off x="116958" y="1252537"/>
            <a:ext cx="11645973" cy="5605463"/>
          </a:xfrm>
          <a:prstGeom prst="rect">
            <a:avLst/>
          </a:prstGeom>
        </p:spPr>
      </p:pic>
    </p:spTree>
    <p:extLst>
      <p:ext uri="{BB962C8B-B14F-4D97-AF65-F5344CB8AC3E}">
        <p14:creationId xmlns:p14="http://schemas.microsoft.com/office/powerpoint/2010/main" val="4050432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5A0D-8E46-A8EF-54B4-6C42C8B2A181}"/>
              </a:ext>
            </a:extLst>
          </p:cNvPr>
          <p:cNvSpPr>
            <a:spLocks noGrp="1"/>
          </p:cNvSpPr>
          <p:nvPr>
            <p:ph type="title"/>
          </p:nvPr>
        </p:nvSpPr>
        <p:spPr/>
        <p:txBody>
          <a:bodyPr/>
          <a:lstStyle/>
          <a:p>
            <a:r>
              <a:rPr lang="nb-NO" dirty="0"/>
              <a:t>…. De har fått en egen link….</a:t>
            </a:r>
          </a:p>
        </p:txBody>
      </p:sp>
      <p:sp>
        <p:nvSpPr>
          <p:cNvPr id="3" name="Content Placeholder 2">
            <a:extLst>
              <a:ext uri="{FF2B5EF4-FFF2-40B4-BE49-F238E27FC236}">
                <a16:creationId xmlns:a16="http://schemas.microsoft.com/office/drawing/2014/main" id="{82EB443F-EE67-2B81-9D8C-1F3C271FE154}"/>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097E55FA-747D-8B2B-AAB0-AFC9A3345E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6711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39B9-6363-5267-32EE-F3C17E1348C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C9E693E8-EE18-37A3-62A2-42E67EFD48A7}"/>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AFEC726E-E9B1-EA39-B6AA-3348BA13ABB9}"/>
              </a:ext>
            </a:extLst>
          </p:cNvPr>
          <p:cNvPicPr>
            <a:picLocks noChangeAspect="1"/>
          </p:cNvPicPr>
          <p:nvPr/>
        </p:nvPicPr>
        <p:blipFill rotWithShape="1">
          <a:blip r:embed="rId2"/>
          <a:srcRect l="28866" t="8682" r="30145" b="3100"/>
          <a:stretch/>
        </p:blipFill>
        <p:spPr>
          <a:xfrm>
            <a:off x="2863915" y="0"/>
            <a:ext cx="5620867" cy="6804838"/>
          </a:xfrm>
          <a:prstGeom prst="rect">
            <a:avLst/>
          </a:prstGeom>
        </p:spPr>
      </p:pic>
    </p:spTree>
    <p:extLst>
      <p:ext uri="{BB962C8B-B14F-4D97-AF65-F5344CB8AC3E}">
        <p14:creationId xmlns:p14="http://schemas.microsoft.com/office/powerpoint/2010/main" val="3556799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95C19-20EC-1DB5-ADD0-1A9388EC4BF3}"/>
              </a:ext>
            </a:extLst>
          </p:cNvPr>
          <p:cNvSpPr>
            <a:spLocks noGrp="1"/>
          </p:cNvSpPr>
          <p:nvPr>
            <p:ph type="title"/>
          </p:nvPr>
        </p:nvSpPr>
        <p:spPr>
          <a:xfrm>
            <a:off x="1171074" y="1396686"/>
            <a:ext cx="3240506" cy="4064628"/>
          </a:xfrm>
        </p:spPr>
        <p:txBody>
          <a:bodyPr>
            <a:normAutofit/>
          </a:bodyPr>
          <a:lstStyle/>
          <a:p>
            <a:r>
              <a:rPr lang="nb-NO">
                <a:solidFill>
                  <a:srgbClr val="FFFFFF"/>
                </a:solidFill>
              </a:rPr>
              <a:t>Hvorfor ikke </a:t>
            </a:r>
            <a:r>
              <a:rPr lang="nb-NO">
                <a:solidFill>
                  <a:srgbClr val="FFFFFF"/>
                </a:solidFill>
                <a:hlinkClick r:id="rId2"/>
              </a:rPr>
              <a:t>lærekandidat</a:t>
            </a:r>
            <a:r>
              <a:rPr lang="nb-NO">
                <a:solidFill>
                  <a:srgbClr val="FFFFFF"/>
                </a:solidFill>
              </a:rPr>
              <a:t> ?</a:t>
            </a:r>
          </a:p>
        </p:txBody>
      </p:sp>
      <p:sp>
        <p:nvSpPr>
          <p:cNvPr id="18"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60840D-D0EE-E3D6-D21B-ACA40F723C9D}"/>
              </a:ext>
            </a:extLst>
          </p:cNvPr>
          <p:cNvSpPr>
            <a:spLocks noGrp="1"/>
          </p:cNvSpPr>
          <p:nvPr>
            <p:ph idx="1"/>
          </p:nvPr>
        </p:nvSpPr>
        <p:spPr>
          <a:xfrm>
            <a:off x="5370153" y="1526033"/>
            <a:ext cx="5536397" cy="3935281"/>
          </a:xfrm>
        </p:spPr>
        <p:txBody>
          <a:bodyPr>
            <a:normAutofit/>
          </a:bodyPr>
          <a:lstStyle/>
          <a:p>
            <a:r>
              <a:rPr lang="nb-NO" sz="1800"/>
              <a:t>Passer bedre for VTO</a:t>
            </a:r>
          </a:p>
          <a:p>
            <a:r>
              <a:rPr lang="nb-NO" sz="1800"/>
              <a:t>Veldig dyrt for bedriftene i forhold til praksisplasser fra NAV – nesten 600.000 i forskjell</a:t>
            </a:r>
          </a:p>
          <a:p>
            <a:r>
              <a:rPr lang="nb-NO" sz="1800"/>
              <a:t>Ordningen innebærer at bedrifter må skrive kontrakt med en ungdom som man ikke vet noe om – vet ikke fravær eller karakter. Ungdommen mangler ofte YFF</a:t>
            </a:r>
          </a:p>
          <a:p>
            <a:r>
              <a:rPr lang="nb-NO" sz="1800"/>
              <a:t>Vanskelig å få til samarbeid mellom NAV og fylkeskommunen slik at NAV dekker lønn og bedriften kan gi opplæring</a:t>
            </a:r>
          </a:p>
          <a:p>
            <a:r>
              <a:rPr lang="nb-NO" sz="1800"/>
              <a:t>Foresatte og elever er ikke begeistret for ordningen</a:t>
            </a:r>
          </a:p>
          <a:p>
            <a:r>
              <a:rPr lang="nb-NO" sz="1800"/>
              <a:t>Ingen har ansvar for å finne bedrift til elevene</a:t>
            </a:r>
          </a:p>
          <a:p>
            <a:r>
              <a:rPr lang="nb-NO" sz="1800"/>
              <a:t>Lærekandidat – praksisbrev – litt info fra </a:t>
            </a:r>
            <a:r>
              <a:rPr lang="nb-NO" sz="1800" err="1">
                <a:hlinkClick r:id="rId3"/>
              </a:rPr>
              <a:t>udir</a:t>
            </a:r>
            <a:endParaRPr lang="nb-NO" sz="1800"/>
          </a:p>
        </p:txBody>
      </p:sp>
    </p:spTree>
    <p:extLst>
      <p:ext uri="{BB962C8B-B14F-4D97-AF65-F5344CB8AC3E}">
        <p14:creationId xmlns:p14="http://schemas.microsoft.com/office/powerpoint/2010/main" val="1981947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43028C-730E-9089-909F-0D9054AA0F64}"/>
              </a:ext>
            </a:extLst>
          </p:cNvPr>
          <p:cNvSpPr>
            <a:spLocks noGrp="1"/>
          </p:cNvSpPr>
          <p:nvPr>
            <p:ph type="title"/>
          </p:nvPr>
        </p:nvSpPr>
        <p:spPr>
          <a:xfrm>
            <a:off x="686834" y="1153572"/>
            <a:ext cx="3200400" cy="4461163"/>
          </a:xfrm>
        </p:spPr>
        <p:txBody>
          <a:bodyPr>
            <a:normAutofit/>
          </a:bodyPr>
          <a:lstStyle/>
          <a:p>
            <a:r>
              <a:rPr lang="nb-NO" sz="3700" dirty="0">
                <a:solidFill>
                  <a:srgbClr val="FFFFFF"/>
                </a:solidFill>
              </a:rPr>
              <a:t>Praksiskandidat</a:t>
            </a:r>
            <a:br>
              <a:rPr lang="nb-NO" sz="3700" dirty="0">
                <a:solidFill>
                  <a:srgbClr val="FFFFFF"/>
                </a:solidFill>
              </a:rPr>
            </a:br>
            <a:br>
              <a:rPr lang="nb-NO" sz="3700" dirty="0">
                <a:solidFill>
                  <a:srgbClr val="FFFFFF"/>
                </a:solidFill>
              </a:rPr>
            </a:br>
            <a:r>
              <a:rPr lang="nb-NO" sz="3700" dirty="0">
                <a:solidFill>
                  <a:srgbClr val="FFFFFF"/>
                </a:solidFill>
              </a:rPr>
              <a:t>bare jobb 5 år først</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F87A9D-763B-A8D8-6050-B53E88FD5D3D}"/>
              </a:ext>
            </a:extLst>
          </p:cNvPr>
          <p:cNvSpPr>
            <a:spLocks noGrp="1"/>
          </p:cNvSpPr>
          <p:nvPr>
            <p:ph idx="1"/>
          </p:nvPr>
        </p:nvSpPr>
        <p:spPr>
          <a:xfrm>
            <a:off x="4447308" y="591344"/>
            <a:ext cx="6906491" cy="5585619"/>
          </a:xfrm>
        </p:spPr>
        <p:txBody>
          <a:bodyPr anchor="ctr">
            <a:normAutofit/>
          </a:bodyPr>
          <a:lstStyle/>
          <a:p>
            <a:r>
              <a:rPr lang="nb-NO" dirty="0">
                <a:effectLst/>
                <a:latin typeface="Times New Roman" panose="02020603050405020304" pitchFamily="18" charset="0"/>
                <a:ea typeface="Arial" panose="020B0604020202020204" pitchFamily="34" charset="0"/>
              </a:rPr>
              <a:t>Praksiskandidat er noe helt annet og er et tilbud til de som har jobbet i 5 år for å få en dokumentasjon på at de kan fagene godt nok til å gå opp til en fagprøve </a:t>
            </a:r>
          </a:p>
          <a:p>
            <a:r>
              <a:rPr lang="nb-NO" dirty="0">
                <a:effectLst/>
                <a:latin typeface="Times New Roman" panose="02020603050405020304" pitchFamily="18" charset="0"/>
                <a:ea typeface="Arial" panose="020B0604020202020204" pitchFamily="34" charset="0"/>
              </a:rPr>
              <a:t>Det er mulig å først være lærekandidat og få et kompetansebevis, så jobbe noen år slik at du totalt har 5 års arbeidserfaring,. </a:t>
            </a:r>
          </a:p>
          <a:p>
            <a:r>
              <a:rPr lang="nb-NO" dirty="0">
                <a:latin typeface="Times New Roman" panose="02020603050405020304" pitchFamily="18" charset="0"/>
                <a:ea typeface="Arial" panose="020B0604020202020204" pitchFamily="34" charset="0"/>
              </a:rPr>
              <a:t>Trenger ikke ta noen fellesfag</a:t>
            </a:r>
          </a:p>
          <a:p>
            <a:r>
              <a:rPr lang="nb-NO" dirty="0">
                <a:latin typeface="Times New Roman" panose="02020603050405020304" pitchFamily="18" charset="0"/>
                <a:ea typeface="Arial" panose="020B0604020202020204" pitchFamily="34" charset="0"/>
              </a:rPr>
              <a:t>Går opp til fullt fagbrevprøve etter å ha tatt praksiskandidatprøven. (Udir, 2016) </a:t>
            </a:r>
            <a:endParaRPr lang="nb-NO"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801232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43028C-730E-9089-909F-0D9054AA0F64}"/>
              </a:ext>
            </a:extLst>
          </p:cNvPr>
          <p:cNvSpPr>
            <a:spLocks noGrp="1"/>
          </p:cNvSpPr>
          <p:nvPr>
            <p:ph type="title"/>
          </p:nvPr>
        </p:nvSpPr>
        <p:spPr>
          <a:xfrm>
            <a:off x="686834" y="1153572"/>
            <a:ext cx="3200400" cy="4461163"/>
          </a:xfrm>
        </p:spPr>
        <p:txBody>
          <a:bodyPr>
            <a:normAutofit/>
          </a:bodyPr>
          <a:lstStyle/>
          <a:p>
            <a:r>
              <a:rPr lang="nb-NO" sz="3700" dirty="0">
                <a:solidFill>
                  <a:srgbClr val="FFFFFF"/>
                </a:solidFill>
              </a:rPr>
              <a:t>Modulforsøk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F87A9D-763B-A8D8-6050-B53E88FD5D3D}"/>
              </a:ext>
            </a:extLst>
          </p:cNvPr>
          <p:cNvSpPr>
            <a:spLocks noGrp="1"/>
          </p:cNvSpPr>
          <p:nvPr>
            <p:ph idx="1"/>
          </p:nvPr>
        </p:nvSpPr>
        <p:spPr>
          <a:xfrm>
            <a:off x="4447308" y="591344"/>
            <a:ext cx="6906491" cy="5585619"/>
          </a:xfrm>
        </p:spPr>
        <p:txBody>
          <a:bodyPr anchor="ctr">
            <a:normAutofit/>
          </a:bodyPr>
          <a:lstStyle/>
          <a:p>
            <a:pPr marL="0" indent="0">
              <a:buNone/>
            </a:pPr>
            <a:r>
              <a:rPr lang="nb-NO" sz="1800" dirty="0">
                <a:effectLst/>
                <a:latin typeface="Times New Roman" panose="02020603050405020304" pitchFamily="18" charset="0"/>
                <a:ea typeface="Arial" panose="020B0604020202020204" pitchFamily="34" charset="0"/>
              </a:rPr>
              <a:t>. </a:t>
            </a:r>
          </a:p>
          <a:p>
            <a:r>
              <a:rPr lang="nb-NO" sz="1800" dirty="0">
                <a:effectLst/>
                <a:latin typeface="Times New Roman" panose="02020603050405020304" pitchFamily="18" charset="0"/>
                <a:ea typeface="DengXian" panose="02010600030101010101" pitchFamily="2" charset="-122"/>
              </a:rPr>
              <a:t>Fullføringsreformen introduserer en fornyet fullføringsrett for alle. Reformen sier blant annet at det er viktig å : «videreutvikle lærekandidatordningen og praksisbrevordningen i lys av fullføringsretten» (Meld. St. 21, 2020-21, s. 52)</a:t>
            </a:r>
          </a:p>
          <a:p>
            <a:r>
              <a:rPr lang="nb-NO" sz="1800" dirty="0">
                <a:effectLst/>
                <a:latin typeface="Times New Roman" panose="02020603050405020304" pitchFamily="18" charset="0"/>
                <a:ea typeface="Calibri" panose="020F0502020204030204" pitchFamily="34" charset="0"/>
                <a:cs typeface="Times New Roman" panose="02020603050405020304" pitchFamily="18" charset="0"/>
              </a:rPr>
              <a:t>I St. Meld. 16 (2015–2016) Fra utenforskap til ny sjanse. Samordnet innsats for voksnes læring foreslo regjeringen å gjennomføre forsøk som gjelder utforming og innhold i læreplaner for voksne deltakere.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u="sng" dirty="0">
                <a:effectLst/>
                <a:latin typeface="Times New Roman" panose="02020603050405020304" pitchFamily="18" charset="0"/>
                <a:ea typeface="Calibri" panose="020F0502020204030204" pitchFamily="34" charset="0"/>
                <a:cs typeface="Times New Roman" panose="02020603050405020304" pitchFamily="18" charset="0"/>
                <a:hlinkClick r:id="rId2"/>
              </a:rPr>
              <a:t>https://www.udir.no/laring-og-trivsel/voksenopplaring/lareplaner/forsokslareplaner-voksenopplaring/forsokslareplan-salgsfaget-voksne/</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Times New Roman" panose="02020603050405020304" pitchFamily="18" charset="0"/>
                <a:ea typeface="Calibri" panose="020F0502020204030204" pitchFamily="34" charset="0"/>
                <a:cs typeface="Times New Roman" panose="02020603050405020304" pitchFamily="18" charset="0"/>
              </a:rPr>
              <a:t>Et av hovedtiltakene for å nå denne målsetningen er forsøk med modulisert opplæring. Opplæringen i modulforsøkene skal være fleksibel, effektiv, relevant og tilpasset den voksne. Opplæringsløpet planlegges utfra den yrkeskompetansen den voksne ønsker, og kan bestå av en kombinasjon av moduler fra forberedende voksenopplæring og modulisert fag- og yrkesopplæring. (</a:t>
            </a:r>
            <a:r>
              <a:rPr lang="nb-NO" sz="1800" u="sng" dirty="0">
                <a:effectLst/>
                <a:latin typeface="Times New Roman" panose="02020603050405020304" pitchFamily="18" charset="0"/>
                <a:ea typeface="Calibri" panose="020F0502020204030204" pitchFamily="34" charset="0"/>
                <a:cs typeface="Times New Roman" panose="02020603050405020304" pitchFamily="18" charset="0"/>
                <a:hlinkClick r:id="rId3"/>
              </a:rPr>
              <a:t>https://www.kompetansenorge.no/nyheter/deler-av-voksenopplaringsfeltet-overfores-fra-utdanningsdirektoratet-udir/</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734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9F148-D443-9F5B-19FF-6995CFF4B94E}"/>
              </a:ext>
            </a:extLst>
          </p:cNvPr>
          <p:cNvSpPr>
            <a:spLocks noGrp="1"/>
          </p:cNvSpPr>
          <p:nvPr>
            <p:ph type="title"/>
          </p:nvPr>
        </p:nvSpPr>
        <p:spPr>
          <a:xfrm>
            <a:off x="841248" y="256032"/>
            <a:ext cx="10506456" cy="1014984"/>
          </a:xfrm>
        </p:spPr>
        <p:txBody>
          <a:bodyPr anchor="b">
            <a:normAutofit fontScale="90000"/>
          </a:bodyPr>
          <a:lstStyle/>
          <a:p>
            <a:r>
              <a:rPr lang="nb-NO" dirty="0"/>
              <a:t>Et prosjekt med eksterne inn i skolen: </a:t>
            </a:r>
            <a:br>
              <a:rPr lang="nb-NO" dirty="0"/>
            </a:br>
            <a:r>
              <a:rPr lang="nb-NO" dirty="0" err="1"/>
              <a:t>Community</a:t>
            </a:r>
            <a:r>
              <a:rPr lang="nb-NO" dirty="0"/>
              <a:t> in Schools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2" name="Content Placeholder 2">
            <a:extLst>
              <a:ext uri="{FF2B5EF4-FFF2-40B4-BE49-F238E27FC236}">
                <a16:creationId xmlns:a16="http://schemas.microsoft.com/office/drawing/2014/main" id="{A3DF2FAA-D592-E2EC-319E-C305FAC30F60}"/>
              </a:ext>
            </a:extLst>
          </p:cNvPr>
          <p:cNvGraphicFramePr>
            <a:graphicFrameLocks noGrp="1"/>
          </p:cNvGraphicFramePr>
          <p:nvPr>
            <p:ph idx="1"/>
            <p:extLst>
              <p:ext uri="{D42A27DB-BD31-4B8C-83A1-F6EECF244321}">
                <p14:modId xmlns:p14="http://schemas.microsoft.com/office/powerpoint/2010/main" val="200990453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279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A975EE-D724-8BB8-2F38-7AEE3049B76B}"/>
              </a:ext>
            </a:extLst>
          </p:cNvPr>
          <p:cNvSpPr>
            <a:spLocks noGrp="1"/>
          </p:cNvSpPr>
          <p:nvPr>
            <p:ph type="title"/>
          </p:nvPr>
        </p:nvSpPr>
        <p:spPr>
          <a:xfrm>
            <a:off x="838200" y="365125"/>
            <a:ext cx="5558489" cy="1325563"/>
          </a:xfrm>
        </p:spPr>
        <p:txBody>
          <a:bodyPr>
            <a:normAutofit/>
          </a:bodyPr>
          <a:lstStyle/>
          <a:p>
            <a:r>
              <a:rPr lang="nb-NO" dirty="0"/>
              <a:t>Lindesneslosen</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A183D22-FD87-5176-7981-E5378BEA5999}"/>
              </a:ext>
            </a:extLst>
          </p:cNvPr>
          <p:cNvSpPr>
            <a:spLocks noGrp="1"/>
          </p:cNvSpPr>
          <p:nvPr>
            <p:ph idx="1"/>
          </p:nvPr>
        </p:nvSpPr>
        <p:spPr>
          <a:xfrm>
            <a:off x="838200" y="1825625"/>
            <a:ext cx="5558489" cy="4351338"/>
          </a:xfrm>
        </p:spPr>
        <p:txBody>
          <a:bodyPr>
            <a:normAutofit/>
          </a:bodyPr>
          <a:lstStyle/>
          <a:p>
            <a:r>
              <a:rPr lang="nb-NO" sz="2400">
                <a:effectLst/>
                <a:latin typeface="Calibri" panose="020F0502020204030204" pitchFamily="34" charset="0"/>
                <a:ea typeface="Calibri" panose="020F0502020204030204" pitchFamily="34" charset="0"/>
                <a:cs typeface="Times New Roman" panose="02020603050405020304" pitchFamily="18" charset="0"/>
              </a:rPr>
              <a:t>Frøyland, K., Spjelkavik, Ø., </a:t>
            </a:r>
            <a:r>
              <a:rPr lang="nb-NO" sz="2400" err="1">
                <a:effectLst/>
                <a:latin typeface="Calibri" panose="020F0502020204030204" pitchFamily="34" charset="0"/>
                <a:ea typeface="Calibri" panose="020F0502020204030204" pitchFamily="34" charset="0"/>
                <a:cs typeface="Times New Roman" panose="02020603050405020304" pitchFamily="18" charset="0"/>
              </a:rPr>
              <a:t>Bernstrøm</a:t>
            </a:r>
            <a:r>
              <a:rPr lang="nb-NO" sz="2400">
                <a:effectLst/>
                <a:latin typeface="Calibri" panose="020F0502020204030204" pitchFamily="34" charset="0"/>
                <a:ea typeface="Calibri" panose="020F0502020204030204" pitchFamily="34" charset="0"/>
                <a:cs typeface="Times New Roman" panose="02020603050405020304" pitchFamily="18" charset="0"/>
              </a:rPr>
              <a:t>, V. H., Ballo, J. G., &amp; </a:t>
            </a:r>
            <a:r>
              <a:rPr lang="nb-NO" sz="2400" err="1">
                <a:effectLst/>
                <a:latin typeface="Calibri" panose="020F0502020204030204" pitchFamily="34" charset="0"/>
                <a:ea typeface="Calibri" panose="020F0502020204030204" pitchFamily="34" charset="0"/>
                <a:cs typeface="Times New Roman" panose="02020603050405020304" pitchFamily="18" charset="0"/>
              </a:rPr>
              <a:t>Frangakis</a:t>
            </a:r>
            <a:r>
              <a:rPr lang="nb-NO" sz="2400">
                <a:effectLst/>
                <a:latin typeface="Calibri" panose="020F0502020204030204" pitchFamily="34" charset="0"/>
                <a:ea typeface="Calibri" panose="020F0502020204030204" pitchFamily="34" charset="0"/>
                <a:cs typeface="Times New Roman" panose="02020603050405020304" pitchFamily="18" charset="0"/>
              </a:rPr>
              <a:t>, M. (2020). </a:t>
            </a:r>
            <a:r>
              <a:rPr lang="en-US" sz="2400" err="1">
                <a:effectLst/>
                <a:latin typeface="Calibri" panose="020F0502020204030204" pitchFamily="34" charset="0"/>
                <a:ea typeface="Calibri" panose="020F0502020204030204" pitchFamily="34" charset="0"/>
                <a:cs typeface="Times New Roman" panose="02020603050405020304" pitchFamily="18" charset="0"/>
              </a:rPr>
              <a:t>Lindesneslosen</a:t>
            </a:r>
            <a:r>
              <a:rPr lang="en-US" sz="2400">
                <a:effectLst/>
                <a:latin typeface="Calibri" panose="020F0502020204030204" pitchFamily="34" charset="0"/>
                <a:ea typeface="Calibri" panose="020F0502020204030204" pitchFamily="34" charset="0"/>
                <a:cs typeface="Times New Roman" panose="02020603050405020304" pitchFamily="18" charset="0"/>
              </a:rPr>
              <a:t> – </a:t>
            </a:r>
            <a:r>
              <a:rPr lang="en-US" sz="2400" err="1">
                <a:effectLst/>
                <a:latin typeface="Calibri" panose="020F0502020204030204" pitchFamily="34" charset="0"/>
                <a:ea typeface="Calibri" panose="020F0502020204030204" pitchFamily="34" charset="0"/>
                <a:cs typeface="Times New Roman" panose="02020603050405020304" pitchFamily="18" charset="0"/>
              </a:rPr>
              <a:t>Sluttrapport</a:t>
            </a: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b-NO" sz="2400">
                <a:effectLst/>
                <a:latin typeface="Times" panose="02020603050405020304" pitchFamily="18" charset="0"/>
                <a:ea typeface="Times New Roman" panose="02020603050405020304" pitchFamily="18" charset="0"/>
                <a:cs typeface="Times New Roman" panose="02020603050405020304" pitchFamily="18" charset="0"/>
              </a:rPr>
              <a:t>Spjelkavik, Øystein, Heidi Enehaug, Pål </a:t>
            </a:r>
            <a:r>
              <a:rPr lang="nb-NO" sz="2400" err="1">
                <a:effectLst/>
                <a:latin typeface="Times" panose="02020603050405020304" pitchFamily="18" charset="0"/>
                <a:ea typeface="Times New Roman" panose="02020603050405020304" pitchFamily="18" charset="0"/>
                <a:cs typeface="Times New Roman" panose="02020603050405020304" pitchFamily="18" charset="0"/>
              </a:rPr>
              <a:t>Klethagen</a:t>
            </a:r>
            <a:r>
              <a:rPr lang="nb-NO" sz="2400">
                <a:effectLst/>
                <a:latin typeface="Times" panose="02020603050405020304" pitchFamily="18" charset="0"/>
                <a:ea typeface="Times New Roman" panose="02020603050405020304" pitchFamily="18" charset="0"/>
                <a:cs typeface="Times New Roman" panose="02020603050405020304" pitchFamily="18" charset="0"/>
              </a:rPr>
              <a:t> og Angelika </a:t>
            </a:r>
            <a:r>
              <a:rPr lang="nb-NO" sz="2400" err="1">
                <a:effectLst/>
                <a:latin typeface="Times" panose="02020603050405020304" pitchFamily="18" charset="0"/>
                <a:ea typeface="Times New Roman" panose="02020603050405020304" pitchFamily="18" charset="0"/>
                <a:cs typeface="Times New Roman" panose="02020603050405020304" pitchFamily="18" charset="0"/>
              </a:rPr>
              <a:t>Schafft</a:t>
            </a:r>
            <a:r>
              <a:rPr lang="nb-NO" sz="2400">
                <a:effectLst/>
                <a:latin typeface="Times" panose="02020603050405020304" pitchFamily="18" charset="0"/>
                <a:ea typeface="Times New Roman" panose="02020603050405020304" pitchFamily="18" charset="0"/>
                <a:cs typeface="Times New Roman" panose="02020603050405020304" pitchFamily="18" charset="0"/>
              </a:rPr>
              <a:t>. 2020.</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b-NO" sz="2400">
                <a:effectLst/>
                <a:latin typeface="Times" panose="02020603050405020304" pitchFamily="18" charset="0"/>
                <a:ea typeface="Times New Roman" panose="02020603050405020304" pitchFamily="18" charset="0"/>
                <a:cs typeface="Times New Roman" panose="02020603050405020304" pitchFamily="18" charset="0"/>
              </a:rPr>
              <a:t>«Arbeidsinkludering og mentor. Inkluderingskompetanse gjennom </a:t>
            </a:r>
            <a:r>
              <a:rPr lang="nb-NO" sz="2400" err="1">
                <a:effectLst/>
                <a:latin typeface="Times" panose="02020603050405020304" pitchFamily="18" charset="0"/>
                <a:ea typeface="Times New Roman" panose="02020603050405020304" pitchFamily="18" charset="0"/>
                <a:cs typeface="Times New Roman" panose="02020603050405020304" pitchFamily="18" charset="0"/>
              </a:rPr>
              <a:t>samskaping</a:t>
            </a:r>
            <a:r>
              <a:rPr lang="nb-NO" sz="2400">
                <a:effectLst/>
                <a:latin typeface="Times" panose="02020603050405020304" pitchFamily="18" charset="0"/>
                <a:ea typeface="Times New Roman" panose="02020603050405020304" pitchFamily="18" charset="0"/>
                <a:cs typeface="Times New Roman" panose="02020603050405020304" pitchFamily="18" charset="0"/>
              </a:rPr>
              <a:t>.»</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b-NO" sz="2400">
                <a:effectLst/>
                <a:latin typeface="Times" panose="02020603050405020304" pitchFamily="18" charset="0"/>
                <a:ea typeface="Times New Roman" panose="02020603050405020304" pitchFamily="18" charset="0"/>
                <a:cs typeface="Times New Roman" panose="02020603050405020304" pitchFamily="18" charset="0"/>
              </a:rPr>
              <a:t>AFI-rapport 2020 – 01. Oslo: Arbeidsforskningsinstituttet.</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p>
            <a:endParaRPr lang="nb-NO" sz="240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336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F9114-D13D-01BC-71D6-4E28AFE3F4B0}"/>
              </a:ext>
            </a:extLst>
          </p:cNvPr>
          <p:cNvSpPr>
            <a:spLocks noGrp="1"/>
          </p:cNvSpPr>
          <p:nvPr>
            <p:ph type="title"/>
          </p:nvPr>
        </p:nvSpPr>
        <p:spPr>
          <a:xfrm>
            <a:off x="686834" y="1153572"/>
            <a:ext cx="3200400" cy="4461163"/>
          </a:xfrm>
        </p:spPr>
        <p:txBody>
          <a:bodyPr>
            <a:normAutofit/>
          </a:bodyPr>
          <a:lstStyle/>
          <a:p>
            <a:r>
              <a:rPr lang="nb-NO">
                <a:solidFill>
                  <a:srgbClr val="FFFFFF"/>
                </a:solidFill>
              </a:rPr>
              <a:t>Rapporter om helhetlig utfordringer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C1475C-5046-0E96-AC21-3664A9A066BF}"/>
              </a:ext>
            </a:extLst>
          </p:cNvPr>
          <p:cNvSpPr>
            <a:spLocks noGrp="1"/>
          </p:cNvSpPr>
          <p:nvPr>
            <p:ph idx="1"/>
          </p:nvPr>
        </p:nvSpPr>
        <p:spPr>
          <a:xfrm>
            <a:off x="4447308" y="591344"/>
            <a:ext cx="6906491" cy="5585619"/>
          </a:xfrm>
        </p:spPr>
        <p:txBody>
          <a:bodyPr anchor="ctr">
            <a:normAutofit/>
          </a:bodyPr>
          <a:lstStyle/>
          <a:p>
            <a:r>
              <a:rPr lang="nb-NO" sz="2400">
                <a:hlinkClick r:id="rId2"/>
              </a:rPr>
              <a:t>Flere i tilrettelagt arbeid Rapport 2020 </a:t>
            </a:r>
            <a:br>
              <a:rPr lang="nb-NO" sz="2400"/>
            </a:br>
            <a:r>
              <a:rPr lang="nb-NO" sz="2400"/>
              <a:t>Prosjektet ble utført av Helseetaten i perioden januar 2019 - desember 2020, på oppdrag fra Byrådsavdeling for arbeid, integrering og sosiale tjenester. Målgruppen var personer med utviklingshemming og lignende bistandsbehov</a:t>
            </a:r>
          </a:p>
          <a:p>
            <a:r>
              <a:rPr lang="nn-NO" sz="2400">
                <a:hlinkClick r:id="rId3"/>
              </a:rPr>
              <a:t>Evaluering av Los-</a:t>
            </a:r>
            <a:r>
              <a:rPr lang="nn-NO" sz="2400" err="1">
                <a:hlinkClick r:id="rId3"/>
              </a:rPr>
              <a:t>ordningen</a:t>
            </a:r>
            <a:r>
              <a:rPr lang="nn-NO" sz="2400">
                <a:hlinkClick r:id="rId3"/>
              </a:rPr>
              <a:t> for ungdom </a:t>
            </a:r>
            <a:r>
              <a:rPr lang="nn-NO" sz="2400"/>
              <a:t>NOVA RAPPORT NR 3/22 TONJE GUNDERSEN, SIRI BERG TVEITO &amp; THERESE DOKKEN V</a:t>
            </a:r>
            <a:endParaRPr lang="nb-NO" sz="2400"/>
          </a:p>
          <a:p>
            <a:r>
              <a:rPr lang="nb-NO" sz="2400">
                <a:hlinkClick r:id="rId4"/>
              </a:rPr>
              <a:t>Inkludering av unge i skole, arbeid og samfunn </a:t>
            </a:r>
            <a:r>
              <a:rPr lang="nb-NO" sz="2400"/>
              <a:t>– en sammenstilling av kunnskap fra nordisk forskning, AFI-rapport nummer: 2022:02</a:t>
            </a:r>
          </a:p>
          <a:p>
            <a:r>
              <a:rPr lang="nb-NO" sz="2400">
                <a:hlinkClick r:id="rId5"/>
              </a:rPr>
              <a:t>Det må jo ha vært min egen skyld</a:t>
            </a:r>
            <a:r>
              <a:rPr lang="nb-NO" sz="2400"/>
              <a:t>, En rapport om utenforskap hos barn og unge VOKSNE FOR BARN, Respons </a:t>
            </a:r>
            <a:r>
              <a:rPr lang="nb-NO" sz="2400" err="1"/>
              <a:t>Analyse,Oslo</a:t>
            </a:r>
            <a:r>
              <a:rPr lang="nb-NO" sz="2400"/>
              <a:t> 2020</a:t>
            </a:r>
          </a:p>
          <a:p>
            <a:endParaRPr lang="nb-NO" sz="2400"/>
          </a:p>
        </p:txBody>
      </p:sp>
    </p:spTree>
    <p:extLst>
      <p:ext uri="{BB962C8B-B14F-4D97-AF65-F5344CB8AC3E}">
        <p14:creationId xmlns:p14="http://schemas.microsoft.com/office/powerpoint/2010/main" val="1792167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2B1E5-95E1-F38D-7FCA-D2CCADA33360}"/>
              </a:ext>
            </a:extLst>
          </p:cNvPr>
          <p:cNvSpPr>
            <a:spLocks noGrp="1"/>
          </p:cNvSpPr>
          <p:nvPr>
            <p:ph type="title"/>
          </p:nvPr>
        </p:nvSpPr>
        <p:spPr>
          <a:xfrm>
            <a:off x="686834" y="1153572"/>
            <a:ext cx="3200400" cy="4461163"/>
          </a:xfrm>
        </p:spPr>
        <p:txBody>
          <a:bodyPr>
            <a:normAutofit/>
          </a:bodyPr>
          <a:lstStyle/>
          <a:p>
            <a:r>
              <a:rPr lang="nb-NO">
                <a:solidFill>
                  <a:srgbClr val="FFFFFF"/>
                </a:solidFill>
              </a:rPr>
              <a:t>Ungdom i vansker… eller i svevet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31DF3F-FDC5-4778-8A25-4ADEC78903D8}"/>
              </a:ext>
            </a:extLst>
          </p:cNvPr>
          <p:cNvSpPr>
            <a:spLocks noGrp="1"/>
          </p:cNvSpPr>
          <p:nvPr>
            <p:ph idx="1"/>
          </p:nvPr>
        </p:nvSpPr>
        <p:spPr>
          <a:xfrm>
            <a:off x="4447308" y="591344"/>
            <a:ext cx="6906491" cy="5585619"/>
          </a:xfrm>
        </p:spPr>
        <p:txBody>
          <a:bodyPr anchor="ctr">
            <a:normAutofit/>
          </a:bodyPr>
          <a:lstStyle/>
          <a:p>
            <a:r>
              <a:rPr lang="nb-NO" sz="2000">
                <a:hlinkClick r:id="rId2"/>
              </a:rPr>
              <a:t>Ungdom i svevet Tilbakeblikk på fire år som nasjonal forskning. </a:t>
            </a:r>
            <a:r>
              <a:rPr lang="nb-NO" sz="2000"/>
              <a:t>Fylkesmannen i Nordland, Universitetet i Nordland. </a:t>
            </a:r>
          </a:p>
          <a:p>
            <a:r>
              <a:rPr lang="nb-NO" sz="2000"/>
              <a:t>Vi har lært at vellykkede tiltak kjennetegnes av at de er utviklet på ungdommens premisser, og basert på aktiviteter som vekker de unges interesse og fremmer mestring. </a:t>
            </a:r>
          </a:p>
          <a:p>
            <a:r>
              <a:rPr lang="nb-NO" sz="2000"/>
              <a:t>Unge etterspør voksne som ser dem, som bryr seg, som ikke gir opp, som leter etter deres drømmer og styrker, og som formidler tro på og forventinger til dem. </a:t>
            </a:r>
          </a:p>
          <a:p>
            <a:r>
              <a:rPr lang="nb-NO" sz="2000"/>
              <a:t>De gode fagfolkene er de som driver lagarbeid, og de gode tjenestene er tilrettelagt for unge gjennom lave terskler, oppsøkende arbeid og tett oppfølging. </a:t>
            </a:r>
          </a:p>
          <a:p>
            <a:r>
              <a:rPr lang="nb-NO" sz="2000"/>
              <a:t>De gode innsatsene er fundert i at bekymringer tas på alvor, av tidlig innsats og tilgjengelig tiltak, av vilje til fleksibilitet og evne til skreddersøm. </a:t>
            </a:r>
          </a:p>
          <a:p>
            <a:r>
              <a:rPr lang="nb-NO" sz="2000"/>
              <a:t>Gjennom Ungdom i Svevet har vi erfart at samarbeid går lettere når de unge er i sentrum for en flerfaglig oppmerksomhet</a:t>
            </a:r>
            <a:endParaRPr lang="nb-NO" sz="2000" b="1"/>
          </a:p>
        </p:txBody>
      </p:sp>
    </p:spTree>
    <p:extLst>
      <p:ext uri="{BB962C8B-B14F-4D97-AF65-F5344CB8AC3E}">
        <p14:creationId xmlns:p14="http://schemas.microsoft.com/office/powerpoint/2010/main" val="3789257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5A0CA-8801-C530-C0CD-9D2713734E58}"/>
              </a:ext>
            </a:extLst>
          </p:cNvPr>
          <p:cNvSpPr>
            <a:spLocks noGrp="1"/>
          </p:cNvSpPr>
          <p:nvPr>
            <p:ph type="title"/>
          </p:nvPr>
        </p:nvSpPr>
        <p:spPr>
          <a:xfrm>
            <a:off x="1171074" y="1396686"/>
            <a:ext cx="3240506" cy="4064628"/>
          </a:xfrm>
        </p:spPr>
        <p:txBody>
          <a:bodyPr>
            <a:normAutofit/>
          </a:bodyPr>
          <a:lstStyle/>
          <a:p>
            <a:r>
              <a:rPr lang="nb-NO">
                <a:solidFill>
                  <a:srgbClr val="FFFFFF"/>
                </a:solidFill>
              </a:rPr>
              <a:t>Ungdom i svevet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0AA52E-42A5-CFC1-679C-F60052621713}"/>
              </a:ext>
            </a:extLst>
          </p:cNvPr>
          <p:cNvSpPr>
            <a:spLocks noGrp="1"/>
          </p:cNvSpPr>
          <p:nvPr>
            <p:ph idx="1"/>
          </p:nvPr>
        </p:nvSpPr>
        <p:spPr>
          <a:xfrm>
            <a:off x="5370153" y="1526033"/>
            <a:ext cx="5536397" cy="3935281"/>
          </a:xfrm>
        </p:spPr>
        <p:txBody>
          <a:bodyPr>
            <a:normAutofit/>
          </a:bodyPr>
          <a:lstStyle/>
          <a:p>
            <a:r>
              <a:rPr lang="nb-NO" dirty="0"/>
              <a:t>Follesø, R (red), Halås, C.T, Jakobsen, T, </a:t>
            </a:r>
            <a:r>
              <a:rPr lang="nb-NO" dirty="0" err="1"/>
              <a:t>Mevik</a:t>
            </a:r>
            <a:r>
              <a:rPr lang="nb-NO" dirty="0"/>
              <a:t>, K, Mathiesen, R, </a:t>
            </a:r>
            <a:r>
              <a:rPr lang="nb-NO" dirty="0" err="1"/>
              <a:t>Tveraabak</a:t>
            </a:r>
            <a:r>
              <a:rPr lang="nb-NO" dirty="0"/>
              <a:t>, M, Hutchinson, G.S, Sandvin, J.T, Solstad, A., </a:t>
            </a:r>
            <a:r>
              <a:rPr lang="nb-NO" dirty="0" err="1"/>
              <a:t>Thomessen</a:t>
            </a:r>
            <a:r>
              <a:rPr lang="nb-NO" dirty="0"/>
              <a:t>, H (2011) Gi viljen mulighet! : Sluttrapport Ungdom i svevet 2007-2010 (Vol. 12/2011, </a:t>
            </a:r>
            <a:r>
              <a:rPr lang="nb-NO" dirty="0" err="1"/>
              <a:t>UiN</a:t>
            </a:r>
            <a:r>
              <a:rPr lang="nb-NO" dirty="0"/>
              <a:t>-rapport (trykt utg.)). Bodø: Universitetet i Nordland.</a:t>
            </a:r>
          </a:p>
        </p:txBody>
      </p:sp>
    </p:spTree>
    <p:extLst>
      <p:ext uri="{BB962C8B-B14F-4D97-AF65-F5344CB8AC3E}">
        <p14:creationId xmlns:p14="http://schemas.microsoft.com/office/powerpoint/2010/main" val="234447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BF3BBB8-0E0B-EDF6-34BA-1E73ADCA3634}"/>
              </a:ext>
            </a:extLst>
          </p:cNvPr>
          <p:cNvSpPr>
            <a:spLocks noGrp="1"/>
          </p:cNvSpPr>
          <p:nvPr>
            <p:ph type="title"/>
          </p:nvPr>
        </p:nvSpPr>
        <p:spPr>
          <a:xfrm>
            <a:off x="731520" y="731520"/>
            <a:ext cx="6089904" cy="1426464"/>
          </a:xfrm>
        </p:spPr>
        <p:txBody>
          <a:bodyPr>
            <a:normAutofit/>
          </a:bodyPr>
          <a:lstStyle/>
          <a:p>
            <a:r>
              <a:rPr lang="nb-NO">
                <a:solidFill>
                  <a:srgbClr val="FFFFFF"/>
                </a:solidFill>
              </a:rPr>
              <a:t>NAV</a:t>
            </a:r>
          </a:p>
        </p:txBody>
      </p:sp>
      <p:sp>
        <p:nvSpPr>
          <p:cNvPr id="48"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2">
            <a:extLst>
              <a:ext uri="{FF2B5EF4-FFF2-40B4-BE49-F238E27FC236}">
                <a16:creationId xmlns:a16="http://schemas.microsoft.com/office/drawing/2014/main" id="{E6490D3C-1392-B1E6-CA47-1A7B1D550BF9}"/>
              </a:ext>
            </a:extLst>
          </p:cNvPr>
          <p:cNvSpPr>
            <a:spLocks noGrp="1"/>
          </p:cNvSpPr>
          <p:nvPr>
            <p:ph idx="1"/>
          </p:nvPr>
        </p:nvSpPr>
        <p:spPr>
          <a:xfrm>
            <a:off x="789456" y="2798385"/>
            <a:ext cx="10597729" cy="3283260"/>
          </a:xfrm>
        </p:spPr>
        <p:txBody>
          <a:bodyPr anchor="ctr">
            <a:normAutofit/>
          </a:bodyPr>
          <a:lstStyle/>
          <a:p>
            <a:r>
              <a:rPr lang="nb-NO" sz="1500">
                <a:hlinkClick r:id="rId2"/>
              </a:rPr>
              <a:t>Tilbake til framtiden? </a:t>
            </a:r>
            <a:r>
              <a:rPr lang="nb-NO" sz="1500"/>
              <a:t>: en studie av alternative kvalifiseringstiltak for ungdom utenfor skole og arbeidsliv : kjennetegn, resultater, suksessfaktorer og utfordringer., AFI-rapport 3/2010</a:t>
            </a:r>
          </a:p>
          <a:p>
            <a:pPr>
              <a:spcAft>
                <a:spcPts val="800"/>
              </a:spcAft>
              <a:tabLst>
                <a:tab pos="1210310" algn="l"/>
              </a:tabLst>
            </a:pPr>
            <a:r>
              <a:rPr lang="nb-NO" sz="1500">
                <a:effectLst/>
                <a:latin typeface="Calibri" panose="020F0502020204030204" pitchFamily="34" charset="0"/>
                <a:ea typeface="Calibri" panose="020F0502020204030204" pitchFamily="34" charset="0"/>
                <a:cs typeface="Times New Roman" panose="02020603050405020304" pitchFamily="18" charset="0"/>
              </a:rPr>
              <a:t>Scafft, A. og S.E. Mamelund (2016). Forsøk med NAV-veileder i videregående skole. En underveisevaluering. AFI-rapport 04/2016. Oslo: Arbeidsforskningsinstituttet. Høgskolen i Oslo og Akershus</a:t>
            </a:r>
          </a:p>
          <a:p>
            <a:pPr>
              <a:spcAft>
                <a:spcPts val="800"/>
              </a:spcAft>
            </a:pPr>
            <a:r>
              <a:rPr lang="nb-NO" sz="1500">
                <a:effectLst/>
                <a:latin typeface="TimesNewRomanPSMT"/>
                <a:ea typeface="Calibri" panose="020F0502020204030204" pitchFamily="34" charset="0"/>
                <a:cs typeface="TimesNewRomanPSMT"/>
              </a:rPr>
              <a:t>Spjelkavik, Øystein (2016). </a:t>
            </a:r>
            <a:r>
              <a:rPr lang="nb-NO" sz="1500" i="1">
                <a:effectLst/>
                <a:latin typeface="TimesNewRomanPS-ItalicMT"/>
                <a:ea typeface="Calibri" panose="020F0502020204030204" pitchFamily="34" charset="0"/>
                <a:cs typeface="TimesNewRomanPS-ItalicMT"/>
              </a:rPr>
              <a:t>Arbeidsrettet brukeroppfølging: "Place then train" i</a:t>
            </a:r>
            <a:r>
              <a:rPr lang="nb-NO" sz="1500">
                <a:latin typeface="Calibri" panose="020F0502020204030204" pitchFamily="34" charset="0"/>
                <a:ea typeface="Calibri" panose="020F0502020204030204" pitchFamily="34" charset="0"/>
                <a:cs typeface="Times New Roman" panose="02020603050405020304" pitchFamily="18" charset="0"/>
              </a:rPr>
              <a:t> </a:t>
            </a:r>
            <a:r>
              <a:rPr lang="nb-NO" sz="1500" i="1">
                <a:effectLst/>
                <a:latin typeface="TimesNewRomanPS-ItalicMT"/>
                <a:ea typeface="Calibri" panose="020F0502020204030204" pitchFamily="34" charset="0"/>
                <a:cs typeface="TimesNewRomanPS-ItalicMT"/>
              </a:rPr>
              <a:t>kvalifiseringsprogrammet i NAV? </a:t>
            </a:r>
            <a:r>
              <a:rPr lang="nb-NO" sz="1500">
                <a:effectLst/>
                <a:latin typeface="TimesNewRomanPSMT"/>
                <a:ea typeface="Calibri" panose="020F0502020204030204" pitchFamily="34" charset="0"/>
                <a:cs typeface="TimesNewRomanPSMT"/>
              </a:rPr>
              <a:t>(Arbeidsforkningsinstituttet, FoU-resultat 2016:03). Oslo: Arbeidsforskningsinstituttet, Høgskolen i Olso og Akershus.</a:t>
            </a:r>
          </a:p>
          <a:p>
            <a:pPr>
              <a:spcAft>
                <a:spcPts val="800"/>
              </a:spcAft>
            </a:pPr>
            <a:r>
              <a:rPr lang="nb-NO" sz="1500">
                <a:effectLst/>
                <a:latin typeface="Times New Roman" panose="02020603050405020304" pitchFamily="18" charset="0"/>
                <a:ea typeface="Calibri" panose="020F0502020204030204" pitchFamily="34" charset="0"/>
                <a:cs typeface="Times New Roman" panose="02020603050405020304" pitchFamily="18" charset="0"/>
              </a:rPr>
              <a:t>( Strand, A. H., Bråthen, M. &amp; Grønningsæter, A. B. (2015). NAV-kontorenes oppfølging av unge brukere. Fafo-rapport 2015:41.  </a:t>
            </a:r>
            <a:r>
              <a:rPr lang="nb-NO" sz="1500" u="sng">
                <a:effectLst/>
                <a:latin typeface="Times New Roman" panose="02020603050405020304" pitchFamily="18" charset="0"/>
                <a:ea typeface="Calibri" panose="020F0502020204030204" pitchFamily="34" charset="0"/>
                <a:cs typeface="Times New Roman" panose="02020603050405020304" pitchFamily="18" charset="0"/>
                <a:hlinkClick r:id="rId3"/>
              </a:rPr>
              <a:t>https://www.fafo.no/images/pub/2015/20446.pdf</a:t>
            </a:r>
            <a:r>
              <a:rPr lang="nb-NO" sz="150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b-NO" sz="1500">
                <a:effectLst/>
                <a:latin typeface="Calibri" panose="020F0502020204030204" pitchFamily="34" charset="0"/>
                <a:ea typeface="Calibri" panose="020F0502020204030204" pitchFamily="34" charset="0"/>
                <a:cs typeface="Calibri" panose="020F0502020204030204" pitchFamily="34" charset="0"/>
              </a:rPr>
              <a:t>Frøyland, K. , Tatiana Maximova-Mentzoni &amp; Knut Fossestøl (2016) </a:t>
            </a:r>
            <a:r>
              <a:rPr lang="nb-NO" sz="1500">
                <a:effectLst/>
                <a:latin typeface="Calibri" panose="020F0502020204030204" pitchFamily="34" charset="0"/>
                <a:ea typeface="Calibri" panose="020F0502020204030204" pitchFamily="34" charset="0"/>
                <a:cs typeface="Calibri" panose="020F0502020204030204" pitchFamily="34" charset="0"/>
                <a:hlinkClick r:id="rId4"/>
              </a:rPr>
              <a:t>Sosialt arbeid og oppfølging av utsatt ungdom i NAV.</a:t>
            </a:r>
            <a:r>
              <a:rPr lang="nb-NO" sz="1500">
                <a:effectLst/>
                <a:latin typeface="Calibri" panose="020F0502020204030204" pitchFamily="34" charset="0"/>
                <a:ea typeface="Calibri" panose="020F0502020204030204" pitchFamily="34" charset="0"/>
                <a:cs typeface="Calibri" panose="020F0502020204030204" pitchFamily="34" charset="0"/>
              </a:rPr>
              <a:t> Tiltak, metoder, samarbeid og samordning i og rundt NAV-kontoret. AFI-rapport 2016:01</a:t>
            </a: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nb-NO" sz="1500">
              <a:effectLst/>
              <a:latin typeface="Calibri" panose="020F0502020204030204" pitchFamily="34" charset="0"/>
              <a:ea typeface="Calibri" panose="020F0502020204030204" pitchFamily="34" charset="0"/>
              <a:cs typeface="Times New Roman" panose="02020603050405020304" pitchFamily="18" charset="0"/>
            </a:endParaRPr>
          </a:p>
          <a:p>
            <a:endParaRPr lang="nb-NO" sz="1500"/>
          </a:p>
        </p:txBody>
      </p:sp>
    </p:spTree>
    <p:extLst>
      <p:ext uri="{BB962C8B-B14F-4D97-AF65-F5344CB8AC3E}">
        <p14:creationId xmlns:p14="http://schemas.microsoft.com/office/powerpoint/2010/main" val="2016222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E146B-6D7E-CD26-7250-D4459393F1EF}"/>
              </a:ext>
            </a:extLst>
          </p:cNvPr>
          <p:cNvSpPr>
            <a:spLocks noGrp="1"/>
          </p:cNvSpPr>
          <p:nvPr>
            <p:ph type="title"/>
          </p:nvPr>
        </p:nvSpPr>
        <p:spPr>
          <a:xfrm>
            <a:off x="686834" y="1153572"/>
            <a:ext cx="3200400" cy="4461163"/>
          </a:xfrm>
        </p:spPr>
        <p:txBody>
          <a:bodyPr>
            <a:normAutofit/>
          </a:bodyPr>
          <a:lstStyle/>
          <a:p>
            <a:r>
              <a:rPr lang="nb-NO">
                <a:solidFill>
                  <a:srgbClr val="FFFFFF"/>
                </a:solidFill>
              </a:rPr>
              <a:t>Styrkebasert opplæring – AI (Appriciative Inquairy)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97A5E7-3493-8597-13A9-AB8C545ED16A}"/>
              </a:ext>
            </a:extLst>
          </p:cNvPr>
          <p:cNvSpPr>
            <a:spLocks noGrp="1"/>
          </p:cNvSpPr>
          <p:nvPr>
            <p:ph idx="1"/>
          </p:nvPr>
        </p:nvSpPr>
        <p:spPr>
          <a:xfrm>
            <a:off x="4447308" y="591344"/>
            <a:ext cx="6906491" cy="5585619"/>
          </a:xfrm>
        </p:spPr>
        <p:txBody>
          <a:bodyPr anchor="ctr">
            <a:normAutofit/>
          </a:bodyPr>
          <a:lstStyle/>
          <a:p>
            <a:r>
              <a:rPr lang="nb-NO" sz="2600" dirty="0" err="1"/>
              <a:t>Unginvest</a:t>
            </a:r>
            <a:r>
              <a:rPr lang="nb-NO" sz="2600" dirty="0"/>
              <a:t> </a:t>
            </a:r>
            <a:r>
              <a:rPr lang="nb-NO" sz="2600" dirty="0">
                <a:hlinkClick r:id="rId2"/>
              </a:rPr>
              <a:t>https://viken.no/unginvest/</a:t>
            </a:r>
            <a:r>
              <a:rPr lang="nb-NO" sz="2600" dirty="0"/>
              <a:t> </a:t>
            </a:r>
          </a:p>
          <a:p>
            <a:r>
              <a:rPr lang="nb-NO" sz="2600" dirty="0"/>
              <a:t> </a:t>
            </a:r>
            <a:r>
              <a:rPr lang="nb-NO" sz="2600" dirty="0" err="1"/>
              <a:t>UngInvest</a:t>
            </a:r>
            <a:r>
              <a:rPr lang="nb-NO" sz="2600" dirty="0"/>
              <a:t> AIB er et fylkeskommunalt, praksisnært og styrkebasert opplæringstilbud for ungdom i alderen 16-24 år. </a:t>
            </a:r>
          </a:p>
          <a:p>
            <a:r>
              <a:rPr lang="nb-NO" sz="2600" dirty="0"/>
              <a:t>Målet er å rekruttere og beholde ungdommene i videregående opplæring (videregående skole og lærlingeløp) eller arbeid, og sikre at flere ungdommer kvalifiserer seg og blir attraktive for fremtidens arbeidsliv. </a:t>
            </a:r>
          </a:p>
          <a:p>
            <a:r>
              <a:rPr lang="nb-NO" sz="2600" dirty="0"/>
              <a:t>Mange elever blir lærlinger eller lærekandidater. </a:t>
            </a:r>
            <a:r>
              <a:rPr lang="nb-NO" sz="2600" dirty="0" err="1"/>
              <a:t>UngInvest</a:t>
            </a:r>
            <a:r>
              <a:rPr lang="nb-NO" sz="2600" dirty="0"/>
              <a:t> AIB har tilbud innen snekkerfag, mekaniske fag, kantine og catering, media, salg- og service og kunst- og design. </a:t>
            </a:r>
          </a:p>
        </p:txBody>
      </p:sp>
    </p:spTree>
    <p:extLst>
      <p:ext uri="{BB962C8B-B14F-4D97-AF65-F5344CB8AC3E}">
        <p14:creationId xmlns:p14="http://schemas.microsoft.com/office/powerpoint/2010/main" val="2847653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4AE476-9DED-6447-A4E6-E16E8D80C6DD}"/>
              </a:ext>
            </a:extLst>
          </p:cNvPr>
          <p:cNvSpPr>
            <a:spLocks noGrp="1"/>
          </p:cNvSpPr>
          <p:nvPr>
            <p:ph type="title"/>
          </p:nvPr>
        </p:nvSpPr>
        <p:spPr>
          <a:xfrm>
            <a:off x="686834" y="1153572"/>
            <a:ext cx="3200400" cy="4461163"/>
          </a:xfrm>
        </p:spPr>
        <p:txBody>
          <a:bodyPr>
            <a:normAutofit/>
          </a:bodyPr>
          <a:lstStyle/>
          <a:p>
            <a:r>
              <a:rPr lang="nb-NO" dirty="0">
                <a:solidFill>
                  <a:srgbClr val="FFFFFF"/>
                </a:solidFill>
              </a:rPr>
              <a:t>Individuell karriereplan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217B521-A5B9-29D3-D581-A82924557F5D}"/>
              </a:ext>
            </a:extLst>
          </p:cNvPr>
          <p:cNvSpPr>
            <a:spLocks noGrp="1"/>
          </p:cNvSpPr>
          <p:nvPr>
            <p:ph idx="1"/>
          </p:nvPr>
        </p:nvSpPr>
        <p:spPr>
          <a:xfrm>
            <a:off x="4447308" y="591344"/>
            <a:ext cx="6906491" cy="5585619"/>
          </a:xfrm>
        </p:spPr>
        <p:txBody>
          <a:bodyPr anchor="ctr">
            <a:normAutofit/>
          </a:bodyPr>
          <a:lstStyle/>
          <a:p>
            <a:r>
              <a:rPr lang="nb-NO" sz="2600" dirty="0"/>
              <a:t>I tillegg har de </a:t>
            </a:r>
            <a:r>
              <a:rPr lang="nb-NO" sz="2600" dirty="0" err="1"/>
              <a:t>læringslab</a:t>
            </a:r>
            <a:r>
              <a:rPr lang="nb-NO" sz="2600" dirty="0"/>
              <a:t> hvor man får tilbud om norsk, matematikk, engelsk m.m. </a:t>
            </a:r>
          </a:p>
          <a:p>
            <a:r>
              <a:rPr lang="nb-NO" sz="2600" dirty="0" err="1"/>
              <a:t>UngIvest</a:t>
            </a:r>
            <a:r>
              <a:rPr lang="nb-NO" sz="2600" dirty="0"/>
              <a:t> sier selv at hensikten er at alle ungdommer finner sin vei i utdanningssystemet og ender opp med jobb, egen inntekt og det gode liv. </a:t>
            </a:r>
          </a:p>
          <a:p>
            <a:r>
              <a:rPr lang="nb-NO" sz="2600" dirty="0"/>
              <a:t>Opplæringen foregår i hovedsak ved </a:t>
            </a:r>
            <a:r>
              <a:rPr lang="nb-NO" sz="2600" dirty="0" err="1"/>
              <a:t>UngInvest</a:t>
            </a:r>
            <a:r>
              <a:rPr lang="nb-NO" sz="2600" dirty="0"/>
              <a:t> </a:t>
            </a:r>
            <a:r>
              <a:rPr lang="nb-NO" sz="2600" dirty="0" err="1"/>
              <a:t>AIBs</a:t>
            </a:r>
            <a:r>
              <a:rPr lang="nb-NO" sz="2600" dirty="0"/>
              <a:t> egne verksteder og bygger på deler av de nasjonale læreplanene for videregående skole. </a:t>
            </a:r>
          </a:p>
          <a:p>
            <a:r>
              <a:rPr lang="nb-NO" sz="2600" dirty="0"/>
              <a:t>Opplæringen man får, kan inngå i vurderingen av realkompetanse. Ungdommene utarbeider sin individuelle karriereplan sammen med en hovedkontakt.</a:t>
            </a:r>
          </a:p>
          <a:p>
            <a:endParaRPr lang="nb-NO" sz="2600" dirty="0"/>
          </a:p>
        </p:txBody>
      </p:sp>
    </p:spTree>
    <p:extLst>
      <p:ext uri="{BB962C8B-B14F-4D97-AF65-F5344CB8AC3E}">
        <p14:creationId xmlns:p14="http://schemas.microsoft.com/office/powerpoint/2010/main" val="1562605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A455E-0FA6-915E-C251-D97D941AA70C}"/>
              </a:ext>
            </a:extLst>
          </p:cNvPr>
          <p:cNvSpPr>
            <a:spLocks noGrp="1"/>
          </p:cNvSpPr>
          <p:nvPr>
            <p:ph type="title"/>
          </p:nvPr>
        </p:nvSpPr>
        <p:spPr>
          <a:xfrm>
            <a:off x="686834" y="1153572"/>
            <a:ext cx="3200400" cy="4461163"/>
          </a:xfrm>
        </p:spPr>
        <p:txBody>
          <a:bodyPr>
            <a:normAutofit/>
          </a:bodyPr>
          <a:lstStyle/>
          <a:p>
            <a:r>
              <a:rPr lang="nb-NO" sz="3100" dirty="0">
                <a:solidFill>
                  <a:srgbClr val="FFFFFF"/>
                </a:solidFill>
              </a:rPr>
              <a:t>«I et trygt, styrkebasert og humørfylt miljø lærer vi sammen hver dag og alle læringskollegaene bidrar på sitt beste i et likeverdig læringsfellesskap»</a:t>
            </a: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05F526B-0506-56B0-469F-E6851FBDD388}"/>
              </a:ext>
            </a:extLst>
          </p:cNvPr>
          <p:cNvSpPr>
            <a:spLocks noGrp="1"/>
          </p:cNvSpPr>
          <p:nvPr>
            <p:ph idx="1"/>
          </p:nvPr>
        </p:nvSpPr>
        <p:spPr>
          <a:xfrm>
            <a:off x="4447308" y="591344"/>
            <a:ext cx="6906491" cy="5585619"/>
          </a:xfrm>
        </p:spPr>
        <p:txBody>
          <a:bodyPr anchor="ctr">
            <a:normAutofit/>
          </a:bodyPr>
          <a:lstStyle/>
          <a:p>
            <a:pPr marL="0" indent="0">
              <a:buNone/>
            </a:pPr>
            <a:r>
              <a:rPr lang="nb-NO" sz="2200" dirty="0" err="1"/>
              <a:t>UngInvest</a:t>
            </a:r>
            <a:r>
              <a:rPr lang="nb-NO" sz="2200" dirty="0"/>
              <a:t> bygger en sosialpedagogisk plattform  og har et verdigrunnlag som kommer godt frem i deres visjon:. </a:t>
            </a:r>
          </a:p>
          <a:p>
            <a:pPr marL="0" indent="0">
              <a:buNone/>
            </a:pPr>
            <a:r>
              <a:rPr lang="nb-NO" sz="2200" dirty="0"/>
              <a:t>De har tydeliggjort dette gjennom en oversikt over hvilken kultur og verdier som skal prege dem: </a:t>
            </a:r>
          </a:p>
          <a:p>
            <a:r>
              <a:rPr lang="nb-NO" sz="2200" dirty="0"/>
              <a:t>Ønsker å øke tryggheten i arbeidsmiljøet og læringsmiljøet. </a:t>
            </a:r>
          </a:p>
          <a:p>
            <a:r>
              <a:rPr lang="nb-NO" sz="2200" dirty="0"/>
              <a:t>Ønsker et miljø hvor vi støtter hverandre optimalt og gjør hverandre bedre og bedre.</a:t>
            </a:r>
          </a:p>
          <a:p>
            <a:r>
              <a:rPr lang="nb-NO" sz="2200" dirty="0"/>
              <a:t>Ønsker en kultur preget av rom til å feile underveis, og hvor det også er lov å si hva vi er gode til å undre oss over hvorfor vi lykkes. </a:t>
            </a:r>
          </a:p>
          <a:p>
            <a:pPr marL="0" indent="0">
              <a:buNone/>
            </a:pPr>
            <a:r>
              <a:rPr lang="nb-NO" sz="2200" dirty="0" err="1"/>
              <a:t>UngInvest</a:t>
            </a:r>
            <a:r>
              <a:rPr lang="nb-NO" sz="2200" dirty="0"/>
              <a:t> AIB har fått mange utmerkelser for sitt arbeid og blitt valgt ut som et av seks prosjekter som kronprinsparets fond støtter</a:t>
            </a:r>
          </a:p>
        </p:txBody>
      </p:sp>
    </p:spTree>
    <p:extLst>
      <p:ext uri="{BB962C8B-B14F-4D97-AF65-F5344CB8AC3E}">
        <p14:creationId xmlns:p14="http://schemas.microsoft.com/office/powerpoint/2010/main" val="28108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41A9-71F5-6EF3-9D92-3748E649B85B}"/>
              </a:ext>
            </a:extLst>
          </p:cNvPr>
          <p:cNvSpPr>
            <a:spLocks noGrp="1"/>
          </p:cNvSpPr>
          <p:nvPr>
            <p:ph type="title"/>
          </p:nvPr>
        </p:nvSpPr>
        <p:spPr>
          <a:xfrm>
            <a:off x="390525" y="5346700"/>
            <a:ext cx="10515600" cy="1325563"/>
          </a:xfrm>
        </p:spPr>
        <p:txBody>
          <a:bodyPr/>
          <a:lstStyle/>
          <a:p>
            <a:endParaRPr lang="nb-NO"/>
          </a:p>
        </p:txBody>
      </p:sp>
      <p:graphicFrame>
        <p:nvGraphicFramePr>
          <p:cNvPr id="5" name="Content Placeholder 2">
            <a:extLst>
              <a:ext uri="{FF2B5EF4-FFF2-40B4-BE49-F238E27FC236}">
                <a16:creationId xmlns:a16="http://schemas.microsoft.com/office/drawing/2014/main" id="{6C120563-B372-6951-9E7D-556A686CD611}"/>
              </a:ext>
            </a:extLst>
          </p:cNvPr>
          <p:cNvGraphicFramePr>
            <a:graphicFrameLocks noGrp="1"/>
          </p:cNvGraphicFramePr>
          <p:nvPr>
            <p:ph idx="1"/>
            <p:extLst>
              <p:ext uri="{D42A27DB-BD31-4B8C-83A1-F6EECF244321}">
                <p14:modId xmlns:p14="http://schemas.microsoft.com/office/powerpoint/2010/main" val="1870620558"/>
              </p:ext>
            </p:extLst>
          </p:nvPr>
        </p:nvGraphicFramePr>
        <p:xfrm>
          <a:off x="942975" y="866775"/>
          <a:ext cx="10515600" cy="5529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64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4ED8130-5CAE-528D-BFFC-AB22A19C62E2}"/>
              </a:ext>
            </a:extLst>
          </p:cNvPr>
          <p:cNvSpPr>
            <a:spLocks noGrp="1"/>
          </p:cNvSpPr>
          <p:nvPr>
            <p:ph type="title"/>
          </p:nvPr>
        </p:nvSpPr>
        <p:spPr>
          <a:xfrm rot="16200000">
            <a:off x="-1325880" y="1947672"/>
            <a:ext cx="5961888" cy="2788920"/>
          </a:xfrm>
        </p:spPr>
        <p:txBody>
          <a:bodyPr anchor="ctr">
            <a:normAutofit/>
          </a:bodyPr>
          <a:lstStyle/>
          <a:p>
            <a:r>
              <a:rPr lang="nb-NO" sz="4800" dirty="0">
                <a:solidFill>
                  <a:schemeClr val="bg1"/>
                </a:solidFill>
              </a:rPr>
              <a:t>Ja, det nytter !!</a:t>
            </a:r>
          </a:p>
        </p:txBody>
      </p:sp>
      <p:graphicFrame>
        <p:nvGraphicFramePr>
          <p:cNvPr id="5" name="Content Placeholder 2">
            <a:extLst>
              <a:ext uri="{FF2B5EF4-FFF2-40B4-BE49-F238E27FC236}">
                <a16:creationId xmlns:a16="http://schemas.microsoft.com/office/drawing/2014/main" id="{B9BEDAFB-D0D7-CB71-0052-96FD2C3F5AB9}"/>
              </a:ext>
            </a:extLst>
          </p:cNvPr>
          <p:cNvGraphicFramePr>
            <a:graphicFrameLocks noGrp="1"/>
          </p:cNvGraphicFramePr>
          <p:nvPr>
            <p:ph idx="1"/>
            <p:extLst>
              <p:ext uri="{D42A27DB-BD31-4B8C-83A1-F6EECF244321}">
                <p14:modId xmlns:p14="http://schemas.microsoft.com/office/powerpoint/2010/main" val="522107135"/>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19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11634-055C-7B11-F727-632D47622342}"/>
              </a:ext>
            </a:extLst>
          </p:cNvPr>
          <p:cNvSpPr>
            <a:spLocks noGrp="1"/>
          </p:cNvSpPr>
          <p:nvPr>
            <p:ph type="title"/>
          </p:nvPr>
        </p:nvSpPr>
        <p:spPr>
          <a:xfrm>
            <a:off x="1043631" y="809898"/>
            <a:ext cx="10173010" cy="1554480"/>
          </a:xfrm>
        </p:spPr>
        <p:txBody>
          <a:bodyPr anchor="ctr">
            <a:normAutofit/>
          </a:bodyPr>
          <a:lstStyle/>
          <a:p>
            <a:r>
              <a:rPr lang="nb-NO" sz="4800"/>
              <a:t>Tiltak må være helhetlige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49C4E13-55C8-5139-932D-880472B62C4B}"/>
              </a:ext>
            </a:extLst>
          </p:cNvPr>
          <p:cNvGraphicFramePr>
            <a:graphicFrameLocks noGrp="1"/>
          </p:cNvGraphicFramePr>
          <p:nvPr>
            <p:ph idx="1"/>
            <p:extLst>
              <p:ext uri="{D42A27DB-BD31-4B8C-83A1-F6EECF244321}">
                <p14:modId xmlns:p14="http://schemas.microsoft.com/office/powerpoint/2010/main" val="325894383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9748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5131</TotalTime>
  <Words>5236</Words>
  <Application>Microsoft Office PowerPoint</Application>
  <PresentationFormat>Widescreen</PresentationFormat>
  <Paragraphs>333</Paragraphs>
  <Slides>67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67</vt:i4>
      </vt:variant>
    </vt:vector>
  </HeadingPairs>
  <TitlesOfParts>
    <vt:vector size="81" baseType="lpstr">
      <vt:lpstr>Meiryo</vt:lpstr>
      <vt:lpstr>arial</vt:lpstr>
      <vt:lpstr>arial</vt:lpstr>
      <vt:lpstr>Calibri</vt:lpstr>
      <vt:lpstr>Calibri Light</vt:lpstr>
      <vt:lpstr>GT-America-Regular</vt:lpstr>
      <vt:lpstr>Noto Sans</vt:lpstr>
      <vt:lpstr>RecifeTextWeb</vt:lpstr>
      <vt:lpstr>Times</vt:lpstr>
      <vt:lpstr>Times New Roman</vt:lpstr>
      <vt:lpstr>TimesNewRomanPS-ItalicMT</vt:lpstr>
      <vt:lpstr>TimesNewRomanPSMT</vt:lpstr>
      <vt:lpstr>var(--post_title_typography-font-family)</vt:lpstr>
      <vt:lpstr>Office Theme</vt:lpstr>
      <vt:lpstr>Hva gjør vi med frafall i videregående</vt:lpstr>
      <vt:lpstr>Dagen i dag – delt i 3</vt:lpstr>
      <vt:lpstr>Idemyldring – og hva finnes på nettet om frafall- dropouts </vt:lpstr>
      <vt:lpstr>Hva gjør vi med de som har gitt opp skolen, og hva kan vi gjøre for at de ikke skal gi opp </vt:lpstr>
      <vt:lpstr>Et eksempel fra forskning i USA  på hva som hjelper</vt:lpstr>
      <vt:lpstr>Et prosjekt med eksterne inn i skolen:  Community in Schools </vt:lpstr>
      <vt:lpstr>PowerPoint Presentation</vt:lpstr>
      <vt:lpstr>Ja, det nytter !!</vt:lpstr>
      <vt:lpstr>Tiltak må være helhetlige</vt:lpstr>
      <vt:lpstr>Så litt til Norge</vt:lpstr>
      <vt:lpstr>Frafall fra fagopplæring - slik yrkesfaglærere ser det 2009</vt:lpstr>
      <vt:lpstr>"Nå har jeg endelig funnet noe jeg liker å gjøre  2018</vt:lpstr>
      <vt:lpstr>Støtte viktig, motvirke ensomhet</vt:lpstr>
      <vt:lpstr>Venner på fritiden</vt:lpstr>
      <vt:lpstr>Ungdom, frafall og marginalisering. Temanotat Norges Forskningsråd. 2013</vt:lpstr>
      <vt:lpstr>Hva er frafall – ulike begreper</vt:lpstr>
      <vt:lpstr>Neet -not in employment, education or training – 5 ulike grupper</vt:lpstr>
      <vt:lpstr>10.45 Menti : Hva tenker DU nå om frafall Vi starter igjen 11.00 presis !!</vt:lpstr>
      <vt:lpstr>Hva kan vi gjøre – bruke det vi VET</vt:lpstr>
      <vt:lpstr>PowerPoint Presentation</vt:lpstr>
      <vt:lpstr>YFF faget – hvilke muligheter har vi</vt:lpstr>
      <vt:lpstr>Sammenheng læring i skole og arbeidsliv</vt:lpstr>
      <vt:lpstr>FYR prosjektet ( del av Ny-giv)… ca 2014</vt:lpstr>
      <vt:lpstr>Pause 11.30 - 12</vt:lpstr>
      <vt:lpstr>DEL 3: HVA med de som NESTEN gir opp helt</vt:lpstr>
      <vt:lpstr>Utvidet Yrkesdidaktiske verktøykasse for livsmestring UTGANGSPUNKT yrkespedagogikk og erfaringslæring  (Hiim; Dewey; Schøn; Dreyfus &amp; Dreyfus) </vt:lpstr>
      <vt:lpstr>Utvidet Yrkesdidaktiske verktøykasse for livsmestring</vt:lpstr>
      <vt:lpstr>Er dette nytt ?</vt:lpstr>
      <vt:lpstr>På grensen til spesialped og sosped…. Og…</vt:lpstr>
      <vt:lpstr>«Resiliens i skolen» (Olsen &amp; Traavik, 2017) Resiliens Gode eksempler  Konkrete forslag Forklarer noe av vanskene som elevene opplever</vt:lpstr>
      <vt:lpstr>I skole, på vei til jobb   Inkluderingskompetanse - tett individuell oppfølging - jobbmatch - proaktiv dialog med arbeidsgiver og skole - karriereplan</vt:lpstr>
      <vt:lpstr>Opplæring til selvstendighet  Bandura  Mestringstro Agent i eget liv Foresight / visualisering Selvregulering</vt:lpstr>
      <vt:lpstr>Sett, hørt og forstått? </vt:lpstr>
      <vt:lpstr>Muligheter</vt:lpstr>
      <vt:lpstr>Phd om ungdom som gir opp skolen, og får støtte i et læringssenter</vt:lpstr>
      <vt:lpstr>Noen ungdommer trenger ekstra støtte</vt:lpstr>
      <vt:lpstr>EN positiv ting:  sykkel-oppgave i 8.klasse</vt:lpstr>
      <vt:lpstr>Hva var nødvendig  ?</vt:lpstr>
      <vt:lpstr>Teori kan gi alternative måter å jobbe</vt:lpstr>
      <vt:lpstr>PRAKTISK løsninger man må kjenne</vt:lpstr>
      <vt:lpstr>Forstå betydning av oppmuntring, fremsnakk visualisering og internt regulert motivasjon</vt:lpstr>
      <vt:lpstr>Resiliente systemer ++,  og  selvregulering</vt:lpstr>
      <vt:lpstr>lærer, psykolog, sosionom,logoped, etc., var forberedt til å presentere noen av sine viktige erfaringer   Hensikten var å dele informasjon, lære av hverandre og se tiltak i en helhetlig sammenheng </vt:lpstr>
      <vt:lpstr>Andre ting jeg gjerne skulle hatt med</vt:lpstr>
      <vt:lpstr>Sjekk ut på podcast: </vt:lpstr>
      <vt:lpstr>Pause: Hva er du mest bekymret for at du ikke får til ?</vt:lpstr>
      <vt:lpstr>Pause – starter 13.15</vt:lpstr>
      <vt:lpstr>Litt info før oppgaven</vt:lpstr>
      <vt:lpstr>Praksisbrev</vt:lpstr>
      <vt:lpstr>Praksisbrev et GODT alternativ</vt:lpstr>
      <vt:lpstr>Hvorfor praksisbrev IKKE er i bruk</vt:lpstr>
      <vt:lpstr>Litt mer om praksisbrev fra media….</vt:lpstr>
      <vt:lpstr>Les mer om praksisbrev</vt:lpstr>
      <vt:lpstr>Lærekandidat - samme som VTO…?( vel vel)</vt:lpstr>
      <vt:lpstr>…. De har fått en egen link….</vt:lpstr>
      <vt:lpstr>PowerPoint Presentation</vt:lpstr>
      <vt:lpstr>Hvorfor ikke lærekandidat ?</vt:lpstr>
      <vt:lpstr>Praksiskandidat  bare jobb 5 år først</vt:lpstr>
      <vt:lpstr>Modulforsøk </vt:lpstr>
      <vt:lpstr>Lindesneslosen</vt:lpstr>
      <vt:lpstr>Rapporter om helhetlig utfordringer</vt:lpstr>
      <vt:lpstr>Ungdom i vansker… eller i svevet</vt:lpstr>
      <vt:lpstr>Ungdom i svevet</vt:lpstr>
      <vt:lpstr>NAV</vt:lpstr>
      <vt:lpstr>Styrkebasert opplæring – AI (Appriciative Inquairy) </vt:lpstr>
      <vt:lpstr>Individuell karriereplan</vt:lpstr>
      <vt:lpstr>«I et trygt, styrkebasert og humørfylt miljø lærer vi sammen hver dag og alle læringskollegaene bidrar på sitt beste i et likeverdig læringsfellesskap»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Frafall i videregående</dc:title>
  <dc:creator>Ragnvald Holst-Larsen</dc:creator>
  <cp:lastModifiedBy>Ragnvald Holst-Larsen</cp:lastModifiedBy>
  <cp:revision>1</cp:revision>
  <dcterms:created xsi:type="dcterms:W3CDTF">2022-10-17T09:57:30Z</dcterms:created>
  <dcterms:modified xsi:type="dcterms:W3CDTF">2023-02-13T23:23:49Z</dcterms:modified>
</cp:coreProperties>
</file>