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58"/>
  </p:notesMasterIdLst>
  <p:handoutMasterIdLst>
    <p:handoutMasterId r:id="rId59"/>
  </p:handoutMasterIdLst>
  <p:sldIdLst>
    <p:sldId id="287" r:id="rId2"/>
    <p:sldId id="268" r:id="rId3"/>
    <p:sldId id="269" r:id="rId4"/>
    <p:sldId id="270" r:id="rId5"/>
    <p:sldId id="271" r:id="rId6"/>
    <p:sldId id="264" r:id="rId7"/>
    <p:sldId id="326" r:id="rId8"/>
    <p:sldId id="260" r:id="rId9"/>
    <p:sldId id="321" r:id="rId10"/>
    <p:sldId id="322" r:id="rId11"/>
    <p:sldId id="327" r:id="rId12"/>
    <p:sldId id="328" r:id="rId13"/>
    <p:sldId id="329" r:id="rId14"/>
    <p:sldId id="330" r:id="rId15"/>
    <p:sldId id="331" r:id="rId16"/>
    <p:sldId id="332" r:id="rId17"/>
    <p:sldId id="333" r:id="rId18"/>
    <p:sldId id="334" r:id="rId19"/>
    <p:sldId id="335" r:id="rId20"/>
    <p:sldId id="336" r:id="rId21"/>
    <p:sldId id="337" r:id="rId22"/>
    <p:sldId id="338" r:id="rId23"/>
    <p:sldId id="339" r:id="rId24"/>
    <p:sldId id="340" r:id="rId25"/>
    <p:sldId id="341" r:id="rId26"/>
    <p:sldId id="342" r:id="rId27"/>
    <p:sldId id="343" r:id="rId28"/>
    <p:sldId id="344" r:id="rId29"/>
    <p:sldId id="345" r:id="rId30"/>
    <p:sldId id="346" r:id="rId31"/>
    <p:sldId id="347" r:id="rId32"/>
    <p:sldId id="348" r:id="rId33"/>
    <p:sldId id="349" r:id="rId34"/>
    <p:sldId id="350" r:id="rId35"/>
    <p:sldId id="351" r:id="rId36"/>
    <p:sldId id="352" r:id="rId37"/>
    <p:sldId id="353" r:id="rId38"/>
    <p:sldId id="354" r:id="rId39"/>
    <p:sldId id="355" r:id="rId40"/>
    <p:sldId id="356" r:id="rId41"/>
    <p:sldId id="357" r:id="rId42"/>
    <p:sldId id="358" r:id="rId43"/>
    <p:sldId id="359" r:id="rId44"/>
    <p:sldId id="360" r:id="rId45"/>
    <p:sldId id="361" r:id="rId46"/>
    <p:sldId id="362" r:id="rId47"/>
    <p:sldId id="363" r:id="rId48"/>
    <p:sldId id="364" r:id="rId49"/>
    <p:sldId id="365" r:id="rId50"/>
    <p:sldId id="366" r:id="rId51"/>
    <p:sldId id="367" r:id="rId52"/>
    <p:sldId id="368" r:id="rId53"/>
    <p:sldId id="369" r:id="rId54"/>
    <p:sldId id="370" r:id="rId55"/>
    <p:sldId id="371" r:id="rId56"/>
    <p:sldId id="372" r:id="rId57"/>
  </p:sldIdLst>
  <p:sldSz cx="9144000" cy="6858000" type="screen4x3"/>
  <p:notesSz cx="6858000" cy="9144000"/>
  <p:defaultTextStyle>
    <a:defPPr>
      <a:defRPr lang="nb-NO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99FF"/>
    <a:srgbClr val="B2B2B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96" autoAdjust="0"/>
    <p:restoredTop sz="80645" autoAdjust="0"/>
  </p:normalViewPr>
  <p:slideViewPr>
    <p:cSldViewPr>
      <p:cViewPr varScale="1">
        <p:scale>
          <a:sx n="58" d="100"/>
          <a:sy n="58" d="100"/>
        </p:scale>
        <p:origin x="-180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844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90D3D6F1-D237-4380-A60A-3211CF3630E5}" type="datetimeFigureOut">
              <a:rPr lang="nb-NO"/>
              <a:pPr>
                <a:defRPr/>
              </a:pPr>
              <a:t>07.04.2012</a:t>
            </a:fld>
            <a:endParaRPr lang="nb-NO" dirty="0"/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45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097E15A4-EBE9-4C09-BF8A-3F037B88BDE5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D315F9E-A267-4DD3-B2B0-3ABBA2495372}" type="datetimeFigureOut">
              <a:rPr lang="nb-NO"/>
              <a:pPr>
                <a:defRPr/>
              </a:pPr>
              <a:t>07.04.2012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03065EB-7C46-4865-95F9-EE48FFD62C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z="1400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A29F400-9AB9-4C37-A076-561D9509EEEF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b-NO" sz="1400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b-NO" sz="1400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CD67DF-01B0-4509-A279-69C71B317CF9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b-NO" sz="1400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b-NO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z="1400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3A37DD8-E14D-4878-AD69-51043F8D0DF6}" type="slidenum">
              <a:rPr lang="en-US" smtClean="0"/>
              <a:pPr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z="1400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23676E0-4A66-48E3-A964-A4F56B6CE274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b-NO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z="1400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14A45AD-15AB-4767-95A2-2AA9ACAA5EED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  <a:p>
            <a:pPr eaLnBrk="1" hangingPunct="1"/>
            <a:endParaRPr lang="en-GB" sz="1400" smtClean="0"/>
          </a:p>
          <a:p>
            <a:pPr eaLnBrk="1" hangingPunct="1"/>
            <a:endParaRPr lang="en-GB" smtClean="0"/>
          </a:p>
          <a:p>
            <a:pPr eaLnBrk="1" hangingPunct="1"/>
            <a:endParaRPr lang="nb-NO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  <a:p>
            <a:pPr eaLnBrk="1" hangingPunct="1"/>
            <a:endParaRPr lang="en-GB" sz="1400" smtClean="0"/>
          </a:p>
          <a:p>
            <a:pPr eaLnBrk="1" hangingPunct="1"/>
            <a:endParaRPr lang="en-GB" smtClean="0"/>
          </a:p>
          <a:p>
            <a:pPr eaLnBrk="1" hangingPunct="1"/>
            <a:endParaRPr lang="nb-NO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z="1400" dirty="0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B344EF1-A1E4-456F-9452-3D33134CC6B7}" type="slidenum">
              <a:rPr lang="en-US" smtClean="0"/>
              <a:pPr/>
              <a:t>18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b-NO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kebent trekant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tel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nb-NO" smtClean="0"/>
              <a:t>Klikk for å redigere tittelstil</a:t>
            </a:r>
            <a:endParaRPr kumimoji="0" lang="en-US"/>
          </a:p>
        </p:txBody>
      </p:sp>
      <p:sp>
        <p:nvSpPr>
          <p:cNvPr id="9" name="Undertittel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nb-NO" smtClean="0"/>
              <a:t>Klikk for å redigere undertittelstil i malen</a:t>
            </a:r>
            <a:endParaRPr kumimoji="0" lang="en-US"/>
          </a:p>
        </p:txBody>
      </p:sp>
      <p:sp>
        <p:nvSpPr>
          <p:cNvPr id="28" name="Plassholder for dato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7" name="Plassholder for bunntekst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29" name="Plassholder for lysbildenumm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B0414D1-5508-419B-A3D1-9F64583159B3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b-NO" smtClean="0"/>
              <a:t>Klikk for å redigere tittelstil</a:t>
            </a:r>
            <a:endParaRPr kumimoji="0" lang="en-US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nb-NO" smtClean="0"/>
              <a:t>Klikk for å redigere tekststiler i malen</a:t>
            </a:r>
          </a:p>
          <a:p>
            <a:pPr lvl="1" eaLnBrk="1" latinLnBrk="0" hangingPunct="1"/>
            <a:r>
              <a:rPr lang="nb-NO" smtClean="0"/>
              <a:t>Andre nivå</a:t>
            </a:r>
          </a:p>
          <a:p>
            <a:pPr lvl="2" eaLnBrk="1" latinLnBrk="0" hangingPunct="1"/>
            <a:r>
              <a:rPr lang="nb-NO" smtClean="0"/>
              <a:t>Tredje nivå</a:t>
            </a:r>
          </a:p>
          <a:p>
            <a:pPr lvl="3" eaLnBrk="1" latinLnBrk="0" hangingPunct="1"/>
            <a:r>
              <a:rPr lang="nb-NO" smtClean="0"/>
              <a:t>Fjerde nivå</a:t>
            </a:r>
          </a:p>
          <a:p>
            <a:pPr lvl="4" eaLnBrk="1" latinLnBrk="0" hangingPunct="1"/>
            <a:r>
              <a:rPr lang="nb-NO" smtClean="0"/>
              <a:t>Femte nivå</a:t>
            </a:r>
            <a:endParaRPr kumimoji="0"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0414D1-5508-419B-A3D1-9F64583159B3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nb-NO" smtClean="0"/>
              <a:t>Klikk for å redigere tittelstil</a:t>
            </a:r>
            <a:endParaRPr kumimoji="0" lang="en-US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nb-NO" smtClean="0"/>
              <a:t>Klikk for å redigere tekststiler i malen</a:t>
            </a:r>
          </a:p>
          <a:p>
            <a:pPr lvl="1" eaLnBrk="1" latinLnBrk="0" hangingPunct="1"/>
            <a:r>
              <a:rPr lang="nb-NO" smtClean="0"/>
              <a:t>Andre nivå</a:t>
            </a:r>
          </a:p>
          <a:p>
            <a:pPr lvl="2" eaLnBrk="1" latinLnBrk="0" hangingPunct="1"/>
            <a:r>
              <a:rPr lang="nb-NO" smtClean="0"/>
              <a:t>Tredje nivå</a:t>
            </a:r>
          </a:p>
          <a:p>
            <a:pPr lvl="3" eaLnBrk="1" latinLnBrk="0" hangingPunct="1"/>
            <a:r>
              <a:rPr lang="nb-NO" smtClean="0"/>
              <a:t>Fjerde nivå</a:t>
            </a:r>
          </a:p>
          <a:p>
            <a:pPr lvl="4" eaLnBrk="1" latinLnBrk="0" hangingPunct="1"/>
            <a:r>
              <a:rPr lang="nb-NO" smtClean="0"/>
              <a:t>Femte nivå</a:t>
            </a:r>
            <a:endParaRPr kumimoji="0"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0414D1-5508-419B-A3D1-9F64583159B3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C5C18-3E69-460A-B0FB-161D661718F8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masterClrMapping/>
  </p:clrMapOvr>
  <p:transition advTm="4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C136DD-4170-456C-A2F8-21FD6872E7FB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masterClrMapping/>
  </p:clrMapOvr>
  <p:transition advTm="4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nb-NO" smtClean="0"/>
              <a:t>Klikk for å redigere tittelstil</a:t>
            </a:r>
            <a:endParaRPr kumimoji="0"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nb-NO" smtClean="0"/>
              <a:t>Klikk for å redigere tekststiler i malen</a:t>
            </a:r>
          </a:p>
          <a:p>
            <a:pPr lvl="1" eaLnBrk="1" latinLnBrk="0" hangingPunct="1"/>
            <a:r>
              <a:rPr lang="nb-NO" smtClean="0"/>
              <a:t>Andre nivå</a:t>
            </a:r>
          </a:p>
          <a:p>
            <a:pPr lvl="2" eaLnBrk="1" latinLnBrk="0" hangingPunct="1"/>
            <a:r>
              <a:rPr lang="nb-NO" smtClean="0"/>
              <a:t>Tredje nivå</a:t>
            </a:r>
          </a:p>
          <a:p>
            <a:pPr lvl="3" eaLnBrk="1" latinLnBrk="0" hangingPunct="1"/>
            <a:r>
              <a:rPr lang="nb-NO" smtClean="0"/>
              <a:t>Fjerde nivå</a:t>
            </a:r>
          </a:p>
          <a:p>
            <a:pPr lvl="4" eaLnBrk="1" latinLnBrk="0" hangingPunct="1"/>
            <a:r>
              <a:rPr lang="nb-NO" smtClean="0"/>
              <a:t>Femte nivå</a:t>
            </a:r>
            <a:endParaRPr kumimoji="0"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0414D1-5508-419B-A3D1-9F64583159B3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ndelingsoverskrif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vinklet trekant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Likebent trekant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pPr>
              <a:defRPr/>
            </a:pPr>
            <a:fld id="{AB0414D1-5508-419B-A3D1-9F64583159B3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  <p:cxnSp>
        <p:nvCxnSpPr>
          <p:cNvPr id="11" name="Rett linje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Rett linje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nb-NO" smtClean="0"/>
              <a:t>Klikk for å redigere tittelstil</a:t>
            </a:r>
            <a:endParaRPr kumimoji="0"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nb-NO" smtClean="0"/>
              <a:t>Klikk for å redigere tekststiler i malen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nb-NO" smtClean="0"/>
              <a:t>Klikk for å redigere tittelstil</a:t>
            </a:r>
            <a:endParaRPr kumimoji="0" lang="en-US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nb-NO" smtClean="0"/>
              <a:t>Klikk for å redigere tekststiler i malen</a:t>
            </a:r>
          </a:p>
          <a:p>
            <a:pPr lvl="1" eaLnBrk="1" latinLnBrk="0" hangingPunct="1"/>
            <a:r>
              <a:rPr lang="nb-NO" smtClean="0"/>
              <a:t>Andre nivå</a:t>
            </a:r>
          </a:p>
          <a:p>
            <a:pPr lvl="2" eaLnBrk="1" latinLnBrk="0" hangingPunct="1"/>
            <a:r>
              <a:rPr lang="nb-NO" smtClean="0"/>
              <a:t>Tredje nivå</a:t>
            </a:r>
          </a:p>
          <a:p>
            <a:pPr lvl="3" eaLnBrk="1" latinLnBrk="0" hangingPunct="1"/>
            <a:r>
              <a:rPr lang="nb-NO" smtClean="0"/>
              <a:t>Fjerde nivå</a:t>
            </a:r>
          </a:p>
          <a:p>
            <a:pPr lvl="4" eaLnBrk="1" latinLnBrk="0" hangingPunct="1"/>
            <a:r>
              <a:rPr lang="nb-NO" smtClean="0"/>
              <a:t>Femte nivå</a:t>
            </a:r>
            <a:endParaRPr kumimoji="0" lang="en-US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nb-NO" smtClean="0"/>
              <a:t>Klikk for å redigere tekststiler i malen</a:t>
            </a:r>
          </a:p>
          <a:p>
            <a:pPr lvl="1" eaLnBrk="1" latinLnBrk="0" hangingPunct="1"/>
            <a:r>
              <a:rPr lang="nb-NO" smtClean="0"/>
              <a:t>Andre nivå</a:t>
            </a:r>
          </a:p>
          <a:p>
            <a:pPr lvl="2" eaLnBrk="1" latinLnBrk="0" hangingPunct="1"/>
            <a:r>
              <a:rPr lang="nb-NO" smtClean="0"/>
              <a:t>Tredje nivå</a:t>
            </a:r>
          </a:p>
          <a:p>
            <a:pPr lvl="3" eaLnBrk="1" latinLnBrk="0" hangingPunct="1"/>
            <a:r>
              <a:rPr lang="nb-NO" smtClean="0"/>
              <a:t>Fjerde nivå</a:t>
            </a:r>
          </a:p>
          <a:p>
            <a:pPr lvl="4" eaLnBrk="1" latinLnBrk="0" hangingPunct="1"/>
            <a:r>
              <a:rPr lang="nb-NO" smtClean="0"/>
              <a:t>Femte nivå</a:t>
            </a:r>
            <a:endParaRPr kumimoji="0" lang="en-US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pPr>
              <a:defRPr/>
            </a:pP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pPr>
              <a:defRPr/>
            </a:pPr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pPr>
              <a:defRPr/>
            </a:pPr>
            <a:fld id="{AB0414D1-5508-419B-A3D1-9F64583159B3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Sammenligning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nb-NO" smtClean="0"/>
              <a:t>Klikk for å redigere tittelstil</a:t>
            </a:r>
            <a:endParaRPr kumimoji="0"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nb-NO" smtClean="0"/>
              <a:t>Klikk for å redigere tekststiler i malen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nb-NO" smtClean="0"/>
              <a:t>Klikk for å redigere tekststiler i malen</a:t>
            </a:r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nb-NO" smtClean="0"/>
              <a:t>Klikk for å redigere tekststiler i malen</a:t>
            </a:r>
          </a:p>
          <a:p>
            <a:pPr lvl="1" eaLnBrk="1" latinLnBrk="0" hangingPunct="1"/>
            <a:r>
              <a:rPr lang="nb-NO" smtClean="0"/>
              <a:t>Andre nivå</a:t>
            </a:r>
          </a:p>
          <a:p>
            <a:pPr lvl="2" eaLnBrk="1" latinLnBrk="0" hangingPunct="1"/>
            <a:r>
              <a:rPr lang="nb-NO" smtClean="0"/>
              <a:t>Tredje nivå</a:t>
            </a:r>
          </a:p>
          <a:p>
            <a:pPr lvl="3" eaLnBrk="1" latinLnBrk="0" hangingPunct="1"/>
            <a:r>
              <a:rPr lang="nb-NO" smtClean="0"/>
              <a:t>Fjerde nivå</a:t>
            </a:r>
          </a:p>
          <a:p>
            <a:pPr lvl="4" eaLnBrk="1" latinLnBrk="0" hangingPunct="1"/>
            <a:r>
              <a:rPr lang="nb-NO" smtClean="0"/>
              <a:t>Femte nivå</a:t>
            </a:r>
            <a:endParaRPr kumimoji="0" lang="en-US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nb-NO" smtClean="0"/>
              <a:t>Klikk for å redigere tekststiler i malen</a:t>
            </a:r>
          </a:p>
          <a:p>
            <a:pPr lvl="1" eaLnBrk="1" latinLnBrk="0" hangingPunct="1"/>
            <a:r>
              <a:rPr lang="nb-NO" smtClean="0"/>
              <a:t>Andre nivå</a:t>
            </a:r>
          </a:p>
          <a:p>
            <a:pPr lvl="2" eaLnBrk="1" latinLnBrk="0" hangingPunct="1"/>
            <a:r>
              <a:rPr lang="nb-NO" smtClean="0"/>
              <a:t>Tredje nivå</a:t>
            </a:r>
          </a:p>
          <a:p>
            <a:pPr lvl="3" eaLnBrk="1" latinLnBrk="0" hangingPunct="1"/>
            <a:r>
              <a:rPr lang="nb-NO" smtClean="0"/>
              <a:t>Fjerde nivå</a:t>
            </a:r>
          </a:p>
          <a:p>
            <a:pPr lvl="4" eaLnBrk="1" latinLnBrk="0" hangingPunct="1"/>
            <a:r>
              <a:rPr lang="nb-NO" smtClean="0"/>
              <a:t>Femte nivå</a:t>
            </a:r>
            <a:endParaRPr kumimoji="0" lang="en-US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pPr>
              <a:defRPr/>
            </a:pPr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pPr>
              <a:defRPr/>
            </a:pPr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AB0414D1-5508-419B-A3D1-9F64583159B3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nb-NO" smtClean="0"/>
              <a:t>Klikk for å redigere tittelstil</a:t>
            </a:r>
            <a:endParaRPr kumimoji="0" lang="en-US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0414D1-5508-419B-A3D1-9F64583159B3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pPr>
              <a:defRPr/>
            </a:pPr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pPr>
              <a:defRPr/>
            </a:pP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pPr>
              <a:defRPr/>
            </a:pPr>
            <a:fld id="{AB0414D1-5508-419B-A3D1-9F64583159B3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nhold med teks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nb-NO" smtClean="0"/>
              <a:t>Klikk for å redigere tittelstil</a:t>
            </a:r>
            <a:endParaRPr kumimoji="0"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nb-NO" smtClean="0"/>
              <a:t>Klikk for å redigere tekststiler i malen</a:t>
            </a:r>
          </a:p>
          <a:p>
            <a:pPr lvl="1" eaLnBrk="1" latinLnBrk="0" hangingPunct="1"/>
            <a:r>
              <a:rPr lang="nb-NO" smtClean="0"/>
              <a:t>Andre nivå</a:t>
            </a:r>
          </a:p>
          <a:p>
            <a:pPr lvl="2" eaLnBrk="1" latinLnBrk="0" hangingPunct="1"/>
            <a:r>
              <a:rPr lang="nb-NO" smtClean="0"/>
              <a:t>Tredje nivå</a:t>
            </a:r>
          </a:p>
          <a:p>
            <a:pPr lvl="3" eaLnBrk="1" latinLnBrk="0" hangingPunct="1"/>
            <a:r>
              <a:rPr lang="nb-NO" smtClean="0"/>
              <a:t>Fjerde nivå</a:t>
            </a:r>
          </a:p>
          <a:p>
            <a:pPr lvl="4" eaLnBrk="1" latinLnBrk="0" hangingPunct="1"/>
            <a:r>
              <a:rPr lang="nb-NO" smtClean="0"/>
              <a:t>Femte nivå</a:t>
            </a:r>
            <a:endParaRPr kumimoji="0" lang="en-US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AB0414D1-5508-419B-A3D1-9F64583159B3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e med teks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nb-NO" smtClean="0"/>
              <a:t>Klikk for å redigere tittelstil</a:t>
            </a:r>
            <a:endParaRPr kumimoji="0" lang="en-US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nb-NO" smtClean="0"/>
              <a:t>Klikk ikonet for å legge til et bilde</a:t>
            </a:r>
            <a:endParaRPr kumimoji="0" lang="en-US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pPr>
              <a:defRPr/>
            </a:pPr>
            <a:fld id="{AB0414D1-5508-419B-A3D1-9F64583159B3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vinklet trekant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Rett linje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Rett linje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Plassholder for tittel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nb-NO" smtClean="0"/>
              <a:t>Klikk for å redigere tittelstil</a:t>
            </a:r>
            <a:endParaRPr kumimoji="0" lang="en-US"/>
          </a:p>
        </p:txBody>
      </p:sp>
      <p:sp>
        <p:nvSpPr>
          <p:cNvPr id="13" name="Plassholder for tekst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nb-NO" smtClean="0"/>
              <a:t>Klikk for å redigere tekststiler i malen</a:t>
            </a:r>
          </a:p>
          <a:p>
            <a:pPr lvl="1" eaLnBrk="1" latinLnBrk="0" hangingPunct="1"/>
            <a:r>
              <a:rPr kumimoji="0" lang="nb-NO" smtClean="0"/>
              <a:t>Andre nivå</a:t>
            </a:r>
          </a:p>
          <a:p>
            <a:pPr lvl="2" eaLnBrk="1" latinLnBrk="0" hangingPunct="1"/>
            <a:r>
              <a:rPr kumimoji="0" lang="nb-NO" smtClean="0"/>
              <a:t>Tredje nivå</a:t>
            </a:r>
          </a:p>
          <a:p>
            <a:pPr lvl="3" eaLnBrk="1" latinLnBrk="0" hangingPunct="1"/>
            <a:r>
              <a:rPr kumimoji="0" lang="nb-NO" smtClean="0"/>
              <a:t>Fjerde nivå</a:t>
            </a:r>
          </a:p>
          <a:p>
            <a:pPr lvl="4" eaLnBrk="1" latinLnBrk="0" hangingPunct="1"/>
            <a:r>
              <a:rPr kumimoji="0" lang="nb-NO" smtClean="0"/>
              <a:t>Femte nivå</a:t>
            </a:r>
            <a:endParaRPr kumimoji="0" lang="en-US"/>
          </a:p>
        </p:txBody>
      </p:sp>
      <p:sp>
        <p:nvSpPr>
          <p:cNvPr id="14" name="Plassholder for dato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23" name="Plassholder for lysbildenummer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B0414D1-5508-419B-A3D1-9F64583159B3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ppdalgneis.no/" TargetMode="Externa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lassholder for innhold 3" descr="visitkort_JPEG_fil.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650" y="2276475"/>
            <a:ext cx="7643813" cy="1639888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dirty="0" smtClean="0"/>
              <a:t>Vi kan tilby:</a:t>
            </a:r>
            <a:endParaRPr lang="nb-NO" dirty="0" smtClean="0"/>
          </a:p>
        </p:txBody>
      </p:sp>
      <p:sp>
        <p:nvSpPr>
          <p:cNvPr id="13315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96975"/>
            <a:ext cx="4038600" cy="5327650"/>
          </a:xfrm>
        </p:spPr>
        <p:txBody>
          <a:bodyPr anchor="ctr">
            <a:normAutofit/>
          </a:bodyPr>
          <a:lstStyle/>
          <a:p>
            <a:pPr eaLnBrk="1" hangingPunct="1">
              <a:buNone/>
              <a:defRPr/>
            </a:pPr>
            <a:endParaRPr lang="en-GB" sz="2800" dirty="0" smtClean="0"/>
          </a:p>
          <a:p>
            <a:pPr eaLnBrk="1" hangingPunct="1">
              <a:defRPr/>
            </a:pPr>
            <a:r>
              <a:rPr lang="nb-NO" sz="2800" dirty="0" smtClean="0"/>
              <a:t>Gode produkter som gir et forutsigbart utseende.</a:t>
            </a:r>
          </a:p>
          <a:p>
            <a:pPr eaLnBrk="1" hangingPunct="1">
              <a:defRPr/>
            </a:pPr>
            <a:r>
              <a:rPr lang="nb-NO" sz="2800" dirty="0" smtClean="0"/>
              <a:t>Fornøyde kunder.</a:t>
            </a:r>
          </a:p>
          <a:p>
            <a:pPr eaLnBrk="1" hangingPunct="1">
              <a:defRPr/>
            </a:pPr>
            <a:r>
              <a:rPr lang="nb-NO" sz="2800" dirty="0" smtClean="0"/>
              <a:t>Gode råd og oppfølging.</a:t>
            </a:r>
            <a:endParaRPr lang="nb-NO" sz="2800" dirty="0" smtClean="0"/>
          </a:p>
        </p:txBody>
      </p:sp>
      <p:pic>
        <p:nvPicPr>
          <p:cNvPr id="12292" name="Plassholder for innhold 5" descr="Lager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9585" y="2520676"/>
            <a:ext cx="4035829" cy="2685011"/>
          </a:xfrm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tel 1"/>
          <p:cNvSpPr>
            <a:spLocks noGrp="1"/>
          </p:cNvSpPr>
          <p:nvPr>
            <p:ph type="title"/>
          </p:nvPr>
        </p:nvSpPr>
        <p:spPr>
          <a:xfrm>
            <a:off x="323850" y="1196975"/>
            <a:ext cx="8229600" cy="4535488"/>
          </a:xfrm>
        </p:spPr>
        <p:txBody>
          <a:bodyPr/>
          <a:lstStyle/>
          <a:p>
            <a:r>
              <a:rPr lang="nb-NO" dirty="0" smtClean="0"/>
              <a:t>Vi har nettsiden:</a:t>
            </a:r>
            <a:br>
              <a:rPr lang="nb-NO" dirty="0" smtClean="0"/>
            </a:b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err="1" smtClean="0">
                <a:solidFill>
                  <a:srgbClr val="002060"/>
                </a:solidFill>
                <a:hlinkClick r:id="rId2"/>
              </a:rPr>
              <a:t>www.oppdalgneis.no</a:t>
            </a:r>
            <a:r>
              <a:rPr lang="nb-NO" dirty="0" smtClean="0">
                <a:solidFill>
                  <a:srgbClr val="002060"/>
                </a:solidFill>
              </a:rPr>
              <a:t> </a:t>
            </a:r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755576" y="3645024"/>
            <a:ext cx="7772400" cy="1470025"/>
          </a:xfrm>
        </p:spPr>
        <p:txBody>
          <a:bodyPr/>
          <a:lstStyle/>
          <a:p>
            <a:r>
              <a:rPr lang="nb-NO" dirty="0" smtClean="0"/>
              <a:t>Bilder.</a:t>
            </a:r>
            <a:endParaRPr lang="nb-NO" dirty="0"/>
          </a:p>
        </p:txBody>
      </p:sp>
      <p:pic>
        <p:nvPicPr>
          <p:cNvPr id="4" name="Bilde 3" descr="visitkort_JPEG_fil.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1089" y="873734"/>
            <a:ext cx="7211311" cy="1547154"/>
          </a:xfrm>
          <a:prstGeom prst="rect">
            <a:avLst/>
          </a:prstGeom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 smtClean="0"/>
              <a:t>Murstein, 6 cm dybde.</a:t>
            </a:r>
            <a:endParaRPr lang="nb-NO" sz="2800" dirty="0"/>
          </a:p>
        </p:txBody>
      </p:sp>
      <p:pic>
        <p:nvPicPr>
          <p:cNvPr id="4" name="Plassholder for innhold 3" descr="065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28000" y="1260000"/>
            <a:ext cx="3600000" cy="5400000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 smtClean="0"/>
              <a:t>Murstein 11 cm dybde, Mursteinkvalitet. </a:t>
            </a:r>
          </a:p>
        </p:txBody>
      </p:sp>
      <p:pic>
        <p:nvPicPr>
          <p:cNvPr id="11267" name="Plassholder for innhold 3" descr="0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67938" y="1905635"/>
            <a:ext cx="6808124" cy="4526280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 smtClean="0"/>
              <a:t>Murstein 11 cm dybde, Mursteinkvalitet. </a:t>
            </a:r>
          </a:p>
        </p:txBody>
      </p:sp>
      <p:pic>
        <p:nvPicPr>
          <p:cNvPr id="12291" name="Plassholder for innhold 3" descr="045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0000" y="1260000"/>
            <a:ext cx="8100000" cy="5400000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 smtClean="0"/>
              <a:t>Murstein 11 cm dybde, Mursteinkvalitet. </a:t>
            </a:r>
          </a:p>
        </p:txBody>
      </p:sp>
      <p:pic>
        <p:nvPicPr>
          <p:cNvPr id="14339" name="Plassholder for innhold 3" descr="012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0000" y="1260000"/>
            <a:ext cx="8100000" cy="5400000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 smtClean="0"/>
              <a:t>Murstein 11 cm dybde, Mursteinkvalitet. </a:t>
            </a:r>
          </a:p>
        </p:txBody>
      </p:sp>
      <p:pic>
        <p:nvPicPr>
          <p:cNvPr id="15363" name="Plassholder for innhold 3" descr="0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196752"/>
            <a:ext cx="4535606" cy="3024336"/>
          </a:xfrm>
        </p:spPr>
      </p:pic>
      <p:pic>
        <p:nvPicPr>
          <p:cNvPr id="4" name="Bilde 3" descr="0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2853702"/>
            <a:ext cx="5437247" cy="3615191"/>
          </a:xfrm>
          <a:prstGeom prst="rect">
            <a:avLst/>
          </a:prstGeo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z="2800" dirty="0" smtClean="0"/>
              <a:t>11 cm dybde, Mursteinkvalitet </a:t>
            </a:r>
            <a:endParaRPr lang="en-GB" sz="2800" dirty="0" smtClean="0"/>
          </a:p>
        </p:txBody>
      </p:sp>
      <p:pic>
        <p:nvPicPr>
          <p:cNvPr id="16387" name="Picture 9" descr="IMG_1279"/>
          <p:cNvPicPr>
            <a:picLocks noChangeArrowheads="1"/>
          </p:cNvPicPr>
          <p:nvPr/>
        </p:nvPicPr>
        <p:blipFill>
          <a:blip r:embed="rId3" cstate="print"/>
          <a:srcRect t="14764" r="9689" b="11534"/>
          <a:stretch>
            <a:fillRect/>
          </a:stretch>
        </p:blipFill>
        <p:spPr bwMode="auto">
          <a:xfrm>
            <a:off x="360000" y="1260000"/>
            <a:ext cx="8460000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 smtClean="0"/>
              <a:t>Murstein 11 cm dybde, Mursteinkvalitet. </a:t>
            </a:r>
          </a:p>
        </p:txBody>
      </p:sp>
      <p:pic>
        <p:nvPicPr>
          <p:cNvPr id="17411" name="Plassholder for innhold 3" descr="060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0000" y="1260000"/>
            <a:ext cx="8100000" cy="5400000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dirty="0" smtClean="0"/>
              <a:t>Firmaets fordeler. </a:t>
            </a:r>
            <a:endParaRPr lang="nb-NO" dirty="0" smtClean="0"/>
          </a:p>
        </p:txBody>
      </p:sp>
      <p:sp>
        <p:nvSpPr>
          <p:cNvPr id="3075" name="Rectangle 6"/>
          <p:cNvSpPr>
            <a:spLocks noGrp="1" noChangeArrowheads="1"/>
          </p:cNvSpPr>
          <p:nvPr>
            <p:ph type="body" sz="half" idx="1"/>
          </p:nvPr>
        </p:nvSpPr>
        <p:spPr/>
        <p:txBody>
          <a:bodyPr anchor="ctr">
            <a:normAutofit/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nb-NO" sz="2800" dirty="0" smtClean="0"/>
              <a:t>Vi har eksklusive rettigheter på Oppdal Gneis.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nb-NO" sz="2800" dirty="0" smtClean="0"/>
              <a:t>Murere nesten dobler kapasiteten og halverer betongforbruket!</a:t>
            </a:r>
            <a:endParaRPr lang="nb-NO" sz="2800" dirty="0" smtClean="0"/>
          </a:p>
        </p:txBody>
      </p:sp>
      <p:pic>
        <p:nvPicPr>
          <p:cNvPr id="3076" name="Picture 8" descr="IMG_006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  <a:noFill/>
        </p:spPr>
      </p:pic>
    </p:spTree>
  </p:cSld>
  <p:clrMapOvr>
    <a:masterClrMapping/>
  </p:clrMapOvr>
  <p:transition advTm="9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 smtClean="0"/>
              <a:t>Murstein 11 cm dybde, Mursteinkvalitet. </a:t>
            </a:r>
          </a:p>
        </p:txBody>
      </p:sp>
      <p:pic>
        <p:nvPicPr>
          <p:cNvPr id="18435" name="Plassholder for innhold 3" descr="Hytte, Utvika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27784" y="1260000"/>
            <a:ext cx="3600000" cy="5400000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tel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</p:spPr>
        <p:txBody>
          <a:bodyPr/>
          <a:lstStyle/>
          <a:p>
            <a:r>
              <a:rPr lang="nb-NO" sz="2800" dirty="0" smtClean="0"/>
              <a:t>Murstein 11 cm dybde, Mursteinkvalitet. </a:t>
            </a:r>
          </a:p>
        </p:txBody>
      </p:sp>
      <p:pic>
        <p:nvPicPr>
          <p:cNvPr id="19459" name="Plassholder for innhold 3" descr="261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92000" y="1260000"/>
            <a:ext cx="3600000" cy="5400000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 smtClean="0"/>
              <a:t>Murstein 11 cm dybde, Mursteinkvalitet. </a:t>
            </a:r>
          </a:p>
        </p:txBody>
      </p:sp>
      <p:pic>
        <p:nvPicPr>
          <p:cNvPr id="20483" name="Plassholder for innhold 3" descr="403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0000" y="1260000"/>
            <a:ext cx="8100000" cy="5400000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 smtClean="0"/>
              <a:t>11 cm Mursteinkvalitet, Natur, Koks og plater.</a:t>
            </a:r>
          </a:p>
        </p:txBody>
      </p:sp>
      <p:pic>
        <p:nvPicPr>
          <p:cNvPr id="21507" name="Picture 3" descr="C:\Users\ag\Pictures\ARBEID 2011\Garage, Moholt\549.JP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000" y="1404000"/>
            <a:ext cx="8100000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 smtClean="0"/>
              <a:t>Murstein 11 cm dybde, Struktur</a:t>
            </a:r>
          </a:p>
        </p:txBody>
      </p:sp>
      <p:pic>
        <p:nvPicPr>
          <p:cNvPr id="22531" name="Picture 3" descr="1"/>
          <p:cNvPicPr>
            <a:picLocks noChangeArrowheads="1"/>
          </p:cNvPicPr>
          <p:nvPr/>
        </p:nvPicPr>
        <p:blipFill>
          <a:blip r:embed="rId3" cstate="print"/>
          <a:srcRect l="6920" t="13841" r="6920" b="11995"/>
          <a:stretch>
            <a:fillRect/>
          </a:stretch>
        </p:blipFill>
        <p:spPr bwMode="auto">
          <a:xfrm>
            <a:off x="540000" y="1260000"/>
            <a:ext cx="8100000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 smtClean="0"/>
              <a:t>Murstein 11 cm dybde, Struktur</a:t>
            </a:r>
          </a:p>
        </p:txBody>
      </p:sp>
      <p:pic>
        <p:nvPicPr>
          <p:cNvPr id="23555" name="Picture 7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0000" y="1260000"/>
            <a:ext cx="7198349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 smtClean="0"/>
              <a:t>Murstein 11 cm dybde, Struktur.</a:t>
            </a:r>
          </a:p>
        </p:txBody>
      </p:sp>
      <p:pic>
        <p:nvPicPr>
          <p:cNvPr id="24579" name="Picture 4" descr="250708 27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000" y="1260000"/>
            <a:ext cx="8127371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 smtClean="0"/>
              <a:t>Murstein 11 cm dybde, Struktur og Murkapp.</a:t>
            </a:r>
          </a:p>
        </p:txBody>
      </p:sp>
      <p:pic>
        <p:nvPicPr>
          <p:cNvPr id="25603" name="Plassholder for innhold 3" descr="DSC_0841.JPG"/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40000" y="1368000"/>
            <a:ext cx="8100000" cy="5400000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 smtClean="0"/>
              <a:t>Murstein 11 cm dybde, Struktur.</a:t>
            </a:r>
          </a:p>
        </p:txBody>
      </p:sp>
      <p:pic>
        <p:nvPicPr>
          <p:cNvPr id="26627" name="Plassholder for innhold 3" descr="094.2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0000" y="1260000"/>
            <a:ext cx="8100000" cy="5400000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 smtClean="0"/>
              <a:t>Murstein 11 cm dybde, Struktur.</a:t>
            </a:r>
          </a:p>
        </p:txBody>
      </p:sp>
      <p:pic>
        <p:nvPicPr>
          <p:cNvPr id="27651" name="Plassholder for innhold 3" descr="357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260000"/>
            <a:ext cx="8100000" cy="5400000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eaLnBrk="1" hangingPunct="1"/>
            <a:r>
              <a:rPr lang="nb-NO" dirty="0" smtClean="0"/>
              <a:t>Oppdal Naturstein AS.</a:t>
            </a:r>
            <a:endParaRPr lang="nb-NO" dirty="0" smtClean="0"/>
          </a:p>
        </p:txBody>
      </p:sp>
      <p:sp>
        <p:nvSpPr>
          <p:cNvPr id="409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341438"/>
            <a:ext cx="4608512" cy="4525962"/>
          </a:xfrm>
        </p:spPr>
        <p:txBody>
          <a:bodyPr anchor="ctr"/>
          <a:lstStyle/>
          <a:p>
            <a:pPr eaLnBrk="1" hangingPunct="1">
              <a:spcBef>
                <a:spcPct val="0"/>
              </a:spcBef>
            </a:pPr>
            <a:r>
              <a:rPr lang="nb-NO" sz="2800" dirty="0" smtClean="0"/>
              <a:t>Forblending av vegger inne og ute.</a:t>
            </a:r>
          </a:p>
          <a:p>
            <a:pPr eaLnBrk="1" hangingPunct="1">
              <a:spcBef>
                <a:spcPct val="0"/>
              </a:spcBef>
            </a:pPr>
            <a:r>
              <a:rPr lang="nb-NO" sz="2800" dirty="0" smtClean="0"/>
              <a:t>Små hagemurer.</a:t>
            </a:r>
          </a:p>
          <a:p>
            <a:pPr eaLnBrk="1" hangingPunct="1">
              <a:spcBef>
                <a:spcPct val="0"/>
              </a:spcBef>
            </a:pPr>
            <a:r>
              <a:rPr lang="nb-NO" sz="2800" dirty="0" smtClean="0"/>
              <a:t>Massive terrengtrinn.</a:t>
            </a:r>
          </a:p>
          <a:p>
            <a:pPr eaLnBrk="1" hangingPunct="1">
              <a:spcBef>
                <a:spcPct val="0"/>
              </a:spcBef>
            </a:pPr>
            <a:r>
              <a:rPr lang="nb-NO" sz="2800" dirty="0" smtClean="0"/>
              <a:t>Større murer av murblokk</a:t>
            </a:r>
          </a:p>
          <a:p>
            <a:pPr eaLnBrk="1" hangingPunct="1">
              <a:spcBef>
                <a:spcPct val="0"/>
              </a:spcBef>
            </a:pPr>
            <a:r>
              <a:rPr lang="nb-NO" sz="2800" dirty="0" smtClean="0"/>
              <a:t>Store heller.</a:t>
            </a:r>
            <a:endParaRPr lang="nb-NO" sz="2800" dirty="0" smtClean="0"/>
          </a:p>
        </p:txBody>
      </p:sp>
      <p:pic>
        <p:nvPicPr>
          <p:cNvPr id="4100" name="Picture 6" descr="DSC_027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1196975"/>
            <a:ext cx="379095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7" descr="DSC_028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7150" y="3979863"/>
            <a:ext cx="3827463" cy="254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9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 smtClean="0"/>
              <a:t>Murstein 11 cm dybde, Struktur.</a:t>
            </a:r>
            <a:endParaRPr lang="nb-NO" sz="2800" dirty="0"/>
          </a:p>
        </p:txBody>
      </p:sp>
      <p:pic>
        <p:nvPicPr>
          <p:cNvPr id="4" name="Plassholder for innhold 3" descr="364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0000" y="1260000"/>
            <a:ext cx="8100000" cy="5400000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 smtClean="0"/>
              <a:t>Murstein 11 cm dybde, Struktur.</a:t>
            </a:r>
          </a:p>
        </p:txBody>
      </p:sp>
      <p:pic>
        <p:nvPicPr>
          <p:cNvPr id="28675" name="Plassholder for innhold 3" descr="079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0000" y="1260000"/>
            <a:ext cx="8100000" cy="5400000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 smtClean="0"/>
              <a:t>Murstein 11 cm dybde, Struktur.</a:t>
            </a:r>
          </a:p>
        </p:txBody>
      </p:sp>
      <p:pic>
        <p:nvPicPr>
          <p:cNvPr id="29699" name="Plassholder for innhold 3" descr="1304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0000" y="1260000"/>
            <a:ext cx="8100000" cy="5400000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 smtClean="0"/>
              <a:t>Murstein 11 cm dybde, Struktur og Naturkant.</a:t>
            </a:r>
          </a:p>
        </p:txBody>
      </p:sp>
      <p:pic>
        <p:nvPicPr>
          <p:cNvPr id="30723" name="Plassholder for innhold 3" descr="521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0000" y="1368000"/>
            <a:ext cx="8100000" cy="5400000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 smtClean="0"/>
              <a:t>Murstein 11 cm dybde, Naturkant.</a:t>
            </a:r>
          </a:p>
        </p:txBody>
      </p:sp>
      <p:pic>
        <p:nvPicPr>
          <p:cNvPr id="31747" name="Picture 10" descr="220508 0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0000" y="1260000"/>
            <a:ext cx="7200000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 smtClean="0"/>
              <a:t>Murstein 11 cm dybde, Naturkant.</a:t>
            </a:r>
          </a:p>
        </p:txBody>
      </p:sp>
      <p:pic>
        <p:nvPicPr>
          <p:cNvPr id="32771" name="Bilde 3" descr="622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8000" y="1260000"/>
            <a:ext cx="3600000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 smtClean="0"/>
              <a:t>Murstein 20 cm dybde, Naturkant.</a:t>
            </a:r>
          </a:p>
        </p:txBody>
      </p:sp>
      <p:pic>
        <p:nvPicPr>
          <p:cNvPr id="35843" name="Plassholder for innhold 3" descr="116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0000" y="1260000"/>
            <a:ext cx="8100000" cy="5400000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 smtClean="0"/>
              <a:t>Murstein 20 cm dybde, Naturkant.</a:t>
            </a:r>
          </a:p>
        </p:txBody>
      </p:sp>
      <p:pic>
        <p:nvPicPr>
          <p:cNvPr id="36867" name="Plassholder for innhold 3" descr="013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0000" y="1260000"/>
            <a:ext cx="8100000" cy="5400000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 smtClean="0"/>
              <a:t>Murstein 40 cm dybde, Murblokk.</a:t>
            </a:r>
          </a:p>
        </p:txBody>
      </p:sp>
      <p:pic>
        <p:nvPicPr>
          <p:cNvPr id="37891" name="Picture 4" descr="250708 0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2997200"/>
            <a:ext cx="5543550" cy="368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5" descr="IMG_23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452563"/>
            <a:ext cx="4321175" cy="287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 smtClean="0"/>
              <a:t>Elementer.</a:t>
            </a:r>
          </a:p>
        </p:txBody>
      </p:sp>
      <p:pic>
        <p:nvPicPr>
          <p:cNvPr id="38915" name="Plassholder for innhold 3" descr="Br6beskjært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0000" y="1260000"/>
            <a:ext cx="8100000" cy="5400000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nb-NO" sz="4000" dirty="0" smtClean="0"/>
              <a:t>Steinkvalitet.</a:t>
            </a:r>
            <a:r>
              <a:rPr lang="en-GB" sz="4000" dirty="0" smtClean="0"/>
              <a:t/>
            </a:r>
            <a:br>
              <a:rPr lang="en-GB" sz="4000" dirty="0" smtClean="0"/>
            </a:br>
            <a:endParaRPr lang="en-GB" sz="4000" dirty="0" smtClean="0"/>
          </a:p>
        </p:txBody>
      </p:sp>
      <p:sp>
        <p:nvSpPr>
          <p:cNvPr id="512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4493096"/>
          </a:xfrm>
        </p:spPr>
        <p:txBody>
          <a:bodyPr wrap="square" anchor="ctr">
            <a:normAutofit/>
          </a:bodyPr>
          <a:lstStyle/>
          <a:p>
            <a:pPr eaLnBrk="1" hangingPunct="1"/>
            <a:r>
              <a:rPr lang="nb-NO" sz="2800" dirty="0" smtClean="0"/>
              <a:t>Oppdal Gneis er en </a:t>
            </a:r>
            <a:r>
              <a:rPr lang="nb-NO" sz="2800" b="1" dirty="0" smtClean="0"/>
              <a:t>erodert granitt </a:t>
            </a:r>
            <a:r>
              <a:rPr lang="nb-NO" sz="2800" dirty="0" smtClean="0"/>
              <a:t>som er sedimentert igjen og blitt til parallell gneis.</a:t>
            </a:r>
          </a:p>
          <a:p>
            <a:pPr eaLnBrk="1" hangingPunct="1"/>
            <a:r>
              <a:rPr lang="nb-NO" sz="2800" dirty="0" smtClean="0"/>
              <a:t>Steinen er godkjent til utendørs bruk.</a:t>
            </a:r>
            <a:endParaRPr lang="nb-NO" sz="2800" dirty="0" smtClean="0"/>
          </a:p>
        </p:txBody>
      </p:sp>
      <p:pic>
        <p:nvPicPr>
          <p:cNvPr id="5124" name="Picture 7" descr="D1000015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08588" y="3938588"/>
            <a:ext cx="2916237" cy="2187575"/>
          </a:xfrm>
          <a:noFill/>
        </p:spPr>
      </p:pic>
      <p:pic>
        <p:nvPicPr>
          <p:cNvPr id="5125" name="Picture 9" descr="PIC0001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229350" y="1600200"/>
            <a:ext cx="2914650" cy="2185988"/>
          </a:xfrm>
          <a:noFill/>
        </p:spPr>
      </p:pic>
    </p:spTree>
  </p:cSld>
  <p:clrMapOvr>
    <a:masterClrMapping/>
  </p:clrMapOvr>
  <p:transition advTm="9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 smtClean="0"/>
              <a:t>Elementer.</a:t>
            </a:r>
          </a:p>
        </p:txBody>
      </p:sp>
      <p:pic>
        <p:nvPicPr>
          <p:cNvPr id="39939" name="Plassholder for innhold 3" descr="010 (2)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0000" y="1260000"/>
            <a:ext cx="8100000" cy="5400000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 smtClean="0"/>
              <a:t>Elementer.</a:t>
            </a:r>
          </a:p>
        </p:txBody>
      </p:sp>
      <p:pic>
        <p:nvPicPr>
          <p:cNvPr id="40963" name="Plassholder for innhold 3" descr="034 (2)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0000" y="1260000"/>
            <a:ext cx="8100000" cy="5400000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 smtClean="0"/>
              <a:t>Elementer.</a:t>
            </a:r>
          </a:p>
        </p:txBody>
      </p:sp>
      <p:pic>
        <p:nvPicPr>
          <p:cNvPr id="41987" name="Plassholder for innhold 3" descr="610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6000" y="1260000"/>
            <a:ext cx="8100000" cy="5400000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 smtClean="0"/>
              <a:t>Elementer.</a:t>
            </a:r>
          </a:p>
        </p:txBody>
      </p:sp>
      <p:pic>
        <p:nvPicPr>
          <p:cNvPr id="43011" name="Plassholder for innhold 3" descr="Prefabrikkert element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80000" y="1260000"/>
            <a:ext cx="7200000" cy="5400000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 smtClean="0"/>
              <a:t>Massive trinn.</a:t>
            </a:r>
          </a:p>
        </p:txBody>
      </p:sp>
      <p:pic>
        <p:nvPicPr>
          <p:cNvPr id="44035" name="Bilde 2" descr="0210201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0000" y="1260000"/>
            <a:ext cx="7198251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 smtClean="0"/>
              <a:t>Massive trinn.</a:t>
            </a:r>
          </a:p>
        </p:txBody>
      </p:sp>
      <p:pic>
        <p:nvPicPr>
          <p:cNvPr id="45059" name="Plassholder for innhold 3" descr="20072009(00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80000" y="1260000"/>
            <a:ext cx="7200000" cy="5400000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 smtClean="0"/>
              <a:t>Massive trinn.</a:t>
            </a:r>
          </a:p>
        </p:txBody>
      </p:sp>
      <p:pic>
        <p:nvPicPr>
          <p:cNvPr id="46083" name="Plassholder for innhold 3" descr="0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0000" y="1260000"/>
            <a:ext cx="8122320" cy="5400000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 smtClean="0"/>
              <a:t>Massive trinn.</a:t>
            </a:r>
          </a:p>
        </p:txBody>
      </p:sp>
      <p:pic>
        <p:nvPicPr>
          <p:cNvPr id="47107" name="Plassholder for innhold 3" descr="09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0000" y="1260000"/>
            <a:ext cx="8122320" cy="5400000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 smtClean="0"/>
              <a:t>Massive trinn.</a:t>
            </a:r>
          </a:p>
        </p:txBody>
      </p:sp>
      <p:pic>
        <p:nvPicPr>
          <p:cNvPr id="48131" name="Plassholder for innhold 3" descr="1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0000" y="1260000"/>
            <a:ext cx="8122320" cy="5400000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 smtClean="0"/>
              <a:t>Massive trinn.</a:t>
            </a:r>
          </a:p>
        </p:txBody>
      </p:sp>
      <p:pic>
        <p:nvPicPr>
          <p:cNvPr id="49155" name="Plassholder for innhold 3" descr="0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0000" y="1260000"/>
            <a:ext cx="8122320" cy="5400000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Steinbruddet.</a:t>
            </a:r>
          </a:p>
        </p:txBody>
      </p:sp>
      <p:sp>
        <p:nvSpPr>
          <p:cNvPr id="6147" name="Rectangle 6"/>
          <p:cNvSpPr>
            <a:spLocks noGrp="1" noChangeArrowheads="1"/>
          </p:cNvSpPr>
          <p:nvPr>
            <p:ph type="body" sz="half" idx="1"/>
          </p:nvPr>
        </p:nvSpPr>
        <p:spPr/>
        <p:txBody>
          <a:bodyPr anchor="ctr"/>
          <a:lstStyle/>
          <a:p>
            <a:pPr eaLnBrk="1" hangingPunct="1"/>
            <a:r>
              <a:rPr lang="nb-NO" sz="2800" dirty="0" smtClean="0"/>
              <a:t>Vi har arbeidet i steinbruddet siden 2006.</a:t>
            </a:r>
          </a:p>
          <a:p>
            <a:pPr eaLnBrk="1" hangingPunct="1"/>
            <a:r>
              <a:rPr lang="nb-NO" sz="2800" dirty="0" smtClean="0"/>
              <a:t>Vi har konsesjon på</a:t>
            </a:r>
          </a:p>
          <a:p>
            <a:pPr eaLnBrk="1" hangingPunct="1">
              <a:buFontTx/>
              <a:buNone/>
            </a:pPr>
            <a:r>
              <a:rPr lang="nb-NO" sz="2800" dirty="0" smtClean="0"/>
              <a:t>	203 000 m3.</a:t>
            </a:r>
          </a:p>
          <a:p>
            <a:pPr eaLnBrk="1" hangingPunct="1"/>
            <a:r>
              <a:rPr lang="nb-NO" sz="2800" dirty="0" smtClean="0"/>
              <a:t>Dette tilsier drift i over 50 år.</a:t>
            </a:r>
          </a:p>
          <a:p>
            <a:pPr eaLnBrk="1" hangingPunct="1"/>
            <a:endParaRPr lang="en-GB" sz="2800" dirty="0" smtClean="0"/>
          </a:p>
        </p:txBody>
      </p:sp>
      <p:pic>
        <p:nvPicPr>
          <p:cNvPr id="6148" name="Picture 8" descr="140707 12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 smtClean="0"/>
              <a:t>Massive trinn.</a:t>
            </a:r>
          </a:p>
        </p:txBody>
      </p:sp>
      <p:pic>
        <p:nvPicPr>
          <p:cNvPr id="50179" name="Plassholder for innhold 3" descr="IMG_22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00000" y="1260000"/>
            <a:ext cx="7200000" cy="5400000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 smtClean="0"/>
              <a:t>Informasjonsplate.</a:t>
            </a:r>
          </a:p>
        </p:txBody>
      </p:sp>
      <p:pic>
        <p:nvPicPr>
          <p:cNvPr id="51203" name="Plassholder for innhold 3" descr="mai 2006 013_edit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52000" y="1260000"/>
            <a:ext cx="4695873" cy="5400000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 smtClean="0"/>
              <a:t>45 grader hjørner.</a:t>
            </a:r>
          </a:p>
        </p:txBody>
      </p:sp>
      <p:pic>
        <p:nvPicPr>
          <p:cNvPr id="52227" name="Plassholder for innhold 3" descr="010 (2)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4000" y="1260000"/>
            <a:ext cx="8100000" cy="5400000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 smtClean="0"/>
              <a:t>60 grader hjørne.</a:t>
            </a:r>
            <a:endParaRPr lang="nb-NO" sz="2800" dirty="0"/>
          </a:p>
        </p:txBody>
      </p:sp>
      <p:pic>
        <p:nvPicPr>
          <p:cNvPr id="4" name="Plassholder for innhold 3" descr="003 (7)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92000" y="1260000"/>
            <a:ext cx="7740000" cy="5400000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 smtClean="0"/>
              <a:t>Utegrill.</a:t>
            </a:r>
          </a:p>
        </p:txBody>
      </p:sp>
      <p:pic>
        <p:nvPicPr>
          <p:cNvPr id="53251" name="Plassholder for innhold 3" descr="18082008 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80000" y="1260000"/>
            <a:ext cx="7200000" cy="5400000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 smtClean="0"/>
              <a:t>Utegrill.</a:t>
            </a:r>
          </a:p>
        </p:txBody>
      </p:sp>
      <p:pic>
        <p:nvPicPr>
          <p:cNvPr id="54275" name="Plassholder for innhold 3" descr="18082008 0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80000" y="1260000"/>
            <a:ext cx="7200000" cy="5400000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 smtClean="0"/>
              <a:t>Trinn som høy kantstein.</a:t>
            </a:r>
          </a:p>
        </p:txBody>
      </p:sp>
      <p:pic>
        <p:nvPicPr>
          <p:cNvPr id="55299" name="Plassholder for innhold 3" descr="IMG_22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628775"/>
            <a:ext cx="3398838" cy="2549525"/>
          </a:xfrm>
        </p:spPr>
      </p:pic>
      <p:pic>
        <p:nvPicPr>
          <p:cNvPr id="55300" name="Bilde 4" descr="Støren1 01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0" y="2619375"/>
            <a:ext cx="5111750" cy="383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dirty="0" smtClean="0"/>
              <a:t>Muligheter i produksjon.</a:t>
            </a:r>
            <a:endParaRPr lang="nb-NO" dirty="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ln>
            <a:noFill/>
          </a:ln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nb-NO" sz="2800" dirty="0" smtClean="0">
                <a:latin typeface="+mj-lt"/>
                <a:cs typeface="Arial" pitchFamily="34" charset="0"/>
              </a:rPr>
              <a:t>Det er en </a:t>
            </a:r>
            <a:r>
              <a:rPr lang="nb-NO" sz="2800" b="1" dirty="0" smtClean="0">
                <a:latin typeface="+mj-lt"/>
                <a:cs typeface="Arial" pitchFamily="34" charset="0"/>
              </a:rPr>
              <a:t>unik</a:t>
            </a:r>
            <a:r>
              <a:rPr lang="nb-NO" sz="2800" dirty="0" smtClean="0">
                <a:latin typeface="+mj-lt"/>
                <a:cs typeface="Arial" pitchFamily="34" charset="0"/>
              </a:rPr>
              <a:t> stein i struktur og utseende.</a:t>
            </a:r>
          </a:p>
          <a:p>
            <a:pPr eaLnBrk="1" hangingPunct="1">
              <a:lnSpc>
                <a:spcPct val="90000"/>
              </a:lnSpc>
            </a:pPr>
            <a:r>
              <a:rPr lang="nb-NO" sz="2800" dirty="0" smtClean="0">
                <a:latin typeface="+mj-lt"/>
                <a:cs typeface="Arial" pitchFamily="34" charset="0"/>
              </a:rPr>
              <a:t>11 cm dyp stein har høyder fra 5 til 18 cm, som gir stor variasjon. </a:t>
            </a:r>
          </a:p>
          <a:p>
            <a:pPr eaLnBrk="1" hangingPunct="1">
              <a:lnSpc>
                <a:spcPct val="90000"/>
              </a:lnSpc>
            </a:pPr>
            <a:r>
              <a:rPr lang="nb-NO" sz="2800" dirty="0" smtClean="0">
                <a:latin typeface="+mj-lt"/>
                <a:cs typeface="Arial" pitchFamily="34" charset="0"/>
              </a:rPr>
              <a:t>Det gjør den </a:t>
            </a:r>
            <a:r>
              <a:rPr lang="nb-NO" sz="2800" b="1" dirty="0" smtClean="0">
                <a:latin typeface="+mj-lt"/>
                <a:cs typeface="Arial" pitchFamily="34" charset="0"/>
              </a:rPr>
              <a:t>unik </a:t>
            </a:r>
            <a:r>
              <a:rPr lang="nb-NO" sz="2800" dirty="0" smtClean="0">
                <a:latin typeface="+mj-lt"/>
                <a:cs typeface="Arial" pitchFamily="34" charset="0"/>
              </a:rPr>
              <a:t>sammenlignet med tilsvarende produkter.</a:t>
            </a:r>
            <a:endParaRPr lang="nb-NO" sz="2800" dirty="0" smtClean="0">
              <a:latin typeface="+mj-lt"/>
              <a:cs typeface="Arial" pitchFamily="34" charset="0"/>
            </a:endParaRPr>
          </a:p>
        </p:txBody>
      </p:sp>
      <p:pic>
        <p:nvPicPr>
          <p:cNvPr id="7172" name="Picture 9" descr="05052007 110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ransition advTm="9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Produktet.</a:t>
            </a:r>
          </a:p>
        </p:txBody>
      </p:sp>
      <p:sp>
        <p:nvSpPr>
          <p:cNvPr id="9219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Hovedproduktet har 11 cm dybde og bygger kun 14 cm fra vegg inkl. armering og betong.</a:t>
            </a:r>
          </a:p>
          <a:p>
            <a:r>
              <a:rPr lang="nb-NO" dirty="0" smtClean="0"/>
              <a:t>Selges pr. 5 m2 i storsekk.</a:t>
            </a:r>
          </a:p>
          <a:p>
            <a:r>
              <a:rPr lang="nb-NO" dirty="0" smtClean="0"/>
              <a:t>Sorteres i høyde og kappes i lengde.</a:t>
            </a:r>
          </a:p>
          <a:p>
            <a:r>
              <a:rPr lang="nb-NO" dirty="0" smtClean="0"/>
              <a:t>Kan hugges, klippes eller kappes vertikalt.</a:t>
            </a:r>
          </a:p>
          <a:p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</p:txBody>
      </p:sp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dirty="0" smtClean="0"/>
              <a:t>Emballering.</a:t>
            </a:r>
            <a:endParaRPr lang="nb-NO" dirty="0" smtClean="0"/>
          </a:p>
        </p:txBody>
      </p:sp>
      <p:sp>
        <p:nvSpPr>
          <p:cNvPr id="9219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68413"/>
            <a:ext cx="4038600" cy="5184775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endParaRPr lang="en-GB" sz="2800" dirty="0" smtClean="0"/>
          </a:p>
          <a:p>
            <a:pPr eaLnBrk="1" hangingPunct="1">
              <a:defRPr/>
            </a:pPr>
            <a:r>
              <a:rPr lang="nb-NO" sz="2800" dirty="0" smtClean="0"/>
              <a:t>Rimelig emballasje i storsekk.</a:t>
            </a:r>
          </a:p>
          <a:p>
            <a:pPr eaLnBrk="1" hangingPunct="1">
              <a:defRPr/>
            </a:pPr>
            <a:r>
              <a:rPr lang="nb-NO" sz="2800" dirty="0" smtClean="0"/>
              <a:t>En storsekk veier 1200 kg og inneholder 5 m2.</a:t>
            </a:r>
            <a:endParaRPr lang="nb-NO" sz="2800" dirty="0" smtClean="0"/>
          </a:p>
        </p:txBody>
      </p:sp>
      <p:pic>
        <p:nvPicPr>
          <p:cNvPr id="10244" name="Plassholder for innhold 5" descr="Lager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521136"/>
            <a:ext cx="4038600" cy="2684091"/>
          </a:xfrm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Storsekk.</a:t>
            </a:r>
          </a:p>
        </p:txBody>
      </p:sp>
      <p:pic>
        <p:nvPicPr>
          <p:cNvPr id="11267" name="Plassholder for innhold 3" descr="1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67938" y="1905635"/>
            <a:ext cx="6808124" cy="4526280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ivlig">
  <a:themeElements>
    <a:clrScheme name="Aspek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Livlig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Livlig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11158</TotalTime>
  <Words>451</Words>
  <Application>Microsoft Office PowerPoint</Application>
  <PresentationFormat>Skjermfremvisning (4:3)</PresentationFormat>
  <Paragraphs>93</Paragraphs>
  <Slides>56</Slides>
  <Notes>14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56</vt:i4>
      </vt:variant>
    </vt:vector>
  </HeadingPairs>
  <TitlesOfParts>
    <vt:vector size="57" baseType="lpstr">
      <vt:lpstr>Livlig</vt:lpstr>
      <vt:lpstr>Lysbilde 1</vt:lpstr>
      <vt:lpstr>Firmaets fordeler. </vt:lpstr>
      <vt:lpstr>Oppdal Naturstein AS.</vt:lpstr>
      <vt:lpstr>Steinkvalitet. </vt:lpstr>
      <vt:lpstr>Steinbruddet.</vt:lpstr>
      <vt:lpstr>Muligheter i produksjon.</vt:lpstr>
      <vt:lpstr>Produktet.</vt:lpstr>
      <vt:lpstr>Emballering.</vt:lpstr>
      <vt:lpstr>Storsekk.</vt:lpstr>
      <vt:lpstr>Vi kan tilby:</vt:lpstr>
      <vt:lpstr>Vi har nettsiden:  www.oppdalgneis.no </vt:lpstr>
      <vt:lpstr>Bilder.</vt:lpstr>
      <vt:lpstr>Murstein, 6 cm dybde.</vt:lpstr>
      <vt:lpstr>Murstein 11 cm dybde, Mursteinkvalitet. </vt:lpstr>
      <vt:lpstr>Murstein 11 cm dybde, Mursteinkvalitet. </vt:lpstr>
      <vt:lpstr>Murstein 11 cm dybde, Mursteinkvalitet. </vt:lpstr>
      <vt:lpstr>Murstein 11 cm dybde, Mursteinkvalitet. </vt:lpstr>
      <vt:lpstr>11 cm dybde, Mursteinkvalitet </vt:lpstr>
      <vt:lpstr>Murstein 11 cm dybde, Mursteinkvalitet. </vt:lpstr>
      <vt:lpstr>Murstein 11 cm dybde, Mursteinkvalitet. </vt:lpstr>
      <vt:lpstr>Murstein 11 cm dybde, Mursteinkvalitet. </vt:lpstr>
      <vt:lpstr>Murstein 11 cm dybde, Mursteinkvalitet. </vt:lpstr>
      <vt:lpstr>11 cm Mursteinkvalitet, Natur, Koks og plater.</vt:lpstr>
      <vt:lpstr>Murstein 11 cm dybde, Struktur</vt:lpstr>
      <vt:lpstr>Murstein 11 cm dybde, Struktur</vt:lpstr>
      <vt:lpstr>Murstein 11 cm dybde, Struktur.</vt:lpstr>
      <vt:lpstr>Murstein 11 cm dybde, Struktur og Murkapp.</vt:lpstr>
      <vt:lpstr>Murstein 11 cm dybde, Struktur.</vt:lpstr>
      <vt:lpstr>Murstein 11 cm dybde, Struktur.</vt:lpstr>
      <vt:lpstr>Murstein 11 cm dybde, Struktur.</vt:lpstr>
      <vt:lpstr>Murstein 11 cm dybde, Struktur.</vt:lpstr>
      <vt:lpstr>Murstein 11 cm dybde, Struktur.</vt:lpstr>
      <vt:lpstr>Murstein 11 cm dybde, Struktur og Naturkant.</vt:lpstr>
      <vt:lpstr>Murstein 11 cm dybde, Naturkant.</vt:lpstr>
      <vt:lpstr>Murstein 11 cm dybde, Naturkant.</vt:lpstr>
      <vt:lpstr>Murstein 20 cm dybde, Naturkant.</vt:lpstr>
      <vt:lpstr>Murstein 20 cm dybde, Naturkant.</vt:lpstr>
      <vt:lpstr>Murstein 40 cm dybde, Murblokk.</vt:lpstr>
      <vt:lpstr>Elementer.</vt:lpstr>
      <vt:lpstr>Elementer.</vt:lpstr>
      <vt:lpstr>Elementer.</vt:lpstr>
      <vt:lpstr>Elementer.</vt:lpstr>
      <vt:lpstr>Elementer.</vt:lpstr>
      <vt:lpstr>Massive trinn.</vt:lpstr>
      <vt:lpstr>Massive trinn.</vt:lpstr>
      <vt:lpstr>Massive trinn.</vt:lpstr>
      <vt:lpstr>Massive trinn.</vt:lpstr>
      <vt:lpstr>Massive trinn.</vt:lpstr>
      <vt:lpstr>Massive trinn.</vt:lpstr>
      <vt:lpstr>Massive trinn.</vt:lpstr>
      <vt:lpstr>Informasjonsplate.</vt:lpstr>
      <vt:lpstr>45 grader hjørner.</vt:lpstr>
      <vt:lpstr>60 grader hjørne.</vt:lpstr>
      <vt:lpstr>Utegrill.</vt:lpstr>
      <vt:lpstr>Utegrill.</vt:lpstr>
      <vt:lpstr>Trinn som høy kantstein.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PRESENTASJON</dc:title>
  <dc:creator>ARNE GISKEØDEGÅRD</dc:creator>
  <cp:lastModifiedBy>Arne Giskeødegård</cp:lastModifiedBy>
  <cp:revision>92</cp:revision>
  <dcterms:created xsi:type="dcterms:W3CDTF">2008-01-22T12:42:26Z</dcterms:created>
  <dcterms:modified xsi:type="dcterms:W3CDTF">2012-04-07T16:49:29Z</dcterms:modified>
</cp:coreProperties>
</file>