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8" r:id="rId2"/>
    <p:sldId id="291" r:id="rId3"/>
    <p:sldId id="294" r:id="rId4"/>
    <p:sldId id="768" r:id="rId5"/>
    <p:sldId id="769" r:id="rId6"/>
    <p:sldId id="827" r:id="rId7"/>
    <p:sldId id="811" r:id="rId8"/>
    <p:sldId id="787" r:id="rId9"/>
    <p:sldId id="813" r:id="rId10"/>
    <p:sldId id="766" r:id="rId11"/>
    <p:sldId id="767" r:id="rId12"/>
    <p:sldId id="773" r:id="rId13"/>
    <p:sldId id="774" r:id="rId14"/>
    <p:sldId id="455" r:id="rId15"/>
    <p:sldId id="453" r:id="rId16"/>
    <p:sldId id="295" r:id="rId17"/>
    <p:sldId id="771" r:id="rId18"/>
    <p:sldId id="748" r:id="rId19"/>
    <p:sldId id="297" r:id="rId20"/>
    <p:sldId id="264" r:id="rId21"/>
    <p:sldId id="415" r:id="rId22"/>
    <p:sldId id="770" r:id="rId2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0A3"/>
    <a:srgbClr val="596779"/>
    <a:srgbClr val="ADDBE1"/>
    <a:srgbClr val="008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DD1CD-C374-4612-B8B2-C4B6DAB2CFE5}" v="14" dt="2019-03-20T11:58:22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>
      <p:cViewPr varScale="1">
        <p:scale>
          <a:sx n="100" d="100"/>
          <a:sy n="100" d="100"/>
        </p:scale>
        <p:origin x="96" y="3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til Hindar" userId="5e219a0f-2882-4a30-ae14-093e299e0d67" providerId="ADAL" clId="{9E0DD1CD-C374-4612-B8B2-C4B6DAB2CFE5}"/>
    <pc:docChg chg="custSel addSld delSld modSld">
      <pc:chgData name="Kjetil Hindar" userId="5e219a0f-2882-4a30-ae14-093e299e0d67" providerId="ADAL" clId="{9E0DD1CD-C374-4612-B8B2-C4B6DAB2CFE5}" dt="2019-03-20T11:58:58.370" v="290" actId="2696"/>
      <pc:docMkLst>
        <pc:docMk/>
      </pc:docMkLst>
      <pc:sldChg chg="modSp add">
        <pc:chgData name="Kjetil Hindar" userId="5e219a0f-2882-4a30-ae14-093e299e0d67" providerId="ADAL" clId="{9E0DD1CD-C374-4612-B8B2-C4B6DAB2CFE5}" dt="2019-03-20T11:58:48.151" v="288" actId="5793"/>
        <pc:sldMkLst>
          <pc:docMk/>
          <pc:sldMk cId="1018659053" sldId="264"/>
        </pc:sldMkLst>
        <pc:spChg chg="mod">
          <ac:chgData name="Kjetil Hindar" userId="5e219a0f-2882-4a30-ae14-093e299e0d67" providerId="ADAL" clId="{9E0DD1CD-C374-4612-B8B2-C4B6DAB2CFE5}" dt="2019-03-20T11:58:48.151" v="288" actId="5793"/>
          <ac:spMkLst>
            <pc:docMk/>
            <pc:sldMk cId="1018659053" sldId="264"/>
            <ac:spMk id="2" creationId="{3E2A8EEC-8A4B-4542-B3E2-39546F3C593D}"/>
          </ac:spMkLst>
        </pc:spChg>
      </pc:sldChg>
      <pc:sldChg chg="add del">
        <pc:chgData name="Kjetil Hindar" userId="5e219a0f-2882-4a30-ae14-093e299e0d67" providerId="ADAL" clId="{9E0DD1CD-C374-4612-B8B2-C4B6DAB2CFE5}" dt="2019-03-20T11:58:58.370" v="290" actId="2696"/>
        <pc:sldMkLst>
          <pc:docMk/>
          <pc:sldMk cId="4180891321" sldId="315"/>
        </pc:sldMkLst>
      </pc:sldChg>
      <pc:sldChg chg="modSp">
        <pc:chgData name="Kjetil Hindar" userId="5e219a0f-2882-4a30-ae14-093e299e0d67" providerId="ADAL" clId="{9E0DD1CD-C374-4612-B8B2-C4B6DAB2CFE5}" dt="2019-03-20T11:47:16.071" v="26" actId="207"/>
        <pc:sldMkLst>
          <pc:docMk/>
          <pc:sldMk cId="2217658608" sldId="415"/>
        </pc:sldMkLst>
        <pc:spChg chg="mod">
          <ac:chgData name="Kjetil Hindar" userId="5e219a0f-2882-4a30-ae14-093e299e0d67" providerId="ADAL" clId="{9E0DD1CD-C374-4612-B8B2-C4B6DAB2CFE5}" dt="2019-03-20T11:47:16.071" v="26" actId="207"/>
          <ac:spMkLst>
            <pc:docMk/>
            <pc:sldMk cId="2217658608" sldId="415"/>
            <ac:spMk id="11" creationId="{00000000-0000-0000-0000-000000000000}"/>
          </ac:spMkLst>
        </pc:spChg>
      </pc:sldChg>
      <pc:sldChg chg="modSp add">
        <pc:chgData name="Kjetil Hindar" userId="5e219a0f-2882-4a30-ae14-093e299e0d67" providerId="ADAL" clId="{9E0DD1CD-C374-4612-B8B2-C4B6DAB2CFE5}" dt="2019-03-20T11:56:31.996" v="246" actId="1036"/>
        <pc:sldMkLst>
          <pc:docMk/>
          <pc:sldMk cId="1778343414" sldId="766"/>
        </pc:sldMkLst>
        <pc:spChg chg="mod">
          <ac:chgData name="Kjetil Hindar" userId="5e219a0f-2882-4a30-ae14-093e299e0d67" providerId="ADAL" clId="{9E0DD1CD-C374-4612-B8B2-C4B6DAB2CFE5}" dt="2019-03-20T11:56:27.828" v="243" actId="1036"/>
          <ac:spMkLst>
            <pc:docMk/>
            <pc:sldMk cId="1778343414" sldId="766"/>
            <ac:spMk id="4" creationId="{00000000-0000-0000-0000-000000000000}"/>
          </ac:spMkLst>
        </pc:spChg>
        <pc:picChg chg="mod">
          <ac:chgData name="Kjetil Hindar" userId="5e219a0f-2882-4a30-ae14-093e299e0d67" providerId="ADAL" clId="{9E0DD1CD-C374-4612-B8B2-C4B6DAB2CFE5}" dt="2019-03-20T11:56:31.996" v="246" actId="1036"/>
          <ac:picMkLst>
            <pc:docMk/>
            <pc:sldMk cId="1778343414" sldId="766"/>
            <ac:picMk id="3" creationId="{00000000-0000-0000-0000-000000000000}"/>
          </ac:picMkLst>
        </pc:picChg>
      </pc:sldChg>
      <pc:sldChg chg="modSp">
        <pc:chgData name="Kjetil Hindar" userId="5e219a0f-2882-4a30-ae14-093e299e0d67" providerId="ADAL" clId="{9E0DD1CD-C374-4612-B8B2-C4B6DAB2CFE5}" dt="2019-03-19T23:07:00.035" v="25" actId="20577"/>
        <pc:sldMkLst>
          <pc:docMk/>
          <pc:sldMk cId="2107490113" sldId="768"/>
        </pc:sldMkLst>
        <pc:spChg chg="mod">
          <ac:chgData name="Kjetil Hindar" userId="5e219a0f-2882-4a30-ae14-093e299e0d67" providerId="ADAL" clId="{9E0DD1CD-C374-4612-B8B2-C4B6DAB2CFE5}" dt="2019-03-19T23:07:00.035" v="25" actId="20577"/>
          <ac:spMkLst>
            <pc:docMk/>
            <pc:sldMk cId="2107490113" sldId="768"/>
            <ac:spMk id="2" creationId="{FB5F07AC-8228-40BC-90AF-7FD3E5A0021F}"/>
          </ac:spMkLst>
        </pc:spChg>
      </pc:sldChg>
      <pc:sldChg chg="modSp add">
        <pc:chgData name="Kjetil Hindar" userId="5e219a0f-2882-4a30-ae14-093e299e0d67" providerId="ADAL" clId="{9E0DD1CD-C374-4612-B8B2-C4B6DAB2CFE5}" dt="2019-03-20T11:53:11.134" v="92" actId="1036"/>
        <pc:sldMkLst>
          <pc:docMk/>
          <pc:sldMk cId="1808469473" sldId="769"/>
        </pc:sldMkLst>
        <pc:spChg chg="mod">
          <ac:chgData name="Kjetil Hindar" userId="5e219a0f-2882-4a30-ae14-093e299e0d67" providerId="ADAL" clId="{9E0DD1CD-C374-4612-B8B2-C4B6DAB2CFE5}" dt="2019-03-20T11:53:05.461" v="88" actId="20577"/>
          <ac:spMkLst>
            <pc:docMk/>
            <pc:sldMk cId="1808469473" sldId="769"/>
            <ac:spMk id="10242" creationId="{00000000-0000-0000-0000-000000000000}"/>
          </ac:spMkLst>
        </pc:spChg>
        <pc:picChg chg="mod">
          <ac:chgData name="Kjetil Hindar" userId="5e219a0f-2882-4a30-ae14-093e299e0d67" providerId="ADAL" clId="{9E0DD1CD-C374-4612-B8B2-C4B6DAB2CFE5}" dt="2019-03-20T11:53:11.134" v="92" actId="1036"/>
          <ac:picMkLst>
            <pc:docMk/>
            <pc:sldMk cId="1808469473" sldId="769"/>
            <ac:picMk id="2050" creationId="{00000000-0000-0000-0000-000000000000}"/>
          </ac:picMkLst>
        </pc:picChg>
      </pc:sldChg>
      <pc:sldChg chg="modSp add del">
        <pc:chgData name="Kjetil Hindar" userId="5e219a0f-2882-4a30-ae14-093e299e0d67" providerId="ADAL" clId="{9E0DD1CD-C374-4612-B8B2-C4B6DAB2CFE5}" dt="2019-03-20T11:58:56.497" v="289" actId="2696"/>
        <pc:sldMkLst>
          <pc:docMk/>
          <pc:sldMk cId="317345748" sldId="775"/>
        </pc:sldMkLst>
        <pc:spChg chg="mod">
          <ac:chgData name="Kjetil Hindar" userId="5e219a0f-2882-4a30-ae14-093e299e0d67" providerId="ADAL" clId="{9E0DD1CD-C374-4612-B8B2-C4B6DAB2CFE5}" dt="2019-03-20T11:48:16.837" v="39" actId="20577"/>
          <ac:spMkLst>
            <pc:docMk/>
            <pc:sldMk cId="317345748" sldId="775"/>
            <ac:spMk id="2" creationId="{173D9FAB-2AEE-4FC7-8952-02F5B15253DA}"/>
          </ac:spMkLst>
        </pc:spChg>
      </pc:sldChg>
      <pc:sldChg chg="add">
        <pc:chgData name="Kjetil Hindar" userId="5e219a0f-2882-4a30-ae14-093e299e0d67" providerId="ADAL" clId="{9E0DD1CD-C374-4612-B8B2-C4B6DAB2CFE5}" dt="2019-03-20T11:51:29.898" v="44"/>
        <pc:sldMkLst>
          <pc:docMk/>
          <pc:sldMk cId="3001133496" sldId="787"/>
        </pc:sldMkLst>
      </pc:sldChg>
      <pc:sldChg chg="add del">
        <pc:chgData name="Kjetil Hindar" userId="5e219a0f-2882-4a30-ae14-093e299e0d67" providerId="ADAL" clId="{9E0DD1CD-C374-4612-B8B2-C4B6DAB2CFE5}" dt="2019-03-20T11:56:07.912" v="237" actId="2696"/>
        <pc:sldMkLst>
          <pc:docMk/>
          <pc:sldMk cId="2245072897" sldId="801"/>
        </pc:sldMkLst>
      </pc:sldChg>
      <pc:sldChg chg="add">
        <pc:chgData name="Kjetil Hindar" userId="5e219a0f-2882-4a30-ae14-093e299e0d67" providerId="ADAL" clId="{9E0DD1CD-C374-4612-B8B2-C4B6DAB2CFE5}" dt="2019-03-20T11:51:20.252" v="43"/>
        <pc:sldMkLst>
          <pc:docMk/>
          <pc:sldMk cId="1771003774" sldId="811"/>
        </pc:sldMkLst>
      </pc:sldChg>
      <pc:sldChg chg="modSp add">
        <pc:chgData name="Kjetil Hindar" userId="5e219a0f-2882-4a30-ae14-093e299e0d67" providerId="ADAL" clId="{9E0DD1CD-C374-4612-B8B2-C4B6DAB2CFE5}" dt="2019-03-20T11:55:59.194" v="236" actId="1035"/>
        <pc:sldMkLst>
          <pc:docMk/>
          <pc:sldMk cId="593807461" sldId="813"/>
        </pc:sldMkLst>
        <pc:spChg chg="mod">
          <ac:chgData name="Kjetil Hindar" userId="5e219a0f-2882-4a30-ae14-093e299e0d67" providerId="ADAL" clId="{9E0DD1CD-C374-4612-B8B2-C4B6DAB2CFE5}" dt="2019-03-20T11:55:27.566" v="168" actId="1035"/>
          <ac:spMkLst>
            <pc:docMk/>
            <pc:sldMk cId="593807461" sldId="813"/>
            <ac:spMk id="2" creationId="{00000000-0000-0000-0000-000000000000}"/>
          </ac:spMkLst>
        </pc:spChg>
        <pc:spChg chg="mod">
          <ac:chgData name="Kjetil Hindar" userId="5e219a0f-2882-4a30-ae14-093e299e0d67" providerId="ADAL" clId="{9E0DD1CD-C374-4612-B8B2-C4B6DAB2CFE5}" dt="2019-03-20T11:55:45.722" v="227" actId="1036"/>
          <ac:spMkLst>
            <pc:docMk/>
            <pc:sldMk cId="593807461" sldId="813"/>
            <ac:spMk id="6" creationId="{74152E88-A3D7-43EB-8C0F-B97F2E9CB967}"/>
          </ac:spMkLst>
        </pc:spChg>
        <pc:spChg chg="mod">
          <ac:chgData name="Kjetil Hindar" userId="5e219a0f-2882-4a30-ae14-093e299e0d67" providerId="ADAL" clId="{9E0DD1CD-C374-4612-B8B2-C4B6DAB2CFE5}" dt="2019-03-20T11:54:54.621" v="124" actId="1036"/>
          <ac:spMkLst>
            <pc:docMk/>
            <pc:sldMk cId="593807461" sldId="813"/>
            <ac:spMk id="7" creationId="{00000000-0000-0000-0000-000000000000}"/>
          </ac:spMkLst>
        </pc:spChg>
        <pc:spChg chg="mod">
          <ac:chgData name="Kjetil Hindar" userId="5e219a0f-2882-4a30-ae14-093e299e0d67" providerId="ADAL" clId="{9E0DD1CD-C374-4612-B8B2-C4B6DAB2CFE5}" dt="2019-03-20T11:55:59.194" v="236" actId="1035"/>
          <ac:spMkLst>
            <pc:docMk/>
            <pc:sldMk cId="593807461" sldId="813"/>
            <ac:spMk id="11" creationId="{00000000-0000-0000-0000-000000000000}"/>
          </ac:spMkLst>
        </pc:spChg>
        <pc:grpChg chg="mod">
          <ac:chgData name="Kjetil Hindar" userId="5e219a0f-2882-4a30-ae14-093e299e0d67" providerId="ADAL" clId="{9E0DD1CD-C374-4612-B8B2-C4B6DAB2CFE5}" dt="2019-03-20T11:55:17.018" v="156" actId="1036"/>
          <ac:grpSpMkLst>
            <pc:docMk/>
            <pc:sldMk cId="593807461" sldId="813"/>
            <ac:grpSpMk id="3" creationId="{00000000-0000-0000-0000-000000000000}"/>
          </ac:grpSpMkLst>
        </pc:grpChg>
        <pc:picChg chg="mod">
          <ac:chgData name="Kjetil Hindar" userId="5e219a0f-2882-4a30-ae14-093e299e0d67" providerId="ADAL" clId="{9E0DD1CD-C374-4612-B8B2-C4B6DAB2CFE5}" dt="2019-03-20T11:55:37.079" v="216" actId="1038"/>
          <ac:picMkLst>
            <pc:docMk/>
            <pc:sldMk cId="593807461" sldId="813"/>
            <ac:picMk id="15" creationId="{00000000-0000-0000-0000-000000000000}"/>
          </ac:picMkLst>
        </pc:picChg>
        <pc:picChg chg="mod">
          <ac:chgData name="Kjetil Hindar" userId="5e219a0f-2882-4a30-ae14-093e299e0d67" providerId="ADAL" clId="{9E0DD1CD-C374-4612-B8B2-C4B6DAB2CFE5}" dt="2019-03-20T11:54:12.216" v="104" actId="1076"/>
          <ac:picMkLst>
            <pc:docMk/>
            <pc:sldMk cId="593807461" sldId="813"/>
            <ac:picMk id="1026" creationId="{00000000-0000-0000-0000-000000000000}"/>
          </ac:picMkLst>
        </pc:picChg>
        <pc:picChg chg="mod">
          <ac:chgData name="Kjetil Hindar" userId="5e219a0f-2882-4a30-ae14-093e299e0d67" providerId="ADAL" clId="{9E0DD1CD-C374-4612-B8B2-C4B6DAB2CFE5}" dt="2019-03-20T11:54:40.163" v="114" actId="1036"/>
          <ac:picMkLst>
            <pc:docMk/>
            <pc:sldMk cId="593807461" sldId="813"/>
            <ac:picMk id="1027" creationId="{00000000-0000-0000-0000-000000000000}"/>
          </ac:picMkLst>
        </pc:picChg>
        <pc:cxnChg chg="mod">
          <ac:chgData name="Kjetil Hindar" userId="5e219a0f-2882-4a30-ae14-093e299e0d67" providerId="ADAL" clId="{9E0DD1CD-C374-4612-B8B2-C4B6DAB2CFE5}" dt="2019-03-20T11:55:10.229" v="145" actId="1036"/>
          <ac:cxnSpMkLst>
            <pc:docMk/>
            <pc:sldMk cId="593807461" sldId="813"/>
            <ac:cxnSpMk id="4" creationId="{00000000-0000-0000-0000-000000000000}"/>
          </ac:cxnSpMkLst>
        </pc:cxnChg>
        <pc:cxnChg chg="mod">
          <ac:chgData name="Kjetil Hindar" userId="5e219a0f-2882-4a30-ae14-093e299e0d67" providerId="ADAL" clId="{9E0DD1CD-C374-4612-B8B2-C4B6DAB2CFE5}" dt="2019-03-20T11:55:01.896" v="133" actId="1036"/>
          <ac:cxnSpMkLst>
            <pc:docMk/>
            <pc:sldMk cId="593807461" sldId="813"/>
            <ac:cxnSpMk id="13" creationId="{00000000-0000-0000-0000-000000000000}"/>
          </ac:cxnSpMkLst>
        </pc:cxnChg>
      </pc:sldChg>
      <pc:sldChg chg="add del">
        <pc:chgData name="Kjetil Hindar" userId="5e219a0f-2882-4a30-ae14-093e299e0d67" providerId="ADAL" clId="{9E0DD1CD-C374-4612-B8B2-C4B6DAB2CFE5}" dt="2019-03-20T11:52:48.618" v="50" actId="2696"/>
        <pc:sldMkLst>
          <pc:docMk/>
          <pc:sldMk cId="3783314862" sldId="825"/>
        </pc:sldMkLst>
      </pc:sldChg>
      <pc:sldChg chg="modSp add">
        <pc:chgData name="Kjetil Hindar" userId="5e219a0f-2882-4a30-ae14-093e299e0d67" providerId="ADAL" clId="{9E0DD1CD-C374-4612-B8B2-C4B6DAB2CFE5}" dt="2019-03-20T11:53:33.705" v="103" actId="20577"/>
        <pc:sldMkLst>
          <pc:docMk/>
          <pc:sldMk cId="637248455" sldId="827"/>
        </pc:sldMkLst>
        <pc:spChg chg="mod">
          <ac:chgData name="Kjetil Hindar" userId="5e219a0f-2882-4a30-ae14-093e299e0d67" providerId="ADAL" clId="{9E0DD1CD-C374-4612-B8B2-C4B6DAB2CFE5}" dt="2019-03-20T11:53:33.705" v="103" actId="20577"/>
          <ac:spMkLst>
            <pc:docMk/>
            <pc:sldMk cId="637248455" sldId="827"/>
            <ac:spMk id="21" creationId="{F703299D-349C-41BC-9ABD-0D75CD41953D}"/>
          </ac:spMkLst>
        </pc:spChg>
      </pc:sldChg>
      <pc:sldChg chg="add del">
        <pc:chgData name="Kjetil Hindar" userId="5e219a0f-2882-4a30-ae14-093e299e0d67" providerId="ADAL" clId="{9E0DD1CD-C374-4612-B8B2-C4B6DAB2CFE5}" dt="2019-03-20T11:56:40.502" v="247" actId="2696"/>
        <pc:sldMkLst>
          <pc:docMk/>
          <pc:sldMk cId="185026137" sldId="829"/>
        </pc:sldMkLst>
      </pc:sldChg>
      <pc:sldChg chg="add del">
        <pc:chgData name="Kjetil Hindar" userId="5e219a0f-2882-4a30-ae14-093e299e0d67" providerId="ADAL" clId="{9E0DD1CD-C374-4612-B8B2-C4B6DAB2CFE5}" dt="2019-03-20T11:56:48.420" v="248" actId="2696"/>
        <pc:sldMkLst>
          <pc:docMk/>
          <pc:sldMk cId="2311427218" sldId="830"/>
        </pc:sldMkLst>
      </pc:sldChg>
    </pc:docChg>
  </pc:docChgLst>
  <pc:docChgLst>
    <pc:chgData name="Kjetil Hindar" userId="5e219a0f-2882-4a30-ae14-093e299e0d67" providerId="ADAL" clId="{78AE165A-1A8D-451C-8818-CCF01A935E1A}"/>
    <pc:docChg chg="undo custSel addSld delSld modSld sldOrd">
      <pc:chgData name="Kjetil Hindar" userId="5e219a0f-2882-4a30-ae14-093e299e0d67" providerId="ADAL" clId="{78AE165A-1A8D-451C-8818-CCF01A935E1A}" dt="2019-01-23T10:47:19.263" v="4641" actId="255"/>
      <pc:docMkLst>
        <pc:docMk/>
      </pc:docMkLst>
      <pc:sldChg chg="modSp">
        <pc:chgData name="Kjetil Hindar" userId="5e219a0f-2882-4a30-ae14-093e299e0d67" providerId="ADAL" clId="{78AE165A-1A8D-451C-8818-CCF01A935E1A}" dt="2019-01-21T09:18:31.793" v="162" actId="20577"/>
        <pc:sldMkLst>
          <pc:docMk/>
          <pc:sldMk cId="2560105733" sldId="288"/>
        </pc:sldMkLst>
        <pc:spChg chg="mod">
          <ac:chgData name="Kjetil Hindar" userId="5e219a0f-2882-4a30-ae14-093e299e0d67" providerId="ADAL" clId="{78AE165A-1A8D-451C-8818-CCF01A935E1A}" dt="2019-01-21T09:18:31.793" v="162" actId="20577"/>
          <ac:spMkLst>
            <pc:docMk/>
            <pc:sldMk cId="2560105733" sldId="288"/>
            <ac:spMk id="4" creationId="{00000000-0000-0000-0000-000000000000}"/>
          </ac:spMkLst>
        </pc:spChg>
        <pc:spChg chg="mod">
          <ac:chgData name="Kjetil Hindar" userId="5e219a0f-2882-4a30-ae14-093e299e0d67" providerId="ADAL" clId="{78AE165A-1A8D-451C-8818-CCF01A935E1A}" dt="2019-01-21T09:15:49.624" v="157" actId="255"/>
          <ac:spMkLst>
            <pc:docMk/>
            <pc:sldMk cId="2560105733" sldId="288"/>
            <ac:spMk id="5" creationId="{00000000-0000-0000-0000-000000000000}"/>
          </ac:spMkLst>
        </pc:spChg>
      </pc:sldChg>
      <pc:sldChg chg="addSp delSp modSp">
        <pc:chgData name="Kjetil Hindar" userId="5e219a0f-2882-4a30-ae14-093e299e0d67" providerId="ADAL" clId="{78AE165A-1A8D-451C-8818-CCF01A935E1A}" dt="2019-01-23T10:45:30.770" v="4613" actId="20577"/>
        <pc:sldMkLst>
          <pc:docMk/>
          <pc:sldMk cId="3496405985" sldId="291"/>
        </pc:sldMkLst>
        <pc:spChg chg="mod">
          <ac:chgData name="Kjetil Hindar" userId="5e219a0f-2882-4a30-ae14-093e299e0d67" providerId="ADAL" clId="{78AE165A-1A8D-451C-8818-CCF01A935E1A}" dt="2019-01-21T09:52:32.458" v="308" actId="255"/>
          <ac:spMkLst>
            <pc:docMk/>
            <pc:sldMk cId="3496405985" sldId="291"/>
            <ac:spMk id="3" creationId="{00000000-0000-0000-0000-000000000000}"/>
          </ac:spMkLst>
        </pc:spChg>
        <pc:spChg chg="mod">
          <ac:chgData name="Kjetil Hindar" userId="5e219a0f-2882-4a30-ae14-093e299e0d67" providerId="ADAL" clId="{78AE165A-1A8D-451C-8818-CCF01A935E1A}" dt="2019-01-23T10:45:30.770" v="4613" actId="20577"/>
          <ac:spMkLst>
            <pc:docMk/>
            <pc:sldMk cId="3496405985" sldId="291"/>
            <ac:spMk id="4" creationId="{00000000-0000-0000-0000-000000000000}"/>
          </ac:spMkLst>
        </pc:spChg>
        <pc:picChg chg="add del mod">
          <ac:chgData name="Kjetil Hindar" userId="5e219a0f-2882-4a30-ae14-093e299e0d67" providerId="ADAL" clId="{78AE165A-1A8D-451C-8818-CCF01A935E1A}" dt="2019-01-23T07:51:50.508" v="1702"/>
          <ac:picMkLst>
            <pc:docMk/>
            <pc:sldMk cId="3496405985" sldId="291"/>
            <ac:picMk id="5" creationId="{35174DF0-20A6-49CB-AF56-962932F55D8C}"/>
          </ac:picMkLst>
        </pc:picChg>
      </pc:sldChg>
      <pc:sldChg chg="modSp add">
        <pc:chgData name="Kjetil Hindar" userId="5e219a0f-2882-4a30-ae14-093e299e0d67" providerId="ADAL" clId="{78AE165A-1A8D-451C-8818-CCF01A935E1A}" dt="2019-01-23T10:45:09.414" v="4610" actId="20577"/>
        <pc:sldMkLst>
          <pc:docMk/>
          <pc:sldMk cId="73280053" sldId="294"/>
        </pc:sldMkLst>
        <pc:spChg chg="mod">
          <ac:chgData name="Kjetil Hindar" userId="5e219a0f-2882-4a30-ae14-093e299e0d67" providerId="ADAL" clId="{78AE165A-1A8D-451C-8818-CCF01A935E1A}" dt="2019-01-23T07:53:48.430" v="1727" actId="20577"/>
          <ac:spMkLst>
            <pc:docMk/>
            <pc:sldMk cId="73280053" sldId="294"/>
            <ac:spMk id="2" creationId="{242D9FDB-6E3F-43EA-9A12-EC4CA639D7C5}"/>
          </ac:spMkLst>
        </pc:spChg>
        <pc:spChg chg="mod">
          <ac:chgData name="Kjetil Hindar" userId="5e219a0f-2882-4a30-ae14-093e299e0d67" providerId="ADAL" clId="{78AE165A-1A8D-451C-8818-CCF01A935E1A}" dt="2019-01-23T10:45:09.414" v="4610" actId="20577"/>
          <ac:spMkLst>
            <pc:docMk/>
            <pc:sldMk cId="73280053" sldId="294"/>
            <ac:spMk id="3" creationId="{550DBF6E-21BB-4021-A15A-65DD342E5882}"/>
          </ac:spMkLst>
        </pc:spChg>
      </pc:sldChg>
      <pc:sldChg chg="addSp modSp add ord">
        <pc:chgData name="Kjetil Hindar" userId="5e219a0f-2882-4a30-ae14-093e299e0d67" providerId="ADAL" clId="{78AE165A-1A8D-451C-8818-CCF01A935E1A}" dt="2019-01-23T10:47:19.263" v="4641" actId="255"/>
        <pc:sldMkLst>
          <pc:docMk/>
          <pc:sldMk cId="2115655765" sldId="295"/>
        </pc:sldMkLst>
        <pc:spChg chg="mod">
          <ac:chgData name="Kjetil Hindar" userId="5e219a0f-2882-4a30-ae14-093e299e0d67" providerId="ADAL" clId="{78AE165A-1A8D-451C-8818-CCF01A935E1A}" dt="2019-01-23T10:47:19.263" v="4641" actId="255"/>
          <ac:spMkLst>
            <pc:docMk/>
            <pc:sldMk cId="2115655765" sldId="295"/>
            <ac:spMk id="2" creationId="{60670235-A158-4C7B-BF39-E076E0BD8070}"/>
          </ac:spMkLst>
        </pc:spChg>
        <pc:spChg chg="mod">
          <ac:chgData name="Kjetil Hindar" userId="5e219a0f-2882-4a30-ae14-093e299e0d67" providerId="ADAL" clId="{78AE165A-1A8D-451C-8818-CCF01A935E1A}" dt="2019-01-23T07:58:24.715" v="1936" actId="255"/>
          <ac:spMkLst>
            <pc:docMk/>
            <pc:sldMk cId="2115655765" sldId="295"/>
            <ac:spMk id="3" creationId="{78592A7D-0B5A-403F-B451-D94D304D8EA3}"/>
          </ac:spMkLst>
        </pc:spChg>
        <pc:picChg chg="add mod">
          <ac:chgData name="Kjetil Hindar" userId="5e219a0f-2882-4a30-ae14-093e299e0d67" providerId="ADAL" clId="{78AE165A-1A8D-451C-8818-CCF01A935E1A}" dt="2019-01-23T07:58:32.760" v="1937" actId="14100"/>
          <ac:picMkLst>
            <pc:docMk/>
            <pc:sldMk cId="2115655765" sldId="295"/>
            <ac:picMk id="4" creationId="{E0D32C7B-F115-4DBE-89F9-DBD2CF4B9591}"/>
          </ac:picMkLst>
        </pc:picChg>
      </pc:sldChg>
      <pc:sldChg chg="addSp modSp add modAnim">
        <pc:chgData name="Kjetil Hindar" userId="5e219a0f-2882-4a30-ae14-093e299e0d67" providerId="ADAL" clId="{78AE165A-1A8D-451C-8818-CCF01A935E1A}" dt="2019-01-23T09:28:04.518" v="3606" actId="6549"/>
        <pc:sldMkLst>
          <pc:docMk/>
          <pc:sldMk cId="3695655980" sldId="297"/>
        </pc:sldMkLst>
        <pc:spChg chg="mod">
          <ac:chgData name="Kjetil Hindar" userId="5e219a0f-2882-4a30-ae14-093e299e0d67" providerId="ADAL" clId="{78AE165A-1A8D-451C-8818-CCF01A935E1A}" dt="2019-01-23T09:24:18.291" v="3464" actId="20577"/>
          <ac:spMkLst>
            <pc:docMk/>
            <pc:sldMk cId="3695655980" sldId="297"/>
            <ac:spMk id="2" creationId="{30490EC8-7833-4474-8036-0BA346CE13CD}"/>
          </ac:spMkLst>
        </pc:spChg>
        <pc:spChg chg="mod">
          <ac:chgData name="Kjetil Hindar" userId="5e219a0f-2882-4a30-ae14-093e299e0d67" providerId="ADAL" clId="{78AE165A-1A8D-451C-8818-CCF01A935E1A}" dt="2019-01-23T09:28:04.518" v="3606" actId="6549"/>
          <ac:spMkLst>
            <pc:docMk/>
            <pc:sldMk cId="3695655980" sldId="297"/>
            <ac:spMk id="3" creationId="{03ED4BA9-02D1-468D-9B85-170FB80FB92D}"/>
          </ac:spMkLst>
        </pc:spChg>
        <pc:spChg chg="add mod">
          <ac:chgData name="Kjetil Hindar" userId="5e219a0f-2882-4a30-ae14-093e299e0d67" providerId="ADAL" clId="{78AE165A-1A8D-451C-8818-CCF01A935E1A}" dt="2019-01-23T09:26:45.538" v="3576" actId="1076"/>
          <ac:spMkLst>
            <pc:docMk/>
            <pc:sldMk cId="3695655980" sldId="297"/>
            <ac:spMk id="5" creationId="{41432DDF-1F68-4D41-8B25-67045674BE82}"/>
          </ac:spMkLst>
        </pc:spChg>
        <pc:spChg chg="add mod">
          <ac:chgData name="Kjetil Hindar" userId="5e219a0f-2882-4a30-ae14-093e299e0d67" providerId="ADAL" clId="{78AE165A-1A8D-451C-8818-CCF01A935E1A}" dt="2019-01-23T09:27:55.948" v="3605" actId="1076"/>
          <ac:spMkLst>
            <pc:docMk/>
            <pc:sldMk cId="3695655980" sldId="297"/>
            <ac:spMk id="7" creationId="{C6E9D5C1-A2E8-483F-9FDD-A28C96122933}"/>
          </ac:spMkLst>
        </pc:spChg>
        <pc:picChg chg="add mod">
          <ac:chgData name="Kjetil Hindar" userId="5e219a0f-2882-4a30-ae14-093e299e0d67" providerId="ADAL" clId="{78AE165A-1A8D-451C-8818-CCF01A935E1A}" dt="2019-01-23T09:26:18.413" v="3573" actId="1076"/>
          <ac:picMkLst>
            <pc:docMk/>
            <pc:sldMk cId="3695655980" sldId="297"/>
            <ac:picMk id="4" creationId="{26E19526-5293-4DB9-B553-4FE9C5338F61}"/>
          </ac:picMkLst>
        </pc:picChg>
        <pc:picChg chg="add mod">
          <ac:chgData name="Kjetil Hindar" userId="5e219a0f-2882-4a30-ae14-093e299e0d67" providerId="ADAL" clId="{78AE165A-1A8D-451C-8818-CCF01A935E1A}" dt="2019-01-23T09:27:08.641" v="3578" actId="1076"/>
          <ac:picMkLst>
            <pc:docMk/>
            <pc:sldMk cId="3695655980" sldId="297"/>
            <ac:picMk id="6" creationId="{E149F5F0-F252-48B0-A59E-5BE4CE7A17C4}"/>
          </ac:picMkLst>
        </pc:picChg>
      </pc:sldChg>
      <pc:sldChg chg="addSp modSp add ord">
        <pc:chgData name="Kjetil Hindar" userId="5e219a0f-2882-4a30-ae14-093e299e0d67" providerId="ADAL" clId="{78AE165A-1A8D-451C-8818-CCF01A935E1A}" dt="2019-01-23T10:43:14.084" v="4599" actId="115"/>
        <pc:sldMkLst>
          <pc:docMk/>
          <pc:sldMk cId="2217658608" sldId="415"/>
        </pc:sldMkLst>
        <pc:spChg chg="mod">
          <ac:chgData name="Kjetil Hindar" userId="5e219a0f-2882-4a30-ae14-093e299e0d67" providerId="ADAL" clId="{78AE165A-1A8D-451C-8818-CCF01A935E1A}" dt="2019-01-23T07:44:26.497" v="1658" actId="1038"/>
          <ac:spMkLst>
            <pc:docMk/>
            <pc:sldMk cId="2217658608" sldId="415"/>
            <ac:spMk id="2" creationId="{00000000-0000-0000-0000-000000000000}"/>
          </ac:spMkLst>
        </pc:spChg>
        <pc:spChg chg="mod">
          <ac:chgData name="Kjetil Hindar" userId="5e219a0f-2882-4a30-ae14-093e299e0d67" providerId="ADAL" clId="{78AE165A-1A8D-451C-8818-CCF01A935E1A}" dt="2019-01-23T10:43:14.084" v="4599" actId="115"/>
          <ac:spMkLst>
            <pc:docMk/>
            <pc:sldMk cId="2217658608" sldId="415"/>
            <ac:spMk id="11" creationId="{00000000-0000-0000-0000-000000000000}"/>
          </ac:spMkLst>
        </pc:spChg>
        <pc:picChg chg="add mod">
          <ac:chgData name="Kjetil Hindar" userId="5e219a0f-2882-4a30-ae14-093e299e0d67" providerId="ADAL" clId="{78AE165A-1A8D-451C-8818-CCF01A935E1A}" dt="2019-01-23T07:48:51.448" v="1695" actId="1076"/>
          <ac:picMkLst>
            <pc:docMk/>
            <pc:sldMk cId="2217658608" sldId="415"/>
            <ac:picMk id="4" creationId="{BDAEB516-320C-4F03-ADA4-A1C3EE21D83E}"/>
          </ac:picMkLst>
        </pc:picChg>
        <pc:picChg chg="mod">
          <ac:chgData name="Kjetil Hindar" userId="5e219a0f-2882-4a30-ae14-093e299e0d67" providerId="ADAL" clId="{78AE165A-1A8D-451C-8818-CCF01A935E1A}" dt="2019-01-23T07:49:14.553" v="1700" actId="1076"/>
          <ac:picMkLst>
            <pc:docMk/>
            <pc:sldMk cId="2217658608" sldId="415"/>
            <ac:picMk id="8" creationId="{00000000-0000-0000-0000-000000000000}"/>
          </ac:picMkLst>
        </pc:picChg>
        <pc:picChg chg="mod">
          <ac:chgData name="Kjetil Hindar" userId="5e219a0f-2882-4a30-ae14-093e299e0d67" providerId="ADAL" clId="{78AE165A-1A8D-451C-8818-CCF01A935E1A}" dt="2019-01-23T07:48:55.142" v="1696" actId="1076"/>
          <ac:picMkLst>
            <pc:docMk/>
            <pc:sldMk cId="2217658608" sldId="415"/>
            <ac:picMk id="9" creationId="{00000000-0000-0000-0000-000000000000}"/>
          </ac:picMkLst>
        </pc:picChg>
        <pc:picChg chg="mod">
          <ac:chgData name="Kjetil Hindar" userId="5e219a0f-2882-4a30-ae14-093e299e0d67" providerId="ADAL" clId="{78AE165A-1A8D-451C-8818-CCF01A935E1A}" dt="2019-01-23T07:48:49.328" v="1694" actId="1076"/>
          <ac:picMkLst>
            <pc:docMk/>
            <pc:sldMk cId="2217658608" sldId="415"/>
            <ac:picMk id="10" creationId="{00000000-0000-0000-0000-000000000000}"/>
          </ac:picMkLst>
        </pc:picChg>
      </pc:sldChg>
      <pc:sldChg chg="delSp modSp add">
        <pc:chgData name="Kjetil Hindar" userId="5e219a0f-2882-4a30-ae14-093e299e0d67" providerId="ADAL" clId="{78AE165A-1A8D-451C-8818-CCF01A935E1A}" dt="2019-01-23T10:46:39.189" v="4620" actId="20577"/>
        <pc:sldMkLst>
          <pc:docMk/>
          <pc:sldMk cId="1939983651" sldId="453"/>
        </pc:sldMkLst>
        <pc:spChg chg="mod">
          <ac:chgData name="Kjetil Hindar" userId="5e219a0f-2882-4a30-ae14-093e299e0d67" providerId="ADAL" clId="{78AE165A-1A8D-451C-8818-CCF01A935E1A}" dt="2019-01-23T10:46:39.189" v="4620" actId="20577"/>
          <ac:spMkLst>
            <pc:docMk/>
            <pc:sldMk cId="1939983651" sldId="453"/>
            <ac:spMk id="3" creationId="{65BB62C4-336E-4EC6-9A08-4CAEE589F99E}"/>
          </ac:spMkLst>
        </pc:spChg>
        <pc:spChg chg="del">
          <ac:chgData name="Kjetil Hindar" userId="5e219a0f-2882-4a30-ae14-093e299e0d67" providerId="ADAL" clId="{78AE165A-1A8D-451C-8818-CCF01A935E1A}" dt="2019-01-23T07:16:10.336" v="1604" actId="478"/>
          <ac:spMkLst>
            <pc:docMk/>
            <pc:sldMk cId="1939983651" sldId="453"/>
            <ac:spMk id="8" creationId="{A5AEF832-7E0B-4F67-8860-482D6765E0A5}"/>
          </ac:spMkLst>
        </pc:spChg>
        <pc:picChg chg="mod">
          <ac:chgData name="Kjetil Hindar" userId="5e219a0f-2882-4a30-ae14-093e299e0d67" providerId="ADAL" clId="{78AE165A-1A8D-451C-8818-CCF01A935E1A}" dt="2019-01-23T09:12:19.804" v="3089" actId="1076"/>
          <ac:picMkLst>
            <pc:docMk/>
            <pc:sldMk cId="1939983651" sldId="453"/>
            <ac:picMk id="5" creationId="{5E296C54-AB80-4C40-B6AA-EC0CD616EE4B}"/>
          </ac:picMkLst>
        </pc:picChg>
        <pc:picChg chg="mod">
          <ac:chgData name="Kjetil Hindar" userId="5e219a0f-2882-4a30-ae14-093e299e0d67" providerId="ADAL" clId="{78AE165A-1A8D-451C-8818-CCF01A935E1A}" dt="2019-01-23T07:15:39.436" v="1583" actId="1076"/>
          <ac:picMkLst>
            <pc:docMk/>
            <pc:sldMk cId="1939983651" sldId="453"/>
            <ac:picMk id="6" creationId="{3060FC4A-D4B7-4948-B5E6-536556E928EC}"/>
          </ac:picMkLst>
        </pc:picChg>
        <pc:picChg chg="mod">
          <ac:chgData name="Kjetil Hindar" userId="5e219a0f-2882-4a30-ae14-093e299e0d67" providerId="ADAL" clId="{78AE165A-1A8D-451C-8818-CCF01A935E1A}" dt="2019-01-23T09:12:22.294" v="3090" actId="1076"/>
          <ac:picMkLst>
            <pc:docMk/>
            <pc:sldMk cId="1939983651" sldId="453"/>
            <ac:picMk id="7" creationId="{BDE86719-E362-475B-8FA5-801A08441695}"/>
          </ac:picMkLst>
        </pc:picChg>
      </pc:sldChg>
      <pc:sldChg chg="modSp add">
        <pc:chgData name="Kjetil Hindar" userId="5e219a0f-2882-4a30-ae14-093e299e0d67" providerId="ADAL" clId="{78AE165A-1A8D-451C-8818-CCF01A935E1A}" dt="2019-01-23T08:17:48.956" v="2192" actId="1035"/>
        <pc:sldMkLst>
          <pc:docMk/>
          <pc:sldMk cId="3789204338" sldId="455"/>
        </pc:sldMkLst>
        <pc:spChg chg="mod">
          <ac:chgData name="Kjetil Hindar" userId="5e219a0f-2882-4a30-ae14-093e299e0d67" providerId="ADAL" clId="{78AE165A-1A8D-451C-8818-CCF01A935E1A}" dt="2019-01-23T08:17:01.255" v="2182" actId="14100"/>
          <ac:spMkLst>
            <pc:docMk/>
            <pc:sldMk cId="3789204338" sldId="455"/>
            <ac:spMk id="2" creationId="{B8953734-32BD-406F-991B-7ABDC9E0326B}"/>
          </ac:spMkLst>
        </pc:spChg>
        <pc:spChg chg="mod">
          <ac:chgData name="Kjetil Hindar" userId="5e219a0f-2882-4a30-ae14-093e299e0d67" providerId="ADAL" clId="{78AE165A-1A8D-451C-8818-CCF01A935E1A}" dt="2019-01-23T08:17:25.769" v="2187" actId="20577"/>
          <ac:spMkLst>
            <pc:docMk/>
            <pc:sldMk cId="3789204338" sldId="455"/>
            <ac:spMk id="6" creationId="{440D7E90-02EE-4BB8-88D8-68CEE289D2EC}"/>
          </ac:spMkLst>
        </pc:spChg>
        <pc:spChg chg="mod">
          <ac:chgData name="Kjetil Hindar" userId="5e219a0f-2882-4a30-ae14-093e299e0d67" providerId="ADAL" clId="{78AE165A-1A8D-451C-8818-CCF01A935E1A}" dt="2019-01-23T08:17:34.287" v="2188" actId="1036"/>
          <ac:spMkLst>
            <pc:docMk/>
            <pc:sldMk cId="3789204338" sldId="455"/>
            <ac:spMk id="12" creationId="{DE7D6A89-F574-4950-BE51-803972EB46EA}"/>
          </ac:spMkLst>
        </pc:spChg>
        <pc:spChg chg="mod">
          <ac:chgData name="Kjetil Hindar" userId="5e219a0f-2882-4a30-ae14-093e299e0d67" providerId="ADAL" clId="{78AE165A-1A8D-451C-8818-CCF01A935E1A}" dt="2019-01-23T08:17:48.956" v="2192" actId="1035"/>
          <ac:spMkLst>
            <pc:docMk/>
            <pc:sldMk cId="3789204338" sldId="455"/>
            <ac:spMk id="15" creationId="{7AE01CA1-278A-467F-87A1-D0286F129A22}"/>
          </ac:spMkLst>
        </pc:spChg>
        <pc:picChg chg="mod">
          <ac:chgData name="Kjetil Hindar" userId="5e219a0f-2882-4a30-ae14-093e299e0d67" providerId="ADAL" clId="{78AE165A-1A8D-451C-8818-CCF01A935E1A}" dt="2019-01-23T07:15:16.841" v="1574" actId="1037"/>
          <ac:picMkLst>
            <pc:docMk/>
            <pc:sldMk cId="3789204338" sldId="455"/>
            <ac:picMk id="8" creationId="{0BD097EB-4F84-449F-B3CF-95E3F62D6FDD}"/>
          </ac:picMkLst>
        </pc:picChg>
      </pc:sldChg>
      <pc:sldChg chg="addSp delSp modSp add ord">
        <pc:chgData name="Kjetil Hindar" userId="5e219a0f-2882-4a30-ae14-093e299e0d67" providerId="ADAL" clId="{78AE165A-1A8D-451C-8818-CCF01A935E1A}" dt="2019-01-23T07:16:26.637" v="1607"/>
        <pc:sldMkLst>
          <pc:docMk/>
          <pc:sldMk cId="3101768015" sldId="748"/>
        </pc:sldMkLst>
        <pc:spChg chg="mod">
          <ac:chgData name="Kjetil Hindar" userId="5e219a0f-2882-4a30-ae14-093e299e0d67" providerId="ADAL" clId="{78AE165A-1A8D-451C-8818-CCF01A935E1A}" dt="2019-01-23T07:11:35.016" v="1537" actId="1036"/>
          <ac:spMkLst>
            <pc:docMk/>
            <pc:sldMk cId="3101768015" sldId="748"/>
            <ac:spMk id="6" creationId="{00000000-0000-0000-0000-000000000000}"/>
          </ac:spMkLst>
        </pc:spChg>
        <pc:spChg chg="del">
          <ac:chgData name="Kjetil Hindar" userId="5e219a0f-2882-4a30-ae14-093e299e0d67" providerId="ADAL" clId="{78AE165A-1A8D-451C-8818-CCF01A935E1A}" dt="2019-01-23T07:11:41.540" v="1538" actId="478"/>
          <ac:spMkLst>
            <pc:docMk/>
            <pc:sldMk cId="3101768015" sldId="748"/>
            <ac:spMk id="8" creationId="{00000000-0000-0000-0000-000000000000}"/>
          </ac:spMkLst>
        </pc:spChg>
        <pc:picChg chg="mod">
          <ac:chgData name="Kjetil Hindar" userId="5e219a0f-2882-4a30-ae14-093e299e0d67" providerId="ADAL" clId="{78AE165A-1A8D-451C-8818-CCF01A935E1A}" dt="2019-01-23T07:11:46.706" v="1539" actId="1076"/>
          <ac:picMkLst>
            <pc:docMk/>
            <pc:sldMk cId="3101768015" sldId="748"/>
            <ac:picMk id="4" creationId="{00000000-0000-0000-0000-000000000000}"/>
          </ac:picMkLst>
        </pc:picChg>
        <pc:picChg chg="add mod">
          <ac:chgData name="Kjetil Hindar" userId="5e219a0f-2882-4a30-ae14-093e299e0d67" providerId="ADAL" clId="{78AE165A-1A8D-451C-8818-CCF01A935E1A}" dt="2019-01-23T07:12:19.609" v="1545" actId="14100"/>
          <ac:picMkLst>
            <pc:docMk/>
            <pc:sldMk cId="3101768015" sldId="748"/>
            <ac:picMk id="7" creationId="{7C2B38E9-CDC3-4433-9587-81EC7BBC1312}"/>
          </ac:picMkLst>
        </pc:picChg>
        <pc:picChg chg="mod">
          <ac:chgData name="Kjetil Hindar" userId="5e219a0f-2882-4a30-ae14-093e299e0d67" providerId="ADAL" clId="{78AE165A-1A8D-451C-8818-CCF01A935E1A}" dt="2019-01-23T07:12:06.342" v="1543" actId="14100"/>
          <ac:picMkLst>
            <pc:docMk/>
            <pc:sldMk cId="3101768015" sldId="748"/>
            <ac:picMk id="10" creationId="{00000000-0000-0000-0000-000000000000}"/>
          </ac:picMkLst>
        </pc:picChg>
      </pc:sldChg>
      <pc:sldChg chg="modSp add">
        <pc:chgData name="Kjetil Hindar" userId="5e219a0f-2882-4a30-ae14-093e299e0d67" providerId="ADAL" clId="{78AE165A-1A8D-451C-8818-CCF01A935E1A}" dt="2019-01-23T07:14:08.754" v="1555" actId="1076"/>
        <pc:sldMkLst>
          <pc:docMk/>
          <pc:sldMk cId="1308281605" sldId="767"/>
        </pc:sldMkLst>
        <pc:picChg chg="mod">
          <ac:chgData name="Kjetil Hindar" userId="5e219a0f-2882-4a30-ae14-093e299e0d67" providerId="ADAL" clId="{78AE165A-1A8D-451C-8818-CCF01A935E1A}" dt="2019-01-23T07:14:08.754" v="1555" actId="1076"/>
          <ac:picMkLst>
            <pc:docMk/>
            <pc:sldMk cId="1308281605" sldId="767"/>
            <ac:picMk id="2" creationId="{C9202E28-EF8B-49A0-8529-93BB573B63FF}"/>
          </ac:picMkLst>
        </pc:picChg>
      </pc:sldChg>
      <pc:sldChg chg="addSp delSp modSp add">
        <pc:chgData name="Kjetil Hindar" userId="5e219a0f-2882-4a30-ae14-093e299e0d67" providerId="ADAL" clId="{78AE165A-1A8D-451C-8818-CCF01A935E1A}" dt="2019-01-23T09:10:56.611" v="3045" actId="20577"/>
        <pc:sldMkLst>
          <pc:docMk/>
          <pc:sldMk cId="2107490113" sldId="768"/>
        </pc:sldMkLst>
        <pc:spChg chg="mod">
          <ac:chgData name="Kjetil Hindar" userId="5e219a0f-2882-4a30-ae14-093e299e0d67" providerId="ADAL" clId="{78AE165A-1A8D-451C-8818-CCF01A935E1A}" dt="2019-01-23T09:10:56.611" v="3045" actId="20577"/>
          <ac:spMkLst>
            <pc:docMk/>
            <pc:sldMk cId="2107490113" sldId="768"/>
            <ac:spMk id="2" creationId="{FB5F07AC-8228-40BC-90AF-7FD3E5A0021F}"/>
          </ac:spMkLst>
        </pc:spChg>
        <pc:spChg chg="mod">
          <ac:chgData name="Kjetil Hindar" userId="5e219a0f-2882-4a30-ae14-093e299e0d67" providerId="ADAL" clId="{78AE165A-1A8D-451C-8818-CCF01A935E1A}" dt="2019-01-23T08:01:30.728" v="1999" actId="20577"/>
          <ac:spMkLst>
            <pc:docMk/>
            <pc:sldMk cId="2107490113" sldId="768"/>
            <ac:spMk id="3" creationId="{6E9BFCAA-D3F8-4D76-B31B-BB2FE71708DC}"/>
          </ac:spMkLst>
        </pc:spChg>
        <pc:spChg chg="del mod">
          <ac:chgData name="Kjetil Hindar" userId="5e219a0f-2882-4a30-ae14-093e299e0d67" providerId="ADAL" clId="{78AE165A-1A8D-451C-8818-CCF01A935E1A}" dt="2019-01-23T09:10:18.894" v="3040" actId="478"/>
          <ac:spMkLst>
            <pc:docMk/>
            <pc:sldMk cId="2107490113" sldId="768"/>
            <ac:spMk id="4" creationId="{C9461D67-93FE-4140-9F92-925B94AF2701}"/>
          </ac:spMkLst>
        </pc:spChg>
        <pc:spChg chg="add del mod">
          <ac:chgData name="Kjetil Hindar" userId="5e219a0f-2882-4a30-ae14-093e299e0d67" providerId="ADAL" clId="{78AE165A-1A8D-451C-8818-CCF01A935E1A}" dt="2019-01-23T09:10:24.513" v="3041"/>
          <ac:spMkLst>
            <pc:docMk/>
            <pc:sldMk cId="2107490113" sldId="768"/>
            <ac:spMk id="6" creationId="{E48C88B4-64EF-4AE0-9222-CE35A4C66BDE}"/>
          </ac:spMkLst>
        </pc:spChg>
        <pc:picChg chg="add mod">
          <ac:chgData name="Kjetil Hindar" userId="5e219a0f-2882-4a30-ae14-093e299e0d67" providerId="ADAL" clId="{78AE165A-1A8D-451C-8818-CCF01A935E1A}" dt="2019-01-23T09:10:44.531" v="3044" actId="14100"/>
          <ac:picMkLst>
            <pc:docMk/>
            <pc:sldMk cId="2107490113" sldId="768"/>
            <ac:picMk id="8" creationId="{7E65D35C-190F-4008-8B0A-C5591611D239}"/>
          </ac:picMkLst>
        </pc:picChg>
      </pc:sldChg>
      <pc:sldChg chg="addSp delSp modSp add">
        <pc:chgData name="Kjetil Hindar" userId="5e219a0f-2882-4a30-ae14-093e299e0d67" providerId="ADAL" clId="{78AE165A-1A8D-451C-8818-CCF01A935E1A}" dt="2019-01-23T09:23:12.191" v="3424" actId="1076"/>
        <pc:sldMkLst>
          <pc:docMk/>
          <pc:sldMk cId="2613747113" sldId="770"/>
        </pc:sldMkLst>
        <pc:spChg chg="mod">
          <ac:chgData name="Kjetil Hindar" userId="5e219a0f-2882-4a30-ae14-093e299e0d67" providerId="ADAL" clId="{78AE165A-1A8D-451C-8818-CCF01A935E1A}" dt="2019-01-23T09:22:59.596" v="3421" actId="14100"/>
          <ac:spMkLst>
            <pc:docMk/>
            <pc:sldMk cId="2613747113" sldId="770"/>
            <ac:spMk id="2" creationId="{ADEC85F6-40A9-4EAA-992A-CE7FE3CB9984}"/>
          </ac:spMkLst>
        </pc:spChg>
        <pc:spChg chg="mod">
          <ac:chgData name="Kjetil Hindar" userId="5e219a0f-2882-4a30-ae14-093e299e0d67" providerId="ADAL" clId="{78AE165A-1A8D-451C-8818-CCF01A935E1A}" dt="2019-01-23T09:23:12.191" v="3424" actId="1076"/>
          <ac:spMkLst>
            <pc:docMk/>
            <pc:sldMk cId="2613747113" sldId="770"/>
            <ac:spMk id="3" creationId="{D193BB86-BD14-45DB-AA16-DFB45A301718}"/>
          </ac:spMkLst>
        </pc:spChg>
        <pc:spChg chg="del">
          <ac:chgData name="Kjetil Hindar" userId="5e219a0f-2882-4a30-ae14-093e299e0d67" providerId="ADAL" clId="{78AE165A-1A8D-451C-8818-CCF01A935E1A}" dt="2019-01-23T08:55:18.053" v="2786"/>
          <ac:spMkLst>
            <pc:docMk/>
            <pc:sldMk cId="2613747113" sldId="770"/>
            <ac:spMk id="4" creationId="{98E11EAE-C851-4CED-97F0-7EED135A45E5}"/>
          </ac:spMkLst>
        </pc:spChg>
        <pc:picChg chg="add mod">
          <ac:chgData name="Kjetil Hindar" userId="5e219a0f-2882-4a30-ae14-093e299e0d67" providerId="ADAL" clId="{78AE165A-1A8D-451C-8818-CCF01A935E1A}" dt="2019-01-23T08:55:18.053" v="2786"/>
          <ac:picMkLst>
            <pc:docMk/>
            <pc:sldMk cId="2613747113" sldId="770"/>
            <ac:picMk id="6" creationId="{06EA4EBD-EB51-4A4D-93D2-1F5F8EF5BD35}"/>
          </ac:picMkLst>
        </pc:picChg>
      </pc:sldChg>
      <pc:sldChg chg="addSp delSp modSp add ord">
        <pc:chgData name="Kjetil Hindar" userId="5e219a0f-2882-4a30-ae14-093e299e0d67" providerId="ADAL" clId="{78AE165A-1A8D-451C-8818-CCF01A935E1A}" dt="2019-01-23T09:19:01.716" v="3347"/>
        <pc:sldMkLst>
          <pc:docMk/>
          <pc:sldMk cId="2988700262" sldId="771"/>
        </pc:sldMkLst>
        <pc:spChg chg="mod">
          <ac:chgData name="Kjetil Hindar" userId="5e219a0f-2882-4a30-ae14-093e299e0d67" providerId="ADAL" clId="{78AE165A-1A8D-451C-8818-CCF01A935E1A}" dt="2019-01-23T09:06:10.127" v="2888" actId="20577"/>
          <ac:spMkLst>
            <pc:docMk/>
            <pc:sldMk cId="2988700262" sldId="771"/>
            <ac:spMk id="2" creationId="{0E89343D-2428-4E3D-8015-C2141FC5CC71}"/>
          </ac:spMkLst>
        </pc:spChg>
        <pc:spChg chg="add del">
          <ac:chgData name="Kjetil Hindar" userId="5e219a0f-2882-4a30-ae14-093e299e0d67" providerId="ADAL" clId="{78AE165A-1A8D-451C-8818-CCF01A935E1A}" dt="2019-01-23T09:00:31.111" v="2789"/>
          <ac:spMkLst>
            <pc:docMk/>
            <pc:sldMk cId="2988700262" sldId="771"/>
            <ac:spMk id="3" creationId="{DC0BE074-4EF1-41AD-980D-C0BF89C711CB}"/>
          </ac:spMkLst>
        </pc:spChg>
        <pc:spChg chg="add del mod">
          <ac:chgData name="Kjetil Hindar" userId="5e219a0f-2882-4a30-ae14-093e299e0d67" providerId="ADAL" clId="{78AE165A-1A8D-451C-8818-CCF01A935E1A}" dt="2019-01-23T09:05:43.317" v="2835"/>
          <ac:spMkLst>
            <pc:docMk/>
            <pc:sldMk cId="2988700262" sldId="771"/>
            <ac:spMk id="9" creationId="{DE30E41E-D355-4139-A890-8A5485FBF21F}"/>
          </ac:spMkLst>
        </pc:spChg>
        <pc:spChg chg="add mod">
          <ac:chgData name="Kjetil Hindar" userId="5e219a0f-2882-4a30-ae14-093e299e0d67" providerId="ADAL" clId="{78AE165A-1A8D-451C-8818-CCF01A935E1A}" dt="2019-01-23T09:09:37.172" v="3038" actId="20577"/>
          <ac:spMkLst>
            <pc:docMk/>
            <pc:sldMk cId="2988700262" sldId="771"/>
            <ac:spMk id="11" creationId="{F33FB14F-F9CF-4DFE-8A2E-0F3EA6702C54}"/>
          </ac:spMkLst>
        </pc:spChg>
        <pc:graphicFrameChg chg="add mod">
          <ac:chgData name="Kjetil Hindar" userId="5e219a0f-2882-4a30-ae14-093e299e0d67" providerId="ADAL" clId="{78AE165A-1A8D-451C-8818-CCF01A935E1A}" dt="2019-01-23T09:00:31.111" v="2789"/>
          <ac:graphicFrameMkLst>
            <pc:docMk/>
            <pc:sldMk cId="2988700262" sldId="771"/>
            <ac:graphicFrameMk id="5" creationId="{13ED9652-5D93-4883-9E7A-48C1126A75FA}"/>
          </ac:graphicFrameMkLst>
        </pc:graphicFrameChg>
        <pc:picChg chg="del">
          <ac:chgData name="Kjetil Hindar" userId="5e219a0f-2882-4a30-ae14-093e299e0d67" providerId="ADAL" clId="{78AE165A-1A8D-451C-8818-CCF01A935E1A}" dt="2019-01-23T09:04:53.650" v="2834" actId="478"/>
          <ac:picMkLst>
            <pc:docMk/>
            <pc:sldMk cId="2988700262" sldId="771"/>
            <ac:picMk id="7" creationId="{AB0AC5B9-59C2-4D5A-B469-E22740C3A5B7}"/>
          </ac:picMkLst>
        </pc:picChg>
        <pc:picChg chg="add mod">
          <ac:chgData name="Kjetil Hindar" userId="5e219a0f-2882-4a30-ae14-093e299e0d67" providerId="ADAL" clId="{78AE165A-1A8D-451C-8818-CCF01A935E1A}" dt="2019-01-23T09:05:43.317" v="2835"/>
          <ac:picMkLst>
            <pc:docMk/>
            <pc:sldMk cId="2988700262" sldId="771"/>
            <ac:picMk id="10" creationId="{C4320CEB-A533-47C1-98E4-90A7A42FC4A2}"/>
          </ac:picMkLst>
        </pc:picChg>
      </pc:sldChg>
      <pc:sldChg chg="addSp delSp modSp add ord">
        <pc:chgData name="Kjetil Hindar" userId="5e219a0f-2882-4a30-ae14-093e299e0d67" providerId="ADAL" clId="{78AE165A-1A8D-451C-8818-CCF01A935E1A}" dt="2019-01-23T10:46:10.652" v="4615" actId="20577"/>
        <pc:sldMkLst>
          <pc:docMk/>
          <pc:sldMk cId="771469282" sldId="773"/>
        </pc:sldMkLst>
        <pc:spChg chg="mod">
          <ac:chgData name="Kjetil Hindar" userId="5e219a0f-2882-4a30-ae14-093e299e0d67" providerId="ADAL" clId="{78AE165A-1A8D-451C-8818-CCF01A935E1A}" dt="2019-01-23T10:46:10.652" v="4615" actId="20577"/>
          <ac:spMkLst>
            <pc:docMk/>
            <pc:sldMk cId="771469282" sldId="773"/>
            <ac:spMk id="2" creationId="{D57529D7-8824-42B2-B163-24F0DFBBF0FC}"/>
          </ac:spMkLst>
        </pc:spChg>
        <pc:spChg chg="del">
          <ac:chgData name="Kjetil Hindar" userId="5e219a0f-2882-4a30-ae14-093e299e0d67" providerId="ADAL" clId="{78AE165A-1A8D-451C-8818-CCF01A935E1A}" dt="2019-01-23T09:59:01.873" v="3769"/>
          <ac:spMkLst>
            <pc:docMk/>
            <pc:sldMk cId="771469282" sldId="773"/>
            <ac:spMk id="3" creationId="{8AEDD14D-E44D-436C-BE9B-D9F37D83C728}"/>
          </ac:spMkLst>
        </pc:spChg>
        <pc:spChg chg="mod">
          <ac:chgData name="Kjetil Hindar" userId="5e219a0f-2882-4a30-ae14-093e299e0d67" providerId="ADAL" clId="{78AE165A-1A8D-451C-8818-CCF01A935E1A}" dt="2019-01-23T10:31:51.848" v="3909" actId="20577"/>
          <ac:spMkLst>
            <pc:docMk/>
            <pc:sldMk cId="771469282" sldId="773"/>
            <ac:spMk id="4" creationId="{8FD23571-6CCD-4741-B7B0-941780EDE652}"/>
          </ac:spMkLst>
        </pc:spChg>
        <pc:picChg chg="add mod">
          <ac:chgData name="Kjetil Hindar" userId="5e219a0f-2882-4a30-ae14-093e299e0d67" providerId="ADAL" clId="{78AE165A-1A8D-451C-8818-CCF01A935E1A}" dt="2019-01-23T09:59:58.841" v="3781" actId="14100"/>
          <ac:picMkLst>
            <pc:docMk/>
            <pc:sldMk cId="771469282" sldId="773"/>
            <ac:picMk id="5" creationId="{A9647492-8783-436D-9282-C95312DE9E5A}"/>
          </ac:picMkLst>
        </pc:picChg>
      </pc:sldChg>
      <pc:sldChg chg="modSp add">
        <pc:chgData name="Kjetil Hindar" userId="5e219a0f-2882-4a30-ae14-093e299e0d67" providerId="ADAL" clId="{78AE165A-1A8D-451C-8818-CCF01A935E1A}" dt="2019-01-23T10:46:18.664" v="4617" actId="20577"/>
        <pc:sldMkLst>
          <pc:docMk/>
          <pc:sldMk cId="4066474915" sldId="774"/>
        </pc:sldMkLst>
        <pc:spChg chg="mod">
          <ac:chgData name="Kjetil Hindar" userId="5e219a0f-2882-4a30-ae14-093e299e0d67" providerId="ADAL" clId="{78AE165A-1A8D-451C-8818-CCF01A935E1A}" dt="2019-01-23T10:46:18.664" v="4617" actId="20577"/>
          <ac:spMkLst>
            <pc:docMk/>
            <pc:sldMk cId="4066474915" sldId="774"/>
            <ac:spMk id="2" creationId="{D57529D7-8824-42B2-B163-24F0DFBBF0FC}"/>
          </ac:spMkLst>
        </pc:spChg>
        <pc:spChg chg="mod">
          <ac:chgData name="Kjetil Hindar" userId="5e219a0f-2882-4a30-ae14-093e299e0d67" providerId="ADAL" clId="{78AE165A-1A8D-451C-8818-CCF01A935E1A}" dt="2019-01-23T10:31:22.932" v="3870" actId="20577"/>
          <ac:spMkLst>
            <pc:docMk/>
            <pc:sldMk cId="4066474915" sldId="774"/>
            <ac:spMk id="4" creationId="{8FD23571-6CCD-4741-B7B0-941780EDE652}"/>
          </ac:spMkLst>
        </pc:spChg>
      </pc:sldChg>
      <pc:sldMasterChg chg="delSldLayout">
        <pc:chgData name="Kjetil Hindar" userId="5e219a0f-2882-4a30-ae14-093e299e0d67" providerId="ADAL" clId="{78AE165A-1A8D-451C-8818-CCF01A935E1A}" dt="2019-01-23T07:16:38.837" v="1609" actId="2696"/>
        <pc:sldMasterMkLst>
          <pc:docMk/>
          <pc:sldMasterMk cId="0" sldId="2147483648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0A49C-00DB-41F1-BF4A-61AAFBFF1309}" type="datetimeFigureOut">
              <a:rPr lang="nb-NO" smtClean="0"/>
              <a:t>20.03.2019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00A4-313E-4D49-A9E4-86A320AA66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988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735E604-AD1A-4EDC-BC8A-1F8901700DDE}" type="datetimeFigureOut">
              <a:rPr lang="nb-NO" smtClean="0"/>
              <a:pPr/>
              <a:t>20.03.2019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5A03FB49-401E-4E2A-8C7B-A751320B1A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89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92665" y="3228897"/>
            <a:ext cx="7941310" cy="305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90" tIns="46095" rIns="92190" bIns="4609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dirty="0"/>
              <a:t>Fra </a:t>
            </a:r>
            <a:r>
              <a:rPr lang="nb-NO" dirty="0" err="1"/>
              <a:t>OlaUs</a:t>
            </a:r>
            <a:r>
              <a:rPr lang="nb-NO" dirty="0"/>
              <a:t> Nausta presentasjon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2190" tIns="46095" rIns="92190" bIns="46095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F4441-D41E-42F1-9CFD-74471D890FCF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54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F4441-D41E-42F1-9CFD-74471D890FC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77EB-5654-41F2-B4A7-7D80E52419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5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F4441-D41E-42F1-9CFD-74471D890FC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3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7E31B3-D632-4536-A8AF-3AFA8DA04B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596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12168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 descr="logo txt_hvit_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92804" y="5085185"/>
            <a:ext cx="2212852" cy="14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1" y="1785939"/>
            <a:ext cx="10477500" cy="4143375"/>
          </a:xfrm>
          <a:prstGeom prst="rect">
            <a:avLst/>
          </a:prstGeom>
        </p:spPr>
        <p:txBody>
          <a:bodyPr/>
          <a:lstStyle>
            <a:lvl1pPr defTabSz="2974975">
              <a:buClr>
                <a:srgbClr val="E36C0A"/>
              </a:buClr>
              <a:buSzPct val="120000"/>
              <a:buFont typeface="Arial" pitchFamily="34" charset="0"/>
              <a:buChar char="•"/>
              <a:tabLst/>
              <a:defRPr/>
            </a:lvl1pPr>
            <a:lvl2pPr marL="542925" indent="-187325" defTabSz="2974975">
              <a:buClr>
                <a:srgbClr val="666699"/>
              </a:buClr>
              <a:buSzPct val="120000"/>
              <a:buFont typeface="Arial" pitchFamily="34" charset="0"/>
              <a:buChar char="•"/>
              <a:tabLst>
                <a:tab pos="542925" algn="l"/>
              </a:tabLst>
              <a:defRPr sz="1800"/>
            </a:lvl2pPr>
            <a:lvl3pPr marL="898525" indent="-177800" defTabSz="2974975">
              <a:buClr>
                <a:srgbClr val="D5D5E3"/>
              </a:buClr>
              <a:buSzPct val="120000"/>
              <a:buFont typeface="Arial" pitchFamily="34" charset="0"/>
              <a:buChar char="•"/>
              <a:tabLst>
                <a:tab pos="720725" algn="l"/>
              </a:tabLst>
              <a:defRPr sz="1800"/>
            </a:lvl3pPr>
            <a:lvl4pPr marL="1343025" indent="-177800" defTabSz="2974975">
              <a:buClr>
                <a:srgbClr val="D5D5E3"/>
              </a:buClr>
              <a:buSzPct val="120000"/>
              <a:buFont typeface="Arial" pitchFamily="34" charset="0"/>
              <a:buChar char="•"/>
              <a:tabLst>
                <a:tab pos="1165225" algn="l"/>
              </a:tabLst>
              <a:defRPr sz="1800"/>
            </a:lvl4pPr>
            <a:lvl5pPr marL="1797050" indent="-179388" defTabSz="2974975">
              <a:buClr>
                <a:srgbClr val="D5D5E3"/>
              </a:buClr>
              <a:buSzPct val="120000"/>
              <a:buFont typeface="Arial" pitchFamily="34" charset="0"/>
              <a:buChar char="•"/>
              <a:tabLst>
                <a:tab pos="1617663" algn="l"/>
              </a:tabLs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648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800200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60" b="81388"/>
          <a:stretch/>
        </p:blipFill>
        <p:spPr>
          <a:xfrm>
            <a:off x="5081841" y="4773704"/>
            <a:ext cx="2220338" cy="1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84176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60" b="81388"/>
          <a:stretch/>
        </p:blipFill>
        <p:spPr>
          <a:xfrm>
            <a:off x="5081841" y="4773705"/>
            <a:ext cx="2220338" cy="1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28801"/>
            <a:ext cx="10972800" cy="4497363"/>
          </a:xfrm>
        </p:spPr>
        <p:txBody>
          <a:bodyPr/>
          <a:lstStyle>
            <a:lvl1pPr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lnSpc>
                <a:spcPct val="100000"/>
              </a:lnSpc>
              <a:spcAft>
                <a:spcPts val="0"/>
              </a:spcAft>
              <a:defRPr/>
            </a:lvl2pPr>
            <a:lvl3pPr>
              <a:lnSpc>
                <a:spcPct val="100000"/>
              </a:lnSpc>
              <a:spcAft>
                <a:spcPts val="0"/>
              </a:spcAft>
              <a:defRPr sz="2200"/>
            </a:lvl3pPr>
            <a:lvl4pPr marL="1254125" indent="-266700">
              <a:lnSpc>
                <a:spcPct val="100000"/>
              </a:lnSpc>
              <a:spcAft>
                <a:spcPts val="600"/>
              </a:spcAft>
              <a:defRPr/>
            </a:lvl4pPr>
            <a:lvl5pPr marL="1519238" indent="-177800"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28801"/>
            <a:ext cx="5384800" cy="4392489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spcBef>
                <a:spcPts val="0"/>
              </a:spcBef>
              <a:spcAft>
                <a:spcPts val="0"/>
              </a:spcAft>
              <a:defRPr sz="2300"/>
            </a:lvl2pPr>
            <a:lvl3pPr>
              <a:spcBef>
                <a:spcPts val="0"/>
              </a:spcBef>
              <a:spcAft>
                <a:spcPts val="0"/>
              </a:spcAft>
              <a:defRPr sz="20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28801"/>
            <a:ext cx="5384800" cy="4392489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spcBef>
                <a:spcPts val="0"/>
              </a:spcBef>
              <a:spcAft>
                <a:spcPts val="0"/>
              </a:spcAft>
              <a:defRPr sz="2300"/>
            </a:lvl2pPr>
            <a:lvl3pPr>
              <a:spcBef>
                <a:spcPts val="0"/>
              </a:spcBef>
              <a:spcAft>
                <a:spcPts val="0"/>
              </a:spcAft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084" y="1664804"/>
            <a:ext cx="11055019" cy="504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76873"/>
            <a:ext cx="11055019" cy="3600401"/>
          </a:xfrm>
        </p:spPr>
        <p:txBody>
          <a:bodyPr/>
          <a:lstStyle>
            <a:lvl1pPr>
              <a:spcAft>
                <a:spcPts val="0"/>
              </a:spcAft>
              <a:defRPr sz="2600"/>
            </a:lvl1pPr>
            <a:lvl2pPr>
              <a:spcAft>
                <a:spcPts val="0"/>
              </a:spcAft>
              <a:defRPr sz="2300"/>
            </a:lvl2pPr>
            <a:lvl3pPr>
              <a:spcAft>
                <a:spcPts val="0"/>
              </a:spcAft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00808"/>
            <a:ext cx="5386917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586583"/>
            <a:ext cx="5386917" cy="3528392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100"/>
            </a:lvl2pPr>
            <a:lvl3pPr>
              <a:spcAft>
                <a:spcPts val="0"/>
              </a:spcAft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00808"/>
            <a:ext cx="538903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586583"/>
            <a:ext cx="5389033" cy="3528392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100"/>
            </a:lvl2pPr>
            <a:lvl3pPr>
              <a:spcAft>
                <a:spcPts val="0"/>
              </a:spcAft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9349" y="116632"/>
            <a:ext cx="1180931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7693"/>
            <a:ext cx="10972800" cy="10414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14200"/>
            <a:ext cx="1097280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19403" y="1446684"/>
            <a:ext cx="10753195" cy="0"/>
          </a:xfrm>
          <a:prstGeom prst="line">
            <a:avLst/>
          </a:prstGeom>
          <a:ln w="190500" cap="sq" cmpd="sng">
            <a:solidFill>
              <a:schemeClr val="bg2">
                <a:lumMod val="20000"/>
                <a:lumOff val="80000"/>
              </a:schemeClr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27381" y="6464370"/>
            <a:ext cx="211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0" baseline="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www.nina.no</a:t>
            </a:r>
            <a:endParaRPr lang="nb-NO" sz="1200" b="1" spc="0" baseline="0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169" y="6165304"/>
            <a:ext cx="1014202" cy="534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2" r:id="rId5"/>
    <p:sldLayoutId id="2147483653" r:id="rId6"/>
    <p:sldLayoutId id="2147483658" r:id="rId7"/>
    <p:sldLayoutId id="2147483654" r:id="rId8"/>
    <p:sldLayoutId id="2147483655" r:id="rId9"/>
    <p:sldLayoutId id="2147483664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ts val="1400"/>
        </a:spcBef>
        <a:spcAft>
          <a:spcPts val="0"/>
        </a:spcAft>
        <a:buClr>
          <a:schemeClr val="accent5">
            <a:lumMod val="75000"/>
          </a:schemeClr>
        </a:buClr>
        <a:buSzPct val="90000"/>
        <a:buFont typeface="Arial" pitchFamily="34" charset="0"/>
        <a:buChar char="•"/>
        <a:defRPr sz="26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8163" indent="-177800" algn="l" defTabSz="914400" rtl="0" eaLnBrk="1" latinLnBrk="0" hangingPunct="1">
        <a:spcBef>
          <a:spcPts val="0"/>
        </a:spcBef>
        <a:buClr>
          <a:srgbClr val="49AFC5"/>
        </a:buClr>
        <a:buSzPct val="70000"/>
        <a:buFont typeface="Wingdings 3" pitchFamily="18" charset="2"/>
        <a:buChar char=""/>
        <a:defRPr sz="23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809625" indent="-184150" algn="l" defTabSz="914400" rtl="0" eaLnBrk="1" latinLnBrk="0" hangingPunct="1"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84176"/>
          </a:xfrm>
        </p:spPr>
        <p:txBody>
          <a:bodyPr/>
          <a:lstStyle/>
          <a:p>
            <a:r>
              <a:rPr lang="nb-NO" sz="4400" dirty="0"/>
              <a:t>Til laks åt alle kan ingen </a:t>
            </a:r>
            <a:r>
              <a:rPr lang="nb-NO" sz="4400" dirty="0" err="1"/>
              <a:t>gjera</a:t>
            </a:r>
            <a:r>
              <a:rPr lang="nb-NO" sz="4400" dirty="0"/>
              <a:t>? – laksen i Norge 20 år etter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84024" y="2780928"/>
            <a:ext cx="9409045" cy="1388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nb-NO" sz="2800" dirty="0"/>
              <a:t>Kjetil Hindar</a:t>
            </a:r>
          </a:p>
          <a:p>
            <a:r>
              <a:rPr lang="nb-NO" sz="2800" dirty="0"/>
              <a:t>Norsk institutt for naturforskning (NINA)</a:t>
            </a:r>
          </a:p>
          <a:p>
            <a:r>
              <a:rPr lang="nb-NO" sz="2800" dirty="0"/>
              <a:t>Trondheim</a:t>
            </a:r>
          </a:p>
        </p:txBody>
      </p:sp>
    </p:spTree>
    <p:extLst>
      <p:ext uri="{BB962C8B-B14F-4D97-AF65-F5344CB8AC3E}">
        <p14:creationId xmlns:p14="http://schemas.microsoft.com/office/powerpoint/2010/main" val="256010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1201" y="2344336"/>
            <a:ext cx="639919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endParaRPr lang="en-GB" sz="700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17944" r="6746" b="7629"/>
          <a:stretch>
            <a:fillRect/>
          </a:stretch>
        </p:blipFill>
        <p:spPr bwMode="auto">
          <a:xfrm>
            <a:off x="2621119" y="1633465"/>
            <a:ext cx="6408712" cy="35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5182160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Antall bestander (venstre) og andel av bestandene (høyre) med vurdering fra 1 = forvaltningsmålet er nådd til </a:t>
            </a:r>
          </a:p>
          <a:p>
            <a:r>
              <a:rPr lang="nb-NO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= forvaltningsmålet langt fra nådd.</a:t>
            </a:r>
          </a:p>
          <a:p>
            <a:endParaRPr lang="nb-NO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Blått = 2006-2009                             Grønt = 2013-2016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E5AC2-11BD-45FF-9CA4-1026C1618BB2}"/>
              </a:ext>
            </a:extLst>
          </p:cNvPr>
          <p:cNvSpPr txBox="1"/>
          <p:nvPr/>
        </p:nvSpPr>
        <p:spPr>
          <a:xfrm>
            <a:off x="2135560" y="188641"/>
            <a:ext cx="8126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Blir måloppnåelsen bedre over tid? </a:t>
            </a:r>
          </a:p>
          <a:p>
            <a:r>
              <a:rPr lang="nb-NO" sz="2400" dirty="0"/>
              <a:t>-  Svaret er ‘Ja’ (fra VRL)</a:t>
            </a:r>
          </a:p>
        </p:txBody>
      </p:sp>
    </p:spTree>
    <p:extLst>
      <p:ext uri="{BB962C8B-B14F-4D97-AF65-F5344CB8AC3E}">
        <p14:creationId xmlns:p14="http://schemas.microsoft.com/office/powerpoint/2010/main" val="177834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9202E28-EF8B-49A0-8529-93BB573B6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6" t="15033" r="25890"/>
          <a:stretch/>
        </p:blipFill>
        <p:spPr>
          <a:xfrm>
            <a:off x="3820" y="-99392"/>
            <a:ext cx="12405140" cy="74634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828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29D7-8824-42B2-B163-24F0DFBB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693"/>
            <a:ext cx="6494512" cy="1041477"/>
          </a:xfrm>
        </p:spPr>
        <p:txBody>
          <a:bodyPr/>
          <a:lstStyle/>
          <a:p>
            <a:r>
              <a:rPr lang="nb-NO" dirty="0"/>
              <a:t>Nasjonale laksevassdrag og –fjorder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23571-6CCD-4741-B7B0-941780EDE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110" y="1625378"/>
            <a:ext cx="6749033" cy="4392489"/>
          </a:xfrm>
        </p:spPr>
        <p:txBody>
          <a:bodyPr/>
          <a:lstStyle/>
          <a:p>
            <a:r>
              <a:rPr lang="nb-NO" sz="2000" dirty="0"/>
              <a:t>(rømt oppdrettslaks) Nasjonale laksevassdrag og nasjonale laksefjorder kan sies å forsinke en negativ effekt av rømt oppdrettslaks på villaks, men ikke stoppe den.</a:t>
            </a:r>
          </a:p>
          <a:p>
            <a:r>
              <a:rPr lang="nb-NO" sz="2000" dirty="0"/>
              <a:t>(lus) …de nasjonale laksefjordene der mesteparten av utvandringsruten for </a:t>
            </a:r>
            <a:r>
              <a:rPr lang="nb-NO" sz="2000" dirty="0" err="1"/>
              <a:t>smolt</a:t>
            </a:r>
            <a:r>
              <a:rPr lang="nb-NO" sz="2000" dirty="0"/>
              <a:t> til havet er inkludert, og der det ikke er stor akvakulturaktivitet "nedstrøms", ser ut til å fungere etter hensikten.</a:t>
            </a:r>
          </a:p>
          <a:p>
            <a:r>
              <a:rPr lang="nb-NO" sz="2000" dirty="0"/>
              <a:t>(vannuttak) Analysen av 1449 vedtak i perioden 2001-2017 viste at andel avslag var høyest i nasjonale </a:t>
            </a:r>
            <a:r>
              <a:rPr lang="nn-NO" sz="2000" dirty="0"/>
              <a:t>laksevassdrag. På regionalt nivå var det </a:t>
            </a:r>
            <a:r>
              <a:rPr lang="nb-NO" sz="2000" dirty="0"/>
              <a:t>liten forskjell i andel avslag i nasjonale laksevassdrag sammenlignet med andre vassdrag med laks.</a:t>
            </a:r>
          </a:p>
        </p:txBody>
      </p:sp>
      <p:pic>
        <p:nvPicPr>
          <p:cNvPr id="5" name="Content Placeholder 4" descr="http://www.miljødirektoratet.no/FileCache/Global/bilder/temabilder/arter_og_naturtyper/Laks,%20sj%c3%b8%c3%b8rret%20og%20sj%c3%b8r%c3%b8ye/Kart%20NLV%20NLF%20Norge%20(norsk).jpg/width_918.jpg">
            <a:extLst>
              <a:ext uri="{FF2B5EF4-FFF2-40B4-BE49-F238E27FC236}">
                <a16:creationId xmlns:a16="http://schemas.microsoft.com/office/drawing/2014/main" id="{A9647492-8783-436D-9282-C95312DE9E5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99640"/>
            <a:ext cx="4104456" cy="6569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46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29D7-8824-42B2-B163-24F0DFBB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693"/>
            <a:ext cx="6494512" cy="1041477"/>
          </a:xfrm>
        </p:spPr>
        <p:txBody>
          <a:bodyPr/>
          <a:lstStyle/>
          <a:p>
            <a:r>
              <a:rPr lang="nb-NO" dirty="0"/>
              <a:t>Nasjonale laksevassdrag og –fjorder (II)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23571-6CCD-4741-B7B0-941780EDE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110" y="1625378"/>
            <a:ext cx="6749033" cy="4392489"/>
          </a:xfrm>
        </p:spPr>
        <p:txBody>
          <a:bodyPr/>
          <a:lstStyle/>
          <a:p>
            <a:r>
              <a:rPr lang="nb-NO" sz="2000" dirty="0"/>
              <a:t>(forvaltningspraksis) Beskyttelsesordningen har med all sannsynlighet bidratt til flere forvaltningsvedtak som ivaretar villaksen i NLV og NLF enn uten beskyttelsesordningen.</a:t>
            </a:r>
          </a:p>
          <a:p>
            <a:r>
              <a:rPr lang="nb-NO" sz="2000" dirty="0"/>
              <a:t>Bruken av ordningen i saksbehandling på lokalt og regionalt nivå er ofte intensjonell og lite konkret. Etter vårt syn kan den med fordel forholde seg mer direkte til ordningens konkrete bestemmelser.</a:t>
            </a:r>
          </a:p>
          <a:p>
            <a:r>
              <a:rPr lang="nb-NO" sz="2000" dirty="0"/>
              <a:t>Ordningens konkrete bestemmelser har imidlertid lite fokus på sumvirkninger.</a:t>
            </a:r>
          </a:p>
        </p:txBody>
      </p:sp>
      <p:pic>
        <p:nvPicPr>
          <p:cNvPr id="5" name="Content Placeholder 4" descr="http://www.miljødirektoratet.no/FileCache/Global/bilder/temabilder/arter_og_naturtyper/Laks,%20sj%c3%b8%c3%b8rret%20og%20sj%c3%b8r%c3%b8ye/Kart%20NLV%20NLF%20Norge%20(norsk).jpg/width_918.jpg">
            <a:extLst>
              <a:ext uri="{FF2B5EF4-FFF2-40B4-BE49-F238E27FC236}">
                <a16:creationId xmlns:a16="http://schemas.microsoft.com/office/drawing/2014/main" id="{A9647492-8783-436D-9282-C95312DE9E5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99640"/>
            <a:ext cx="4104456" cy="6569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47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3734-32BD-406F-991B-7ABDC9E0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08" y="214313"/>
            <a:ext cx="5871565" cy="1143001"/>
          </a:xfrm>
        </p:spPr>
        <p:txBody>
          <a:bodyPr/>
          <a:lstStyle/>
          <a:p>
            <a:r>
              <a:rPr lang="nb-NO" sz="2800" dirty="0"/>
              <a:t>Genetisk påvirkning av rømt oppdrettslaks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D7E90-02EE-4BB8-88D8-68CEE289D2E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31504" y="1571627"/>
            <a:ext cx="4369254" cy="4500594"/>
          </a:xfrm>
        </p:spPr>
        <p:txBody>
          <a:bodyPr/>
          <a:lstStyle/>
          <a:p>
            <a:r>
              <a:rPr lang="nb-NO" dirty="0"/>
              <a:t>175 bestander vurdert</a:t>
            </a:r>
          </a:p>
          <a:p>
            <a:r>
              <a:rPr lang="nb-NO" dirty="0"/>
              <a:t>25 000 individer</a:t>
            </a:r>
          </a:p>
          <a:p>
            <a:r>
              <a:rPr lang="nb-NO" dirty="0"/>
              <a:t>Genetisk status målt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/>
              <a:t>Vestland</a:t>
            </a:r>
            <a:r>
              <a:rPr lang="nb-NO" dirty="0"/>
              <a:t> er «rødest»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796AF-6F9D-492F-9483-A6CBC1AA657F}"/>
              </a:ext>
            </a:extLst>
          </p:cNvPr>
          <p:cNvSpPr/>
          <p:nvPr/>
        </p:nvSpPr>
        <p:spPr>
          <a:xfrm>
            <a:off x="1802695" y="6112849"/>
            <a:ext cx="5025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Fra Diserud, Hindar, Karlsson, Glover &amp; Skaala 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097EB-4F84-449F-B3CF-95E3F62D6F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0"/>
            <a:ext cx="5570342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C9ED0A-30A3-400B-BBC1-D572B6FCEBDE}"/>
              </a:ext>
            </a:extLst>
          </p:cNvPr>
          <p:cNvGrpSpPr/>
          <p:nvPr/>
        </p:nvGrpSpPr>
        <p:grpSpPr>
          <a:xfrm>
            <a:off x="1802695" y="4102705"/>
            <a:ext cx="4670478" cy="1544871"/>
            <a:chOff x="-21694" y="35777"/>
            <a:chExt cx="3391996" cy="15448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7D6A89-F574-4950-BE51-803972EB46EA}"/>
                </a:ext>
              </a:extLst>
            </p:cNvPr>
            <p:cNvSpPr txBox="1"/>
            <p:nvPr/>
          </p:nvSpPr>
          <p:spPr>
            <a:xfrm>
              <a:off x="124908" y="35777"/>
              <a:ext cx="3245394" cy="14865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nb-NO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Ingen genetiske endringer observert</a:t>
              </a:r>
              <a:endParaRPr lang="nb-NO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nb-NO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Svake genetiske endringer indikert</a:t>
              </a:r>
              <a:endParaRPr lang="nb-NO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nb-NO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Moderate genetiske endringer er påvist</a:t>
              </a:r>
              <a:endParaRPr lang="nb-NO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nb-NO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Store genetiske endringer er påvist</a:t>
              </a:r>
              <a:endParaRPr lang="nb-NO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6AD768-C50F-488E-9BED-3BDFE7033038}"/>
                </a:ext>
              </a:extLst>
            </p:cNvPr>
            <p:cNvSpPr/>
            <p:nvPr/>
          </p:nvSpPr>
          <p:spPr>
            <a:xfrm>
              <a:off x="-21694" y="1456290"/>
              <a:ext cx="138989" cy="12435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b-NO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DDEA10-1BA8-4E42-871C-DC8E7F079564}"/>
                </a:ext>
              </a:extLst>
            </p:cNvPr>
            <p:cNvSpPr/>
            <p:nvPr/>
          </p:nvSpPr>
          <p:spPr>
            <a:xfrm>
              <a:off x="-21135" y="1044433"/>
              <a:ext cx="138430" cy="12382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b-NO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E01CA1-278A-467F-87A1-D0286F129A22}"/>
                </a:ext>
              </a:extLst>
            </p:cNvPr>
            <p:cNvSpPr/>
            <p:nvPr/>
          </p:nvSpPr>
          <p:spPr>
            <a:xfrm>
              <a:off x="-17325" y="658216"/>
              <a:ext cx="138989" cy="1243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b-NO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85BF189-0443-4125-81A0-096FCEA27D91}"/>
                </a:ext>
              </a:extLst>
            </p:cNvPr>
            <p:cNvSpPr/>
            <p:nvPr/>
          </p:nvSpPr>
          <p:spPr>
            <a:xfrm>
              <a:off x="-17315" y="251812"/>
              <a:ext cx="138989" cy="1243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78920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46A3-3C37-44D2-8D9D-C57482A5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Lakselus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B62C4-336E-4EC6-9A08-4CAEE589F99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91344" y="1772815"/>
            <a:ext cx="5384800" cy="4392489"/>
          </a:xfrm>
        </p:spPr>
        <p:txBody>
          <a:bodyPr/>
          <a:lstStyle/>
          <a:p>
            <a:r>
              <a:rPr lang="nb-NO" dirty="0"/>
              <a:t>Lakselus er en naturlig parasitt på laks og sjøørret.</a:t>
            </a:r>
          </a:p>
          <a:p>
            <a:r>
              <a:rPr lang="nb-NO" dirty="0"/>
              <a:t>Økt antall og smittepress </a:t>
            </a:r>
            <a:r>
              <a:rPr lang="nb-NO" dirty="0" err="1"/>
              <a:t>pga</a:t>
            </a:r>
            <a:r>
              <a:rPr lang="nb-NO" dirty="0"/>
              <a:t> 350 millioner ekstra verter</a:t>
            </a:r>
          </a:p>
          <a:p>
            <a:r>
              <a:rPr lang="nb-NO" dirty="0" err="1"/>
              <a:t>Vestland</a:t>
            </a:r>
            <a:r>
              <a:rPr lang="nb-NO" dirty="0"/>
              <a:t> er «rødt».</a:t>
            </a:r>
          </a:p>
          <a:p>
            <a:pPr marL="0" indent="0">
              <a:buNone/>
            </a:pPr>
            <a:endParaRPr lang="nb-NO" dirty="0"/>
          </a:p>
          <a:p>
            <a:pPr lvl="1"/>
            <a:r>
              <a:rPr lang="nb-NO" dirty="0"/>
              <a:t>Regjeringen besluttet i 2013 (og 2018) å bygge genbank for truete bestander av laks og sjøørret i Hardangerfjorden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296C54-AB80-4C40-B6AA-EC0CD616EE4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0756" r="25976" b="8045"/>
          <a:stretch/>
        </p:blipFill>
        <p:spPr>
          <a:xfrm>
            <a:off x="7074379" y="404664"/>
            <a:ext cx="4734578" cy="44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60FC4A-D4B7-4948-B5E6-536556E92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16" t="11286" r="6349" b="63635"/>
          <a:stretch/>
        </p:blipFill>
        <p:spPr>
          <a:xfrm>
            <a:off x="8973616" y="3254865"/>
            <a:ext cx="936104" cy="144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86719-E362-475B-8FA5-801A08441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379" y="4861479"/>
            <a:ext cx="3484356" cy="19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83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0235-A158-4C7B-BF39-E076E0BD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Vannkraftregulering og revisjoner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92A7D-0B5A-403F-B451-D94D304D8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400" dirty="0"/>
              <a:t>«NVE går ikkje inn for slepp av minstevassføring i Aura med føremål å få laksestammen tilbake i vassdraget, .....» </a:t>
            </a:r>
          </a:p>
          <a:p>
            <a:r>
              <a:rPr lang="nn-NO" sz="2400" dirty="0"/>
              <a:t>«NVE tilrår ikkje magasinrestriksjonar i Aursjømagasinet og Osbumagasinet for å sikre tidlegare oppfylling og høgare vasstand...»</a:t>
            </a:r>
            <a:endParaRPr lang="nb-NO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32C7B-F115-4DBE-89F9-DBD2CF4B9591}"/>
              </a:ext>
            </a:extLst>
          </p:cNvPr>
          <p:cNvPicPr/>
          <p:nvPr/>
        </p:nvPicPr>
        <p:blipFill rotWithShape="1">
          <a:blip r:embed="rId2"/>
          <a:srcRect l="54007" t="25913" r="17058" b="30818"/>
          <a:stretch/>
        </p:blipFill>
        <p:spPr>
          <a:xfrm>
            <a:off x="3071664" y="3356992"/>
            <a:ext cx="648072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5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343D-2428-4E3D-8015-C2141FC5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Anadrom laks i småblankbestand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3D37E0-C345-4174-A4AC-E59F5A7FA4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4769" y="2374107"/>
            <a:ext cx="5334462" cy="290194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320CEB-A533-47C1-98E4-90A7A42FC4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611605"/>
            <a:ext cx="5384800" cy="2426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3FB14F-F9CF-4DFE-8A2E-0F3EA6702C54}"/>
              </a:ext>
            </a:extLst>
          </p:cNvPr>
          <p:cNvSpPr txBox="1"/>
          <p:nvPr/>
        </p:nvSpPr>
        <p:spPr>
          <a:xfrm>
            <a:off x="2927648" y="551723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Røde streker er individer med rent småblankopphav; blå er individer med rent </a:t>
            </a:r>
            <a:r>
              <a:rPr lang="nb-NO" dirty="0" err="1"/>
              <a:t>anadromt</a:t>
            </a:r>
            <a:r>
              <a:rPr lang="nb-NO" dirty="0"/>
              <a:t> opphav; </a:t>
            </a:r>
            <a:r>
              <a:rPr lang="nb-NO" dirty="0" err="1"/>
              <a:t>orange</a:t>
            </a:r>
            <a:r>
              <a:rPr lang="nb-NO" dirty="0"/>
              <a:t> er mest sannsynlig en blanding</a:t>
            </a:r>
          </a:p>
        </p:txBody>
      </p:sp>
    </p:spTree>
    <p:extLst>
      <p:ext uri="{BB962C8B-B14F-4D97-AF65-F5344CB8AC3E}">
        <p14:creationId xmlns:p14="http://schemas.microsoft.com/office/powerpoint/2010/main" val="298870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28" y="2132856"/>
            <a:ext cx="27571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3392" y="674693"/>
            <a:ext cx="11233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Norsk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forskning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på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laksefisk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verdenstoppen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/>
          </a:p>
        </p:txBody>
      </p:sp>
      <p:pic>
        <p:nvPicPr>
          <p:cNvPr id="10" name="Picture 9" descr="C:\Users\ninkhi\AppData\Local\Microsoft\Windows\Temporary Internet Files\Content.Outlook\30DYUR9W\Aas Atlantic Salmon Ecology Forsida Wiley Blackwell 2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35" y="2132856"/>
            <a:ext cx="5315273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C2B38E9-CDC3-4433-9587-81EC7BBC1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06377"/>
            <a:ext cx="3614730" cy="47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68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0EC8-7833-4474-8036-0BA346CE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…og tar noen ganger uventede sprang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4BA9-02D1-468D-9B85-170FB80FB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Et defekt kullfilter hos Veterinærinstituttet ga idéen om å bekjempe </a:t>
            </a:r>
            <a:r>
              <a:rPr lang="nb-NO" i="1" dirty="0" err="1"/>
              <a:t>Gyrodactylus</a:t>
            </a:r>
            <a:r>
              <a:rPr lang="nb-NO" i="1" dirty="0"/>
              <a:t> </a:t>
            </a:r>
            <a:r>
              <a:rPr lang="nb-NO" i="1" dirty="0" err="1"/>
              <a:t>salaris</a:t>
            </a:r>
            <a:r>
              <a:rPr lang="nb-NO" i="1" dirty="0"/>
              <a:t> </a:t>
            </a:r>
            <a:r>
              <a:rPr lang="nb-NO" dirty="0"/>
              <a:t>med klor</a:t>
            </a:r>
          </a:p>
        </p:txBody>
      </p:sp>
      <p:pic>
        <p:nvPicPr>
          <p:cNvPr id="4" name="Picture 2" descr="Klorin">
            <a:extLst>
              <a:ext uri="{FF2B5EF4-FFF2-40B4-BE49-F238E27FC236}">
                <a16:creationId xmlns:a16="http://schemas.microsoft.com/office/drawing/2014/main" id="{26E19526-5293-4DB9-B553-4FE9C533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632" r="100000">
                        <a14:foregroundMark x1="44632" y1="56929" x2="44632" y2="56929"/>
                        <a14:foregroundMark x1="51158" y1="59925" x2="54737" y2="59925"/>
                        <a14:foregroundMark x1="46105" y1="59551" x2="56421" y2="55056"/>
                        <a14:foregroundMark x1="50105" y1="2996" x2="50737" y2="87266"/>
                        <a14:foregroundMark x1="56000" y1="41573" x2="53895" y2="33708"/>
                        <a14:foregroundMark x1="52000" y1="5243" x2="52000" y2="10112"/>
                        <a14:foregroundMark x1="51789" y1="2247" x2="51789" y2="3371"/>
                        <a14:foregroundMark x1="55158" y1="77903" x2="52632" y2="76030"/>
                        <a14:foregroundMark x1="55789" y1="59176" x2="55789" y2="59176"/>
                        <a14:foregroundMark x1="52421" y1="4494" x2="52421" y2="4494"/>
                        <a14:foregroundMark x1="52842" y1="2247" x2="52842" y2="2247"/>
                        <a14:foregroundMark x1="57263" y1="34457" x2="57263" y2="34457"/>
                        <a14:foregroundMark x1="57053" y1="54307" x2="57053" y2="54307"/>
                        <a14:backgroundMark x1="1263" y1="3745" x2="1263" y2="3745"/>
                        <a14:backgroundMark x1="3789" y1="8614" x2="33895" y2="4120"/>
                        <a14:backgroundMark x1="32421" y1="46067" x2="32421" y2="46067"/>
                        <a14:backgroundMark x1="16842" y1="50562" x2="13895" y2="41199"/>
                        <a14:backgroundMark x1="27789" y1="74157" x2="27789" y2="74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717032"/>
            <a:ext cx="2891984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432DDF-1F68-4D41-8B25-67045674BE82}"/>
              </a:ext>
            </a:extLst>
          </p:cNvPr>
          <p:cNvSpPr txBox="1">
            <a:spLocks/>
          </p:cNvSpPr>
          <p:nvPr/>
        </p:nvSpPr>
        <p:spPr>
          <a:xfrm>
            <a:off x="4178524" y="4221088"/>
            <a:ext cx="632996" cy="744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4267" dirty="0"/>
              <a:t>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9F5F0-F252-48B0-A59E-5BE4CE7A1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7" b="98370" l="4145" r="958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9896" y="4140567"/>
            <a:ext cx="1141880" cy="108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E9D5C1-A2E8-483F-9FDD-A28C96122933}"/>
              </a:ext>
            </a:extLst>
          </p:cNvPr>
          <p:cNvSpPr txBox="1">
            <a:spLocks/>
          </p:cNvSpPr>
          <p:nvPr/>
        </p:nvSpPr>
        <p:spPr>
          <a:xfrm>
            <a:off x="6754509" y="4365104"/>
            <a:ext cx="2884901" cy="744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57200" indent="-4572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4267" dirty="0"/>
              <a:t>= kloramin</a:t>
            </a:r>
          </a:p>
        </p:txBody>
      </p:sp>
    </p:spTree>
    <p:extLst>
      <p:ext uri="{BB962C8B-B14F-4D97-AF65-F5344CB8AC3E}">
        <p14:creationId xmlns:p14="http://schemas.microsoft.com/office/powerpoint/2010/main" val="36956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NOU Norges offentlige utredninger 1999:9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Om årsaker til nedgangen i de norske villaksbestandene og forslag til strategier og tiltak for å bedre situasjonen</a:t>
            </a:r>
          </a:p>
          <a:p>
            <a:r>
              <a:rPr lang="nb-NO" dirty="0"/>
              <a:t>Utredning fra et utvalg oppnevnt ved kongelig resolusjon av 18. juli 1997. Avgitt til Miljøverndepartementet 12. mars 1999</a:t>
            </a:r>
          </a:p>
          <a:p>
            <a:r>
              <a:rPr lang="nb-NO" dirty="0"/>
              <a:t>Bakgrunnsbildet tegnet i NOU:</a:t>
            </a:r>
          </a:p>
          <a:p>
            <a:pPr lvl="1"/>
            <a:r>
              <a:rPr lang="nb-NO" dirty="0"/>
              <a:t>Sterk bestandsnedgang hos villaksen de siste årene.</a:t>
            </a:r>
          </a:p>
          <a:p>
            <a:pPr lvl="1"/>
            <a:r>
              <a:rPr lang="nb-NO" dirty="0"/>
              <a:t>Nedgangen har fortsatt til tross for omfattende tiltak og reguleringer i fiskeriene.</a:t>
            </a:r>
          </a:p>
          <a:p>
            <a:pPr lvl="1"/>
            <a:r>
              <a:rPr lang="nb-NO" dirty="0"/>
              <a:t>Sammenfall mellom gamle menneskeskapte trusler, naturlige svingninger og nye trusler som vi ennå ikke ser konsekvensene av.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6405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668E5D-8668-45A5-A921-E9246F2155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953" y="4439779"/>
            <a:ext cx="2111604" cy="909276"/>
          </a:xfrm>
          <a:prstGeom prst="rect">
            <a:avLst/>
          </a:prstGeom>
        </p:spPr>
      </p:pic>
      <p:pic>
        <p:nvPicPr>
          <p:cNvPr id="2070" name="Picture 22" descr="Image result for marine scotland logo">
            <a:extLst>
              <a:ext uri="{FF2B5EF4-FFF2-40B4-BE49-F238E27FC236}">
                <a16:creationId xmlns:a16="http://schemas.microsoft.com/office/drawing/2014/main" id="{AB76A84B-9180-4EC6-AE02-8EA8A01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905" y="3796306"/>
            <a:ext cx="3905903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University college dublin logo">
            <a:extLst>
              <a:ext uri="{FF2B5EF4-FFF2-40B4-BE49-F238E27FC236}">
                <a16:creationId xmlns:a16="http://schemas.microsoft.com/office/drawing/2014/main" id="{CCE8FA1D-2D97-4A7D-B4E6-A018AE81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923" y="2926132"/>
            <a:ext cx="3205113" cy="11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A18467AB-57AE-49B0-9DA6-6A095F243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4839" y="4993770"/>
            <a:ext cx="1920877" cy="11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havforskningsinstituttet logo">
            <a:extLst>
              <a:ext uri="{FF2B5EF4-FFF2-40B4-BE49-F238E27FC236}">
                <a16:creationId xmlns:a16="http://schemas.microsoft.com/office/drawing/2014/main" id="{4FF32DA0-B82B-4EDA-9F8A-D3CB74FFDE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2477" y="28790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89D5F-3E88-4234-9A9B-9190F19C5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61" y="3463712"/>
            <a:ext cx="1394431" cy="1394431"/>
          </a:xfrm>
          <a:prstGeom prst="rect">
            <a:avLst/>
          </a:prstGeom>
        </p:spPr>
      </p:pic>
      <p:pic>
        <p:nvPicPr>
          <p:cNvPr id="2056" name="Picture 8" descr="Image result for uit logo">
            <a:extLst>
              <a:ext uri="{FF2B5EF4-FFF2-40B4-BE49-F238E27FC236}">
                <a16:creationId xmlns:a16="http://schemas.microsoft.com/office/drawing/2014/main" id="{467FF737-9869-42CB-9E64-F0A7AD68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9778" y="1687266"/>
            <a:ext cx="1619054" cy="16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efas logo">
            <a:extLst>
              <a:ext uri="{FF2B5EF4-FFF2-40B4-BE49-F238E27FC236}">
                <a16:creationId xmlns:a16="http://schemas.microsoft.com/office/drawing/2014/main" id="{C9033296-EE75-42DE-A23C-D93303D13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5660" y="5513046"/>
            <a:ext cx="2619179" cy="7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dalhousie university logo">
            <a:extLst>
              <a:ext uri="{FF2B5EF4-FFF2-40B4-BE49-F238E27FC236}">
                <a16:creationId xmlns:a16="http://schemas.microsoft.com/office/drawing/2014/main" id="{3A97706D-45CA-4155-A8A0-1A38F745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383" y="5376718"/>
            <a:ext cx="4124277" cy="10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university of waterloo logo">
            <a:extLst>
              <a:ext uri="{FF2B5EF4-FFF2-40B4-BE49-F238E27FC236}">
                <a16:creationId xmlns:a16="http://schemas.microsoft.com/office/drawing/2014/main" id="{23CD0AE9-6B7E-48EA-889E-AE716917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0974" y="4522201"/>
            <a:ext cx="3031699" cy="9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University college cork logo">
            <a:extLst>
              <a:ext uri="{FF2B5EF4-FFF2-40B4-BE49-F238E27FC236}">
                <a16:creationId xmlns:a16="http://schemas.microsoft.com/office/drawing/2014/main" id="{299E3FF4-5A61-409E-A281-AB63C756C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2184" y="2330739"/>
            <a:ext cx="2386129" cy="85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university of the highlands and islands logo">
            <a:extLst>
              <a:ext uri="{FF2B5EF4-FFF2-40B4-BE49-F238E27FC236}">
                <a16:creationId xmlns:a16="http://schemas.microsoft.com/office/drawing/2014/main" id="{E9CAF5EB-672D-40C1-BFAA-0B46BFCB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693" y="2144535"/>
            <a:ext cx="2711827" cy="85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uni research logo">
            <a:extLst>
              <a:ext uri="{FF2B5EF4-FFF2-40B4-BE49-F238E27FC236}">
                <a16:creationId xmlns:a16="http://schemas.microsoft.com/office/drawing/2014/main" id="{FE8545F4-9A05-49D4-82C6-057EE27AF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5466" y="3343056"/>
            <a:ext cx="1819373" cy="9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A8EEC-8A4B-4542-B3E2-39546F3C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171400"/>
            <a:ext cx="8841883" cy="1499616"/>
          </a:xfrm>
        </p:spPr>
        <p:txBody>
          <a:bodyPr/>
          <a:lstStyle/>
          <a:p>
            <a:r>
              <a:rPr lang="nb-NO" dirty="0"/>
              <a:t>Laks i havet – </a:t>
            </a:r>
            <a:r>
              <a:rPr lang="nb-NO" dirty="0" err="1"/>
              <a:t>SeaSalar</a:t>
            </a:r>
            <a:r>
              <a:rPr lang="nb-NO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2D0084-60D7-4757-8CF0-642A517116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202289"/>
            <a:ext cx="1913422" cy="5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9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48" y="354360"/>
            <a:ext cx="7283152" cy="914400"/>
          </a:xfrm>
        </p:spPr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392" y="1700808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Dagens kunnskap bekrefter bildet som var synlig i 1999.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Fortsatt lavt innsig, men fokus på gytebestandsmål har gitt økende gytebestander.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Nasjonale laksevassdrag og –fjorder fungerer etter hensikten, men ikke som en fullgod beskyttelsesordning.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Sannsynligvis vanskeligst med tiltak som berører sterke økonomiske interesser (oppdrett, kraftregulering).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noen tilfeller kan manglende fokus være et problem, særlig lokalt.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Oppdrag</a:t>
            </a:r>
            <a:r>
              <a:rPr lang="nb-NO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Bærekraftig sameksistens av næringer som er basert på laks og/eller deres leveområder.</a:t>
            </a:r>
          </a:p>
        </p:txBody>
      </p:sp>
      <p:pic>
        <p:nvPicPr>
          <p:cNvPr id="8" name="Picture 3" descr="M:\My Documents\Farm Wild projects\Salmar rømming\IMG_44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408" y="4733588"/>
            <a:ext cx="2717640" cy="20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My Documents\Bilder\Om laks\Fiske_m_krokga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39" y="2510898"/>
            <a:ext cx="3064869" cy="20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Kjetil Bilder\Bilder Eva\Fang og slipp 2003\bP101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32" y="26621"/>
            <a:ext cx="3312368" cy="24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AEB516-320C-4F03-ADA4-A1C3EE21D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408" y="2198962"/>
            <a:ext cx="2735592" cy="25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85F6-40A9-4EAA-992A-CE7FE3CB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693"/>
            <a:ext cx="11391056" cy="1041477"/>
          </a:xfrm>
        </p:spPr>
        <p:txBody>
          <a:bodyPr/>
          <a:lstStyle/>
          <a:p>
            <a:r>
              <a:rPr lang="nb-NO" dirty="0"/>
              <a:t>Avslutter med han som sa «Til lags åt alle»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3BB86-BD14-45DB-AA16-DFB45A301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627" y="2444337"/>
            <a:ext cx="5384800" cy="1584140"/>
          </a:xfrm>
        </p:spPr>
        <p:txBody>
          <a:bodyPr/>
          <a:lstStyle/>
          <a:p>
            <a:r>
              <a:rPr lang="nn-NO" sz="2800" dirty="0"/>
              <a:t>«Lat det merkast i meir enn i orda, at vi held den arven i stand.» </a:t>
            </a:r>
          </a:p>
          <a:p>
            <a:endParaRPr lang="nb-NO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EA4EBD-EB51-4A4D-93D2-1F5F8EF5BD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72" y="2444337"/>
            <a:ext cx="4029456" cy="2761488"/>
          </a:xfrm>
        </p:spPr>
      </p:pic>
    </p:spTree>
    <p:extLst>
      <p:ext uri="{BB962C8B-B14F-4D97-AF65-F5344CB8AC3E}">
        <p14:creationId xmlns:p14="http://schemas.microsoft.com/office/powerpoint/2010/main" val="261374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9FDB-6E3F-43EA-9A12-EC4CA639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Genistreken i NOU 1999:9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DBF6E-21BB-4021-A15A-65DD342E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8801"/>
            <a:ext cx="11031016" cy="4536503"/>
          </a:xfrm>
        </p:spPr>
        <p:txBody>
          <a:bodyPr/>
          <a:lstStyle/>
          <a:p>
            <a:r>
              <a:rPr lang="nb-NO" i="1" u="sng" dirty="0"/>
              <a:t>Alle</a:t>
            </a:r>
            <a:r>
              <a:rPr lang="nb-NO" i="1" dirty="0"/>
              <a:t> aktører som påvirker laks ble utfordret til å minimere sin påvirkning</a:t>
            </a:r>
          </a:p>
          <a:p>
            <a:r>
              <a:rPr lang="nb-NO" i="1" dirty="0"/>
              <a:t>Kombinasjon av strategiske, overordnete tiltak og tiltak innenfor særlige problemområder</a:t>
            </a:r>
          </a:p>
          <a:p>
            <a:pPr lvl="1"/>
            <a:r>
              <a:rPr lang="nb-NO" dirty="0"/>
              <a:t>Nasjonale laksevassdrag og –fjorder</a:t>
            </a:r>
          </a:p>
          <a:p>
            <a:pPr lvl="1"/>
            <a:r>
              <a:rPr lang="nb-NO" dirty="0"/>
              <a:t>Regulering av fisket</a:t>
            </a:r>
          </a:p>
          <a:p>
            <a:pPr lvl="1"/>
            <a:r>
              <a:rPr lang="nb-NO" dirty="0"/>
              <a:t>Vassdragsforvaltning (vassdragsreguleringer og fysiske inngrep)</a:t>
            </a:r>
          </a:p>
          <a:p>
            <a:pPr lvl="1"/>
            <a:r>
              <a:rPr lang="nb-NO" dirty="0"/>
              <a:t>Tiltak mot rømming av oppdrettslaks</a:t>
            </a:r>
          </a:p>
          <a:p>
            <a:pPr lvl="1"/>
            <a:r>
              <a:rPr lang="nb-NO" dirty="0"/>
              <a:t>Tiltak mot fiskesykdommer</a:t>
            </a:r>
          </a:p>
          <a:p>
            <a:pPr lvl="1"/>
            <a:r>
              <a:rPr lang="nb-NO" dirty="0"/>
              <a:t>Fiskestellstiltak</a:t>
            </a:r>
          </a:p>
          <a:p>
            <a:pPr lvl="1"/>
            <a:r>
              <a:rPr lang="nb-NO" dirty="0"/>
              <a:t>Andre tiltak (deriblant genbank og kalking)</a:t>
            </a:r>
          </a:p>
          <a:p>
            <a:pPr lvl="1"/>
            <a:r>
              <a:rPr lang="nb-NO" dirty="0"/>
              <a:t>Evaluering av tiltakene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28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7AC-8228-40BC-90AF-7FD3E5A0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</a:t>
            </a:r>
            <a:r>
              <a:rPr lang="nb-NO"/>
              <a:t>har skjedd siden 1999?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BFCAA-D3F8-4D76-B31B-BB2FE71708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65D35C-190F-4008-8B0A-C5591611D2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7" y="1609680"/>
            <a:ext cx="7741599" cy="5203695"/>
          </a:xfrm>
        </p:spPr>
      </p:pic>
    </p:spTree>
    <p:extLst>
      <p:ext uri="{BB962C8B-B14F-4D97-AF65-F5344CB8AC3E}">
        <p14:creationId xmlns:p14="http://schemas.microsoft.com/office/powerpoint/2010/main" val="210749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/>
              <a:t>Gytebestandsmål – og forvaltning etter måloppnåelse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1703512" y="1556792"/>
            <a:ext cx="8568952" cy="935558"/>
          </a:xfrm>
        </p:spPr>
        <p:txBody>
          <a:bodyPr/>
          <a:lstStyle/>
          <a:p>
            <a:pPr>
              <a:defRPr/>
            </a:pPr>
            <a:r>
              <a:rPr lang="nb-NO" sz="1800" b="1" dirty="0"/>
              <a:t>Elvespesifikk størrelse på gytebestand som forvaltningen skal søke å nå </a:t>
            </a:r>
          </a:p>
          <a:p>
            <a:pPr>
              <a:defRPr/>
            </a:pPr>
            <a:r>
              <a:rPr lang="nb-NO" sz="1800" dirty="0"/>
              <a:t>Gitt som antall egg eller vekt hunner (kg) eller antall hunnlaks som er nødvendig for å «fylle opp elva» og produsere så mange </a:t>
            </a:r>
            <a:r>
              <a:rPr lang="nb-NO" sz="1800" dirty="0" err="1"/>
              <a:t>smolt</a:t>
            </a:r>
            <a:r>
              <a:rPr lang="nb-NO" sz="1800" dirty="0"/>
              <a:t> som mulig </a:t>
            </a:r>
          </a:p>
          <a:p>
            <a:pPr>
              <a:defRPr/>
            </a:pPr>
            <a:r>
              <a:rPr lang="nb-NO" sz="1800" dirty="0"/>
              <a:t>Fiske skal bare tillates hvis det er et høstbart overskudd</a:t>
            </a:r>
          </a:p>
          <a:p>
            <a:pPr>
              <a:defRPr/>
            </a:pPr>
            <a:endParaRPr lang="nb-NO" sz="400" dirty="0"/>
          </a:p>
          <a:p>
            <a:pPr>
              <a:defRPr/>
            </a:pPr>
            <a:endParaRPr lang="nb-NO" sz="400" dirty="0"/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nb-NO" sz="1800" dirty="0"/>
          </a:p>
        </p:txBody>
      </p:sp>
      <p:pic>
        <p:nvPicPr>
          <p:cNvPr id="2050" name="Picture 2" descr="M:\My Documents\eva\Foto\Nordnorske lakseelver 04\Reisaelva E6 nedst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6748" y="3817137"/>
            <a:ext cx="5273389" cy="22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6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8123-D744-45A3-8971-6486718B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knytter gytebestandsmålet til hvor mange egg som </a:t>
            </a:r>
            <a:r>
              <a:rPr lang="nb-NO" dirty="0" err="1"/>
              <a:t>fullrekrutterer</a:t>
            </a:r>
            <a:r>
              <a:rPr lang="nb-NO" dirty="0"/>
              <a:t> elva</a:t>
            </a:r>
          </a:p>
        </p:txBody>
      </p:sp>
      <p:pic>
        <p:nvPicPr>
          <p:cNvPr id="6" name="Picture 7" descr="M:\My Documents\eva\Foto\Eira\Eresfjorden 2009\villaks smolt2791 rotert.jpg">
            <a:extLst>
              <a:ext uri="{FF2B5EF4-FFF2-40B4-BE49-F238E27FC236}">
                <a16:creationId xmlns:a16="http://schemas.microsoft.com/office/drawing/2014/main" id="{F741F5C8-BBAF-4768-9FDA-7F09CE141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78" y="1727383"/>
            <a:ext cx="16922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E330B6-4CC6-4E80-A6BA-89537E5934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85" y="4149080"/>
            <a:ext cx="2906851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906FC0-AD77-46A1-BF5D-8C0D9D5A352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981201" y="2315497"/>
            <a:ext cx="5732491" cy="36671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5BA0DA-A431-48BF-A7D5-00A66970D7CC}"/>
              </a:ext>
            </a:extLst>
          </p:cNvPr>
          <p:cNvCxnSpPr>
            <a:cxnSpLocks/>
          </p:cNvCxnSpPr>
          <p:nvPr/>
        </p:nvCxnSpPr>
        <p:spPr>
          <a:xfrm>
            <a:off x="2711624" y="4005064"/>
            <a:ext cx="388843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C8EF36-3220-4E1B-AF76-C6ABE5F08CFE}"/>
              </a:ext>
            </a:extLst>
          </p:cNvPr>
          <p:cNvCxnSpPr/>
          <p:nvPr/>
        </p:nvCxnSpPr>
        <p:spPr>
          <a:xfrm>
            <a:off x="3503712" y="3429000"/>
            <a:ext cx="0" cy="2160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03299D-349C-41BC-9ABD-0D75CD41953D}"/>
              </a:ext>
            </a:extLst>
          </p:cNvPr>
          <p:cNvSpPr txBox="1"/>
          <p:nvPr/>
        </p:nvSpPr>
        <p:spPr>
          <a:xfrm>
            <a:off x="7176124" y="1959950"/>
            <a:ext cx="3384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 </a:t>
            </a:r>
            <a:r>
              <a:rPr lang="nb-NO" sz="2400" dirty="0" err="1"/>
              <a:t>Imsa</a:t>
            </a:r>
            <a:r>
              <a:rPr lang="nb-NO" sz="2400" dirty="0"/>
              <a:t> blir det ikke noe særlig flere </a:t>
            </a:r>
            <a:r>
              <a:rPr lang="nb-NO" sz="2400" dirty="0" err="1"/>
              <a:t>smolt</a:t>
            </a:r>
            <a:r>
              <a:rPr lang="nb-NO" sz="2400" dirty="0"/>
              <a:t> om vi lar antall egg gytt øke fra 60-150 000 til &gt; 600 000</a:t>
            </a:r>
          </a:p>
        </p:txBody>
      </p:sp>
    </p:spTree>
    <p:extLst>
      <p:ext uri="{BB962C8B-B14F-4D97-AF65-F5344CB8AC3E}">
        <p14:creationId xmlns:p14="http://schemas.microsoft.com/office/powerpoint/2010/main" val="637248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/>
              <a:t>Hvordan blir gytebestandsmålet </a:t>
            </a:r>
            <a:br>
              <a:rPr lang="nb-NO" dirty="0"/>
            </a:br>
            <a:r>
              <a:rPr lang="nb-NO" dirty="0"/>
              <a:t>satt for hver elv?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703388" y="1628800"/>
            <a:ext cx="734494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BAKGRUNNSANALYSER: </a:t>
            </a:r>
          </a:p>
          <a:p>
            <a:pPr marL="285750" indent="-285750">
              <a:spcBef>
                <a:spcPct val="20000"/>
              </a:spcBef>
              <a:buClr>
                <a:srgbClr val="EABD00"/>
              </a:buClr>
              <a:buSzPct val="110000"/>
              <a:buFont typeface="Arial" pitchFamily="34" charset="0"/>
              <a:buChar char="•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SR-modell for 9 elver med gytebestandsmål fra 1 til 10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285750" indent="-285750">
              <a:spcBef>
                <a:spcPct val="20000"/>
              </a:spcBef>
              <a:buClr>
                <a:srgbClr val="EABD00"/>
              </a:buClr>
              <a:buSzPct val="110000"/>
              <a:buFont typeface="Arial" pitchFamily="34" charset="0"/>
              <a:buChar char="•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9 elvene ble delt i fire grupper basert på gytebestandsmål:</a:t>
            </a:r>
          </a:p>
          <a:p>
            <a:pPr eaLnBrk="1" hangingPunct="1">
              <a:spcBef>
                <a:spcPct val="20000"/>
              </a:spcBef>
              <a:buClr>
                <a:srgbClr val="EABD00"/>
              </a:buClr>
              <a:buSzPct val="110000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&lt; 1,5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1,5-3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3-5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&gt; 5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defRPr/>
            </a:pPr>
            <a:endParaRPr lang="nb-NO" sz="160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defRPr/>
            </a:pPr>
            <a:endParaRPr lang="nb-NO" sz="160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VIDERE PROSEDYRE:</a:t>
            </a: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buFont typeface="Arial" pitchFamily="34" charset="0"/>
              <a:buChar char="•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Alle norske elver ble plassert i én av de fire gruppene med </a:t>
            </a:r>
            <a:r>
              <a:rPr lang="nb-NO" sz="1600" dirty="0" err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eggtetthet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1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4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eller 6 egg/m</a:t>
            </a:r>
            <a:r>
              <a:rPr lang="nb-NO" sz="1600" baseline="300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 noe usikkerhetsmargin rundt hvert senterpunkt.</a:t>
            </a: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buFont typeface="Arial" pitchFamily="34" charset="0"/>
              <a:buChar char="•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Basert på kart, flyfoto, historiske fangster (snitt og maks), og faglig skjønn.</a:t>
            </a:r>
          </a:p>
          <a:p>
            <a:pPr marL="185738" indent="-185738">
              <a:spcBef>
                <a:spcPct val="20000"/>
              </a:spcBef>
              <a:buClr>
                <a:srgbClr val="EABD00"/>
              </a:buClr>
              <a:buSzPct val="110000"/>
              <a:buFont typeface="Arial" pitchFamily="34" charset="0"/>
              <a:buChar char="•"/>
              <a:defRPr/>
            </a:pP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Beregnet gytebestandsmål basert på totalareal og </a:t>
            </a:r>
            <a:r>
              <a:rPr lang="nb-NO" sz="1600" dirty="0" err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eggtetthet</a:t>
            </a:r>
            <a:r>
              <a:rPr lang="nb-NO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nb-NO" sz="1600" u="sng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18752" y="2708921"/>
            <a:ext cx="1656184" cy="504279"/>
          </a:xfrm>
          <a:prstGeom prst="ellipse">
            <a:avLst/>
          </a:prstGeom>
          <a:noFill/>
          <a:ln w="76200">
            <a:solidFill>
              <a:srgbClr val="F98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Oval 4"/>
          <p:cNvSpPr/>
          <p:nvPr/>
        </p:nvSpPr>
        <p:spPr>
          <a:xfrm>
            <a:off x="3791744" y="2708921"/>
            <a:ext cx="1728192" cy="504279"/>
          </a:xfrm>
          <a:prstGeom prst="ellipse">
            <a:avLst/>
          </a:prstGeom>
          <a:noFill/>
          <a:ln w="76200">
            <a:solidFill>
              <a:srgbClr val="F98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/>
          <p:cNvSpPr/>
          <p:nvPr/>
        </p:nvSpPr>
        <p:spPr>
          <a:xfrm>
            <a:off x="5663952" y="2711689"/>
            <a:ext cx="1584176" cy="498740"/>
          </a:xfrm>
          <a:prstGeom prst="ellipse">
            <a:avLst/>
          </a:prstGeom>
          <a:noFill/>
          <a:ln w="76200">
            <a:solidFill>
              <a:srgbClr val="F98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7398033" y="2738710"/>
            <a:ext cx="1584176" cy="504279"/>
          </a:xfrm>
          <a:prstGeom prst="ellipse">
            <a:avLst/>
          </a:prstGeom>
          <a:noFill/>
          <a:ln w="76200">
            <a:solidFill>
              <a:srgbClr val="F98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6" name="Picture 2" descr="M:\My Documents\eva\Foto\Nordnorske lakseelver 04\Komagelva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92" y="1916832"/>
            <a:ext cx="169168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My Documents\eva\Foto\Vefsna\IMG_4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35" y="3294775"/>
            <a:ext cx="1798246" cy="13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My Documents\eva\Foto\Vefsna\IMG_44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12324" y="4733796"/>
            <a:ext cx="1726239" cy="13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My Documents\eva\Foto\Gaula og Glomma\Gaula\P101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92" y="548681"/>
            <a:ext cx="1732316" cy="12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0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AA72-703A-4413-8A1A-A5D03460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Gytebestandsmål, revidert, 2013-14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29D7A2-8850-448E-AAB8-9F8F20420C4D}"/>
              </a:ext>
            </a:extLst>
          </p:cNvPr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1667508" y="1484784"/>
          <a:ext cx="8856985" cy="4536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8093">
                  <a:extLst>
                    <a:ext uri="{9D8B030D-6E8A-4147-A177-3AD203B41FA5}">
                      <a16:colId xmlns:a16="http://schemas.microsoft.com/office/drawing/2014/main" val="107211798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8936326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38902860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545717275"/>
                    </a:ext>
                  </a:extLst>
                </a:gridCol>
                <a:gridCol w="1292382">
                  <a:extLst>
                    <a:ext uri="{9D8B030D-6E8A-4147-A177-3AD203B41FA5}">
                      <a16:colId xmlns:a16="http://schemas.microsoft.com/office/drawing/2014/main" val="1377959876"/>
                    </a:ext>
                  </a:extLst>
                </a:gridCol>
                <a:gridCol w="1221079">
                  <a:extLst>
                    <a:ext uri="{9D8B030D-6E8A-4147-A177-3AD203B41FA5}">
                      <a16:colId xmlns:a16="http://schemas.microsoft.com/office/drawing/2014/main" val="610005439"/>
                    </a:ext>
                  </a:extLst>
                </a:gridCol>
                <a:gridCol w="722659">
                  <a:extLst>
                    <a:ext uri="{9D8B030D-6E8A-4147-A177-3AD203B41FA5}">
                      <a16:colId xmlns:a16="http://schemas.microsoft.com/office/drawing/2014/main" val="2602296992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3293471782"/>
                    </a:ext>
                  </a:extLst>
                </a:gridCol>
              </a:tblGrid>
              <a:tr h="123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Vass-</a:t>
                      </a:r>
                      <a:r>
                        <a:rPr lang="nb-NO" sz="1600" dirty="0" err="1">
                          <a:effectLst/>
                        </a:rPr>
                        <a:t>dragsnr</a:t>
                      </a:r>
                      <a:r>
                        <a:rPr lang="nb-NO" sz="1600" dirty="0">
                          <a:effectLst/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Elv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Gyte-bestandsmål (egg/m</a:t>
                      </a:r>
                      <a:r>
                        <a:rPr lang="nb-NO" sz="1600" baseline="30000">
                          <a:effectLst/>
                        </a:rPr>
                        <a:t>2</a:t>
                      </a:r>
                      <a:r>
                        <a:rPr lang="nb-NO" sz="1600">
                          <a:effectLst/>
                        </a:rPr>
                        <a:t>)</a:t>
                      </a:r>
                      <a:endParaRPr lang="nb-N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Areal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(m</a:t>
                      </a:r>
                      <a:r>
                        <a:rPr lang="nb-NO" sz="1600" baseline="30000" dirty="0">
                          <a:effectLst/>
                        </a:rPr>
                        <a:t>2</a:t>
                      </a:r>
                      <a:r>
                        <a:rPr lang="nb-NO" sz="1600" dirty="0">
                          <a:effectLst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Antall egg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for å møte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GBM</a:t>
                      </a:r>
                      <a:endParaRPr lang="nb-N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Totalvekt hunnlaks for å møte GBM (kg)</a:t>
                      </a:r>
                      <a:endParaRPr lang="nb-N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Nedre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GBM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 </a:t>
                      </a:r>
                      <a:endParaRPr lang="nb-N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Øvre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GBM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 </a:t>
                      </a:r>
                      <a:endParaRPr lang="nb-N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2292884423"/>
                  </a:ext>
                </a:extLst>
              </a:tr>
              <a:tr h="4556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212.Z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ALTA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5 701 330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22 805 320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12 130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9098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15 163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3994883030"/>
                  </a:ext>
                </a:extLst>
              </a:tr>
              <a:tr h="49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213.Z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REPPARFJORDELVA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4 786 170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4 786 170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3301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1650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4951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334634220"/>
                  </a:ext>
                </a:extLst>
              </a:tr>
              <a:tr h="4556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223.Z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STABBURSELVA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1 171 690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2 343 380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1616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1212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2424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2865621022"/>
                  </a:ext>
                </a:extLst>
              </a:tr>
              <a:tr h="4556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233.Z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LAGGO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812 700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1 625 400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1121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841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1682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2274203882"/>
                  </a:ext>
                </a:extLst>
              </a:tr>
              <a:tr h="4556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234.Z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TANA 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0-4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104 274 286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57 838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42 781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86 472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3494315987"/>
                  </a:ext>
                </a:extLst>
              </a:tr>
              <a:tr h="49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236.Z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KONGSFJORDELVA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798 920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1 597 840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1102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826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1653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2976169717"/>
                  </a:ext>
                </a:extLst>
              </a:tr>
              <a:tr h="4934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240.Z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VESTRE JAKOBSELV</a:t>
                      </a:r>
                      <a:endParaRPr lang="nb-NO" sz="16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2 782 600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2 782 600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1919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959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2878</a:t>
                      </a:r>
                      <a:endParaRPr lang="nb-NO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86722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13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1801" y="3776699"/>
            <a:ext cx="7195433" cy="303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/>
              <a:t>Oppnåelse av gytebestandsmål og forvaltningsmål </a:t>
            </a:r>
            <a:r>
              <a:rPr lang="nb-NO" sz="2400" dirty="0"/>
              <a:t>(fra VRL)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1631504" y="1556792"/>
            <a:ext cx="6338823" cy="1571837"/>
          </a:xfrm>
        </p:spPr>
        <p:txBody>
          <a:bodyPr/>
          <a:lstStyle/>
          <a:p>
            <a:r>
              <a:rPr lang="nb-NO" sz="1600" dirty="0"/>
              <a:t>Rogntetthet: 1.5-3.0 rogn/m</a:t>
            </a:r>
            <a:r>
              <a:rPr lang="nb-NO" sz="1600" baseline="30000" dirty="0"/>
              <a:t>2</a:t>
            </a:r>
          </a:p>
          <a:p>
            <a:r>
              <a:rPr lang="nb-NO" sz="1600" dirty="0"/>
              <a:t>Gytebestandsmål (kg hunner): 6763 (5072-10144)</a:t>
            </a:r>
          </a:p>
          <a:p>
            <a:r>
              <a:rPr lang="nb-NO" sz="1600" dirty="0"/>
              <a:t>Forvaltningsmål: ≥75% GBM-oppnåelse i snitt siste 4 år</a:t>
            </a:r>
          </a:p>
          <a:p>
            <a:r>
              <a:rPr lang="nb-NO" sz="1600" dirty="0"/>
              <a:t>Beskatningsråd: Tåler sannsynligvis større beskatning dersom sjøoverlevelse blir som i senere år</a:t>
            </a:r>
          </a:p>
          <a:p>
            <a:pPr>
              <a:defRPr/>
            </a:pPr>
            <a:endParaRPr lang="nb-NO" sz="1800" dirty="0"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endParaRPr lang="nb-NO" sz="1800" dirty="0"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endParaRPr lang="nb-NO" sz="18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4574832" y="5027694"/>
            <a:ext cx="30423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Sannsynlighet for at GBM er nådd %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95929" y="4835358"/>
            <a:ext cx="32469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Størrelse på gytebestand (kg hunner)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855640" y="5373216"/>
            <a:ext cx="25922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55640" y="5733256"/>
            <a:ext cx="25922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363630" y="4195836"/>
            <a:ext cx="4320124" cy="457300"/>
            <a:chOff x="4572000" y="3429000"/>
            <a:chExt cx="4320124" cy="4573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2000" y="3789040"/>
              <a:ext cx="3168352" cy="0"/>
            </a:xfrm>
            <a:prstGeom prst="line">
              <a:avLst/>
            </a:prstGeom>
            <a:ln w="76200">
              <a:solidFill>
                <a:srgbClr val="16DA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7812360" y="3429000"/>
              <a:ext cx="1079764" cy="4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2"/>
                  </a:solidFill>
                  <a:latin typeface="Verdana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r>
                <a:rPr lang="nb-NO" sz="2400" b="1" dirty="0">
                  <a:solidFill>
                    <a:srgbClr val="16DA1F"/>
                  </a:solidFill>
                </a:rPr>
                <a:t>75%</a:t>
              </a:r>
            </a:p>
          </p:txBody>
        </p:sp>
      </p:grpSp>
      <p:pic>
        <p:nvPicPr>
          <p:cNvPr id="1026" name="Picture 2" descr="M:\My Documents\eva\Foto\Stjørdalselva\IMG_1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59" y="737756"/>
            <a:ext cx="240007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:\My Documents\eva\Vitenskapelig råd\Logo og presentasjon\logo sort skri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5373216"/>
            <a:ext cx="1440160" cy="6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52E88-A3D7-43EB-8C0F-B97F2E9CB967}"/>
              </a:ext>
            </a:extLst>
          </p:cNvPr>
          <p:cNvSpPr txBox="1"/>
          <p:nvPr/>
        </p:nvSpPr>
        <p:spPr>
          <a:xfrm>
            <a:off x="7970327" y="3488829"/>
            <a:ext cx="2400074" cy="372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Stjørdalselva</a:t>
            </a:r>
          </a:p>
        </p:txBody>
      </p:sp>
    </p:spTree>
    <p:extLst>
      <p:ext uri="{BB962C8B-B14F-4D97-AF65-F5344CB8AC3E}">
        <p14:creationId xmlns:p14="http://schemas.microsoft.com/office/powerpoint/2010/main" val="5938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nina">
      <a:dk1>
        <a:srgbClr val="425563"/>
      </a:dk1>
      <a:lt1>
        <a:srgbClr val="FFFFFF"/>
      </a:lt1>
      <a:dk2>
        <a:srgbClr val="425563"/>
      </a:dk2>
      <a:lt2>
        <a:srgbClr val="4D6373"/>
      </a:lt2>
      <a:accent1>
        <a:srgbClr val="E57200"/>
      </a:accent1>
      <a:accent2>
        <a:srgbClr val="008C95"/>
      </a:accent2>
      <a:accent3>
        <a:srgbClr val="7A9A01"/>
      </a:accent3>
      <a:accent4>
        <a:srgbClr val="4D6373"/>
      </a:accent4>
      <a:accent5>
        <a:srgbClr val="FFB25B"/>
      </a:accent5>
      <a:accent6>
        <a:srgbClr val="CA62C5"/>
      </a:accent6>
      <a:hlink>
        <a:srgbClr val="008C95"/>
      </a:hlink>
      <a:folHlink>
        <a:srgbClr val="9A53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widescreen.potx" id="{C7A7F2C4-E293-4DAA-80DE-022A5D7D5074}" vid="{7E13DD06-1365-43C8-87C5-5AC685A89E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F5D318621A6742AF4140084CF74EBC" ma:contentTypeVersion="8" ma:contentTypeDescription="Create a new document." ma:contentTypeScope="" ma:versionID="0f0c696842e75f40576613faa1464496">
  <xsd:schema xmlns:xsd="http://www.w3.org/2001/XMLSchema" xmlns:xs="http://www.w3.org/2001/XMLSchema" xmlns:p="http://schemas.microsoft.com/office/2006/metadata/properties" xmlns:ns2="90c7fd1f-1487-4dfd-b3cf-07f5f868b89e" targetNamespace="http://schemas.microsoft.com/office/2006/metadata/properties" ma:root="true" ma:fieldsID="073431c1e115af79f4ee585ff7bdc3e8" ns2:_="">
    <xsd:import namespace="90c7fd1f-1487-4dfd-b3cf-07f5f868b8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c7fd1f-1487-4dfd-b3cf-07f5f868b8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F45DCC-7DF6-43B6-8F5F-08B0AA06330D}"/>
</file>

<file path=customXml/itemProps2.xml><?xml version="1.0" encoding="utf-8"?>
<ds:datastoreItem xmlns:ds="http://schemas.openxmlformats.org/officeDocument/2006/customXml" ds:itemID="{B9126096-63A6-43C6-981B-67B0371DA5AA}"/>
</file>

<file path=customXml/itemProps3.xml><?xml version="1.0" encoding="utf-8"?>
<ds:datastoreItem xmlns:ds="http://schemas.openxmlformats.org/officeDocument/2006/customXml" ds:itemID="{FB33B5F4-C32C-4BFC-9DAA-9D00B38C21AE}"/>
</file>

<file path=docProps/app.xml><?xml version="1.0" encoding="utf-8"?>
<Properties xmlns="http://schemas.openxmlformats.org/officeDocument/2006/extended-properties" xmlns:vt="http://schemas.openxmlformats.org/officeDocument/2006/docPropsVTypes">
  <Template>Powerpointmal_bokmål_2018 widescreen</Template>
  <TotalTime>1018</TotalTime>
  <Words>1177</Words>
  <Application>Microsoft Office PowerPoint</Application>
  <PresentationFormat>Widescreen</PresentationFormat>
  <Paragraphs>187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Verdana</vt:lpstr>
      <vt:lpstr>Wingdings</vt:lpstr>
      <vt:lpstr>Wingdings 3</vt:lpstr>
      <vt:lpstr>Office Theme</vt:lpstr>
      <vt:lpstr>Til laks åt alle kan ingen gjera? – laksen i Norge 20 år etter</vt:lpstr>
      <vt:lpstr>NOU Norges offentlige utredninger 1999:9</vt:lpstr>
      <vt:lpstr>Genistreken i NOU 1999:9</vt:lpstr>
      <vt:lpstr>Hva har skjedd siden 1999?</vt:lpstr>
      <vt:lpstr>Gytebestandsmål – og forvaltning etter måloppnåelse</vt:lpstr>
      <vt:lpstr>Vi knytter gytebestandsmålet til hvor mange egg som fullrekrutterer elva</vt:lpstr>
      <vt:lpstr>Hvordan blir gytebestandsmålet  satt for hver elv?</vt:lpstr>
      <vt:lpstr>Gytebestandsmål, revidert, 2013-14</vt:lpstr>
      <vt:lpstr>Oppnåelse av gytebestandsmål og forvaltningsmål (fra VRL)</vt:lpstr>
      <vt:lpstr>PowerPoint Presentation</vt:lpstr>
      <vt:lpstr>PowerPoint Presentation</vt:lpstr>
      <vt:lpstr>Nasjonale laksevassdrag og –fjorder (I)</vt:lpstr>
      <vt:lpstr>Nasjonale laksevassdrag og –fjorder (II)</vt:lpstr>
      <vt:lpstr>Genetisk påvirkning av rømt oppdrettslaks</vt:lpstr>
      <vt:lpstr>Lakselus</vt:lpstr>
      <vt:lpstr>Vannkraftregulering og revisjoner</vt:lpstr>
      <vt:lpstr>Anadrom laks i småblankbestand</vt:lpstr>
      <vt:lpstr>PowerPoint Presentation</vt:lpstr>
      <vt:lpstr>…og tar noen ganger uventede sprang</vt:lpstr>
      <vt:lpstr>Laks i havet – SeaSalar </vt:lpstr>
      <vt:lpstr>Oppsummering</vt:lpstr>
      <vt:lpstr>Avslutter med han som sa «Til lags åt alle»</vt:lpstr>
    </vt:vector>
  </TitlesOfParts>
  <Company>NINA</Company>
  <LinksUpToDate>false</LinksUpToDate>
  <SharedDoc>false</SharedDoc>
  <HyperlinkBase>slide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 på foredrag</dc:title>
  <dc:subject>slide</dc:subject>
  <dc:creator>Kjetil Hindar</dc:creator>
  <cp:lastModifiedBy>Kjetil Hindar</cp:lastModifiedBy>
  <cp:revision>1</cp:revision>
  <cp:lastPrinted>2019-01-23T09:28:59Z</cp:lastPrinted>
  <dcterms:created xsi:type="dcterms:W3CDTF">2019-01-21T09:02:49Z</dcterms:created>
  <dcterms:modified xsi:type="dcterms:W3CDTF">2019-03-20T11:59:05Z</dcterms:modified>
  <cp:category>slide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0x01010004F5D318621A6742AF4140084CF74EBC</vt:lpwstr>
  </property>
</Properties>
</file>