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9" r:id="rId4"/>
    <p:sldId id="260" r:id="rId5"/>
    <p:sldId id="261" r:id="rId6"/>
    <p:sldId id="355" r:id="rId7"/>
    <p:sldId id="34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257" r:id="rId20"/>
    <p:sldId id="262" r:id="rId21"/>
    <p:sldId id="356" r:id="rId22"/>
    <p:sldId id="350" r:id="rId23"/>
    <p:sldId id="273" r:id="rId24"/>
    <p:sldId id="263" r:id="rId25"/>
    <p:sldId id="351" r:id="rId26"/>
    <p:sldId id="362" r:id="rId27"/>
    <p:sldId id="274" r:id="rId28"/>
    <p:sldId id="264" r:id="rId29"/>
    <p:sldId id="364" r:id="rId30"/>
    <p:sldId id="363" r:id="rId31"/>
    <p:sldId id="347" r:id="rId32"/>
    <p:sldId id="352" r:id="rId33"/>
    <p:sldId id="272" r:id="rId34"/>
    <p:sldId id="345" r:id="rId35"/>
    <p:sldId id="266" r:id="rId36"/>
    <p:sldId id="354" r:id="rId37"/>
    <p:sldId id="323" r:id="rId38"/>
    <p:sldId id="319" r:id="rId39"/>
    <p:sldId id="271" r:id="rId40"/>
    <p:sldId id="331" r:id="rId41"/>
    <p:sldId id="318" r:id="rId42"/>
    <p:sldId id="365" r:id="rId4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90870-C0D0-41A3-95DD-A9CE3D263D60}" v="70" dt="2023-06-07T14:50:16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vald Holst-Larsen" userId="a9209175-9fff-4820-b0c2-77ad65e07761" providerId="ADAL" clId="{AC890870-C0D0-41A3-95DD-A9CE3D263D60}"/>
    <pc:docChg chg="undo custSel addSld delSld modSld sldOrd">
      <pc:chgData name="Ragnvald Holst-Larsen" userId="a9209175-9fff-4820-b0c2-77ad65e07761" providerId="ADAL" clId="{AC890870-C0D0-41A3-95DD-A9CE3D263D60}" dt="2023-06-07T15:37:43.721" v="3109" actId="47"/>
      <pc:docMkLst>
        <pc:docMk/>
      </pc:docMkLst>
      <pc:sldChg chg="modSp mod">
        <pc:chgData name="Ragnvald Holst-Larsen" userId="a9209175-9fff-4820-b0c2-77ad65e07761" providerId="ADAL" clId="{AC890870-C0D0-41A3-95DD-A9CE3D263D60}" dt="2023-06-07T14:49:24.728" v="129" actId="20577"/>
        <pc:sldMkLst>
          <pc:docMk/>
          <pc:sldMk cId="3048009859" sldId="256"/>
        </pc:sldMkLst>
        <pc:spChg chg="mod">
          <ac:chgData name="Ragnvald Holst-Larsen" userId="a9209175-9fff-4820-b0c2-77ad65e07761" providerId="ADAL" clId="{AC890870-C0D0-41A3-95DD-A9CE3D263D60}" dt="2023-06-07T14:48:36.615" v="26" actId="20577"/>
          <ac:spMkLst>
            <pc:docMk/>
            <pc:sldMk cId="3048009859" sldId="256"/>
            <ac:spMk id="2" creationId="{5330FFD0-6598-359F-1299-96C7131C68AB}"/>
          </ac:spMkLst>
        </pc:spChg>
        <pc:spChg chg="mod">
          <ac:chgData name="Ragnvald Holst-Larsen" userId="a9209175-9fff-4820-b0c2-77ad65e07761" providerId="ADAL" clId="{AC890870-C0D0-41A3-95DD-A9CE3D263D60}" dt="2023-06-07T14:49:24.728" v="129" actId="20577"/>
          <ac:spMkLst>
            <pc:docMk/>
            <pc:sldMk cId="3048009859" sldId="256"/>
            <ac:spMk id="3" creationId="{9EEF01A6-7C7B-86A0-603E-6B7A4742B6A6}"/>
          </ac:spMkLst>
        </pc:spChg>
      </pc:sldChg>
      <pc:sldChg chg="ord">
        <pc:chgData name="Ragnvald Holst-Larsen" userId="a9209175-9fff-4820-b0c2-77ad65e07761" providerId="ADAL" clId="{AC890870-C0D0-41A3-95DD-A9CE3D263D60}" dt="2023-06-07T15:36:10.282" v="3084"/>
        <pc:sldMkLst>
          <pc:docMk/>
          <pc:sldMk cId="3825443145" sldId="257"/>
        </pc:sldMkLst>
      </pc:sldChg>
      <pc:sldChg chg="modSp">
        <pc:chgData name="Ragnvald Holst-Larsen" userId="a9209175-9fff-4820-b0c2-77ad65e07761" providerId="ADAL" clId="{AC890870-C0D0-41A3-95DD-A9CE3D263D60}" dt="2023-06-07T14:50:16.070" v="199" actId="20577"/>
        <pc:sldMkLst>
          <pc:docMk/>
          <pc:sldMk cId="2878707107" sldId="258"/>
        </pc:sldMkLst>
        <pc:graphicFrameChg chg="mod">
          <ac:chgData name="Ragnvald Holst-Larsen" userId="a9209175-9fff-4820-b0c2-77ad65e07761" providerId="ADAL" clId="{AC890870-C0D0-41A3-95DD-A9CE3D263D60}" dt="2023-06-07T14:50:16.070" v="199" actId="20577"/>
          <ac:graphicFrameMkLst>
            <pc:docMk/>
            <pc:sldMk cId="2878707107" sldId="258"/>
            <ac:graphicFrameMk id="7" creationId="{86CEDF83-5A36-DBC2-5CF9-62C87086298D}"/>
          </ac:graphicFrameMkLst>
        </pc:graphicFrameChg>
      </pc:sldChg>
      <pc:sldChg chg="del">
        <pc:chgData name="Ragnvald Holst-Larsen" userId="a9209175-9fff-4820-b0c2-77ad65e07761" providerId="ADAL" clId="{AC890870-C0D0-41A3-95DD-A9CE3D263D60}" dt="2023-06-07T15:37:43.721" v="3109" actId="47"/>
        <pc:sldMkLst>
          <pc:docMk/>
          <pc:sldMk cId="2230364183" sldId="324"/>
        </pc:sldMkLst>
      </pc:sldChg>
      <pc:sldChg chg="del">
        <pc:chgData name="Ragnvald Holst-Larsen" userId="a9209175-9fff-4820-b0c2-77ad65e07761" providerId="ADAL" clId="{AC890870-C0D0-41A3-95DD-A9CE3D263D60}" dt="2023-06-07T15:37:02.422" v="3108" actId="47"/>
        <pc:sldMkLst>
          <pc:docMk/>
          <pc:sldMk cId="2320617714" sldId="348"/>
        </pc:sldMkLst>
      </pc:sldChg>
      <pc:sldChg chg="del">
        <pc:chgData name="Ragnvald Holst-Larsen" userId="a9209175-9fff-4820-b0c2-77ad65e07761" providerId="ADAL" clId="{AC890870-C0D0-41A3-95DD-A9CE3D263D60}" dt="2023-06-07T14:51:28.524" v="201" actId="47"/>
        <pc:sldMkLst>
          <pc:docMk/>
          <pc:sldMk cId="2168848900" sldId="349"/>
        </pc:sldMkLst>
      </pc:sldChg>
      <pc:sldChg chg="ord">
        <pc:chgData name="Ragnvald Holst-Larsen" userId="a9209175-9fff-4820-b0c2-77ad65e07761" providerId="ADAL" clId="{AC890870-C0D0-41A3-95DD-A9CE3D263D60}" dt="2023-06-07T14:52:07.986" v="209"/>
        <pc:sldMkLst>
          <pc:docMk/>
          <pc:sldMk cId="3322690936" sldId="351"/>
        </pc:sldMkLst>
      </pc:sldChg>
      <pc:sldChg chg="del">
        <pc:chgData name="Ragnvald Holst-Larsen" userId="a9209175-9fff-4820-b0c2-77ad65e07761" providerId="ADAL" clId="{AC890870-C0D0-41A3-95DD-A9CE3D263D60}" dt="2023-06-07T14:51:35.088" v="202" actId="47"/>
        <pc:sldMkLst>
          <pc:docMk/>
          <pc:sldMk cId="470452154" sldId="357"/>
        </pc:sldMkLst>
      </pc:sldChg>
      <pc:sldChg chg="del">
        <pc:chgData name="Ragnvald Holst-Larsen" userId="a9209175-9fff-4820-b0c2-77ad65e07761" providerId="ADAL" clId="{AC890870-C0D0-41A3-95DD-A9CE3D263D60}" dt="2023-06-07T14:51:15.595" v="200" actId="47"/>
        <pc:sldMkLst>
          <pc:docMk/>
          <pc:sldMk cId="2606857157" sldId="358"/>
        </pc:sldMkLst>
      </pc:sldChg>
      <pc:sldChg chg="del">
        <pc:chgData name="Ragnvald Holst-Larsen" userId="a9209175-9fff-4820-b0c2-77ad65e07761" providerId="ADAL" clId="{AC890870-C0D0-41A3-95DD-A9CE3D263D60}" dt="2023-06-07T14:51:48.139" v="203" actId="47"/>
        <pc:sldMkLst>
          <pc:docMk/>
          <pc:sldMk cId="1092708627" sldId="359"/>
        </pc:sldMkLst>
      </pc:sldChg>
      <pc:sldChg chg="del">
        <pc:chgData name="Ragnvald Holst-Larsen" userId="a9209175-9fff-4820-b0c2-77ad65e07761" providerId="ADAL" clId="{AC890870-C0D0-41A3-95DD-A9CE3D263D60}" dt="2023-06-07T14:51:53.327" v="204" actId="47"/>
        <pc:sldMkLst>
          <pc:docMk/>
          <pc:sldMk cId="2946198323" sldId="360"/>
        </pc:sldMkLst>
      </pc:sldChg>
      <pc:sldChg chg="add del">
        <pc:chgData name="Ragnvald Holst-Larsen" userId="a9209175-9fff-4820-b0c2-77ad65e07761" providerId="ADAL" clId="{AC890870-C0D0-41A3-95DD-A9CE3D263D60}" dt="2023-06-07T14:52:03.819" v="207" actId="47"/>
        <pc:sldMkLst>
          <pc:docMk/>
          <pc:sldMk cId="3794733849" sldId="361"/>
        </pc:sldMkLst>
      </pc:sldChg>
      <pc:sldChg chg="modSp new mod">
        <pc:chgData name="Ragnvald Holst-Larsen" userId="a9209175-9fff-4820-b0c2-77ad65e07761" providerId="ADAL" clId="{AC890870-C0D0-41A3-95DD-A9CE3D263D60}" dt="2023-06-07T14:54:41.047" v="230" actId="20577"/>
        <pc:sldMkLst>
          <pc:docMk/>
          <pc:sldMk cId="66755307" sldId="366"/>
        </pc:sldMkLst>
        <pc:spChg chg="mod">
          <ac:chgData name="Ragnvald Holst-Larsen" userId="a9209175-9fff-4820-b0c2-77ad65e07761" providerId="ADAL" clId="{AC890870-C0D0-41A3-95DD-A9CE3D263D60}" dt="2023-06-07T14:54:23.373" v="225" actId="20577"/>
          <ac:spMkLst>
            <pc:docMk/>
            <pc:sldMk cId="66755307" sldId="366"/>
            <ac:spMk id="2" creationId="{49E569B2-DB89-E385-A686-D4B40CCA827A}"/>
          </ac:spMkLst>
        </pc:spChg>
        <pc:spChg chg="mod">
          <ac:chgData name="Ragnvald Holst-Larsen" userId="a9209175-9fff-4820-b0c2-77ad65e07761" providerId="ADAL" clId="{AC890870-C0D0-41A3-95DD-A9CE3D263D60}" dt="2023-06-07T14:54:41.047" v="230" actId="20577"/>
          <ac:spMkLst>
            <pc:docMk/>
            <pc:sldMk cId="66755307" sldId="366"/>
            <ac:spMk id="3" creationId="{3FDB16B3-FDFA-1912-B836-2C7041052A8D}"/>
          </ac:spMkLst>
        </pc:spChg>
      </pc:sldChg>
      <pc:sldChg chg="modSp new mod">
        <pc:chgData name="Ragnvald Holst-Larsen" userId="a9209175-9fff-4820-b0c2-77ad65e07761" providerId="ADAL" clId="{AC890870-C0D0-41A3-95DD-A9CE3D263D60}" dt="2023-06-07T14:59:03.320" v="875" actId="20577"/>
        <pc:sldMkLst>
          <pc:docMk/>
          <pc:sldMk cId="3529547528" sldId="367"/>
        </pc:sldMkLst>
        <pc:spChg chg="mod">
          <ac:chgData name="Ragnvald Holst-Larsen" userId="a9209175-9fff-4820-b0c2-77ad65e07761" providerId="ADAL" clId="{AC890870-C0D0-41A3-95DD-A9CE3D263D60}" dt="2023-06-07T14:56:12.589" v="542" actId="20577"/>
          <ac:spMkLst>
            <pc:docMk/>
            <pc:sldMk cId="3529547528" sldId="367"/>
            <ac:spMk id="2" creationId="{7F4F419B-8010-B91C-F95A-9DA17494A0CD}"/>
          </ac:spMkLst>
        </pc:spChg>
        <pc:spChg chg="mod">
          <ac:chgData name="Ragnvald Holst-Larsen" userId="a9209175-9fff-4820-b0c2-77ad65e07761" providerId="ADAL" clId="{AC890870-C0D0-41A3-95DD-A9CE3D263D60}" dt="2023-06-07T14:59:03.320" v="875" actId="20577"/>
          <ac:spMkLst>
            <pc:docMk/>
            <pc:sldMk cId="3529547528" sldId="367"/>
            <ac:spMk id="3" creationId="{D91AD8EE-A734-025A-67A6-C06D50D0B05E}"/>
          </ac:spMkLst>
        </pc:spChg>
      </pc:sldChg>
      <pc:sldChg chg="modSp new mod ord">
        <pc:chgData name="Ragnvald Holst-Larsen" userId="a9209175-9fff-4820-b0c2-77ad65e07761" providerId="ADAL" clId="{AC890870-C0D0-41A3-95DD-A9CE3D263D60}" dt="2023-06-07T15:03:39.565" v="1522" actId="27636"/>
        <pc:sldMkLst>
          <pc:docMk/>
          <pc:sldMk cId="423647771" sldId="368"/>
        </pc:sldMkLst>
        <pc:spChg chg="mod">
          <ac:chgData name="Ragnvald Holst-Larsen" userId="a9209175-9fff-4820-b0c2-77ad65e07761" providerId="ADAL" clId="{AC890870-C0D0-41A3-95DD-A9CE3D263D60}" dt="2023-06-07T14:59:39.463" v="926" actId="20577"/>
          <ac:spMkLst>
            <pc:docMk/>
            <pc:sldMk cId="423647771" sldId="368"/>
            <ac:spMk id="2" creationId="{5FF56531-022A-8888-2F56-5AF4FA38C684}"/>
          </ac:spMkLst>
        </pc:spChg>
        <pc:spChg chg="mod">
          <ac:chgData name="Ragnvald Holst-Larsen" userId="a9209175-9fff-4820-b0c2-77ad65e07761" providerId="ADAL" clId="{AC890870-C0D0-41A3-95DD-A9CE3D263D60}" dt="2023-06-07T15:03:39.565" v="1522" actId="27636"/>
          <ac:spMkLst>
            <pc:docMk/>
            <pc:sldMk cId="423647771" sldId="368"/>
            <ac:spMk id="3" creationId="{477F8D28-F5AC-B5EC-9635-D9904ABFBF55}"/>
          </ac:spMkLst>
        </pc:spChg>
      </pc:sldChg>
      <pc:sldChg chg="modSp new mod">
        <pc:chgData name="Ragnvald Holst-Larsen" userId="a9209175-9fff-4820-b0c2-77ad65e07761" providerId="ADAL" clId="{AC890870-C0D0-41A3-95DD-A9CE3D263D60}" dt="2023-06-07T15:27:04.171" v="2010" actId="20577"/>
        <pc:sldMkLst>
          <pc:docMk/>
          <pc:sldMk cId="3249621582" sldId="369"/>
        </pc:sldMkLst>
        <pc:spChg chg="mod">
          <ac:chgData name="Ragnvald Holst-Larsen" userId="a9209175-9fff-4820-b0c2-77ad65e07761" providerId="ADAL" clId="{AC890870-C0D0-41A3-95DD-A9CE3D263D60}" dt="2023-06-07T15:04:31.880" v="1566" actId="20577"/>
          <ac:spMkLst>
            <pc:docMk/>
            <pc:sldMk cId="3249621582" sldId="369"/>
            <ac:spMk id="2" creationId="{B3E3554E-69B4-19C7-0758-034AED412A07}"/>
          </ac:spMkLst>
        </pc:spChg>
        <pc:spChg chg="mod">
          <ac:chgData name="Ragnvald Holst-Larsen" userId="a9209175-9fff-4820-b0c2-77ad65e07761" providerId="ADAL" clId="{AC890870-C0D0-41A3-95DD-A9CE3D263D60}" dt="2023-06-07T15:27:04.171" v="2010" actId="20577"/>
          <ac:spMkLst>
            <pc:docMk/>
            <pc:sldMk cId="3249621582" sldId="369"/>
            <ac:spMk id="3" creationId="{1D005C1A-24B1-8C2B-A74C-21DF598495DE}"/>
          </ac:spMkLst>
        </pc:spChg>
      </pc:sldChg>
      <pc:sldChg chg="modSp new mod">
        <pc:chgData name="Ragnvald Holst-Larsen" userId="a9209175-9fff-4820-b0c2-77ad65e07761" providerId="ADAL" clId="{AC890870-C0D0-41A3-95DD-A9CE3D263D60}" dt="2023-06-07T15:28:49.657" v="2202" actId="20577"/>
        <pc:sldMkLst>
          <pc:docMk/>
          <pc:sldMk cId="2784012445" sldId="370"/>
        </pc:sldMkLst>
        <pc:spChg chg="mod">
          <ac:chgData name="Ragnvald Holst-Larsen" userId="a9209175-9fff-4820-b0c2-77ad65e07761" providerId="ADAL" clId="{AC890870-C0D0-41A3-95DD-A9CE3D263D60}" dt="2023-06-07T15:28:49.657" v="2202" actId="20577"/>
          <ac:spMkLst>
            <pc:docMk/>
            <pc:sldMk cId="2784012445" sldId="370"/>
            <ac:spMk id="2" creationId="{6656DA54-28C0-BC9B-DDDE-D4042D3C3186}"/>
          </ac:spMkLst>
        </pc:spChg>
        <pc:spChg chg="mod">
          <ac:chgData name="Ragnvald Holst-Larsen" userId="a9209175-9fff-4820-b0c2-77ad65e07761" providerId="ADAL" clId="{AC890870-C0D0-41A3-95DD-A9CE3D263D60}" dt="2023-06-07T15:28:39.637" v="2179" actId="403"/>
          <ac:spMkLst>
            <pc:docMk/>
            <pc:sldMk cId="2784012445" sldId="370"/>
            <ac:spMk id="3" creationId="{030FE310-9455-03BF-BB0A-73DCD1DF3D61}"/>
          </ac:spMkLst>
        </pc:spChg>
      </pc:sldChg>
      <pc:sldChg chg="modSp new mod">
        <pc:chgData name="Ragnvald Holst-Larsen" userId="a9209175-9fff-4820-b0c2-77ad65e07761" providerId="ADAL" clId="{AC890870-C0D0-41A3-95DD-A9CE3D263D60}" dt="2023-06-07T15:29:17.159" v="2229" actId="20577"/>
        <pc:sldMkLst>
          <pc:docMk/>
          <pc:sldMk cId="1454330145" sldId="371"/>
        </pc:sldMkLst>
        <pc:spChg chg="mod">
          <ac:chgData name="Ragnvald Holst-Larsen" userId="a9209175-9fff-4820-b0c2-77ad65e07761" providerId="ADAL" clId="{AC890870-C0D0-41A3-95DD-A9CE3D263D60}" dt="2023-06-07T15:29:17.159" v="2229" actId="20577"/>
          <ac:spMkLst>
            <pc:docMk/>
            <pc:sldMk cId="1454330145" sldId="371"/>
            <ac:spMk id="2" creationId="{FDE694CC-2AF9-7A2D-4046-A3FE8304FEAF}"/>
          </ac:spMkLst>
        </pc:spChg>
        <pc:spChg chg="mod">
          <ac:chgData name="Ragnvald Holst-Larsen" userId="a9209175-9fff-4820-b0c2-77ad65e07761" providerId="ADAL" clId="{AC890870-C0D0-41A3-95DD-A9CE3D263D60}" dt="2023-06-07T15:29:00.846" v="2204" actId="20577"/>
          <ac:spMkLst>
            <pc:docMk/>
            <pc:sldMk cId="1454330145" sldId="371"/>
            <ac:spMk id="3" creationId="{EA6C7B44-F131-F939-9CE8-AF97328F5702}"/>
          </ac:spMkLst>
        </pc:spChg>
      </pc:sldChg>
      <pc:sldChg chg="modSp new mod">
        <pc:chgData name="Ragnvald Holst-Larsen" userId="a9209175-9fff-4820-b0c2-77ad65e07761" providerId="ADAL" clId="{AC890870-C0D0-41A3-95DD-A9CE3D263D60}" dt="2023-06-07T15:30:38.283" v="2376" actId="27636"/>
        <pc:sldMkLst>
          <pc:docMk/>
          <pc:sldMk cId="36124833" sldId="372"/>
        </pc:sldMkLst>
        <pc:spChg chg="mod">
          <ac:chgData name="Ragnvald Holst-Larsen" userId="a9209175-9fff-4820-b0c2-77ad65e07761" providerId="ADAL" clId="{AC890870-C0D0-41A3-95DD-A9CE3D263D60}" dt="2023-06-07T15:30:12.936" v="2282" actId="20577"/>
          <ac:spMkLst>
            <pc:docMk/>
            <pc:sldMk cId="36124833" sldId="372"/>
            <ac:spMk id="2" creationId="{E0AC479D-369B-CFC5-2F64-3F3C559E2BFD}"/>
          </ac:spMkLst>
        </pc:spChg>
        <pc:spChg chg="mod">
          <ac:chgData name="Ragnvald Holst-Larsen" userId="a9209175-9fff-4820-b0c2-77ad65e07761" providerId="ADAL" clId="{AC890870-C0D0-41A3-95DD-A9CE3D263D60}" dt="2023-06-07T15:30:38.283" v="2376" actId="27636"/>
          <ac:spMkLst>
            <pc:docMk/>
            <pc:sldMk cId="36124833" sldId="372"/>
            <ac:spMk id="3" creationId="{C78015F4-E774-630B-1542-4A073534D87D}"/>
          </ac:spMkLst>
        </pc:spChg>
      </pc:sldChg>
      <pc:sldChg chg="modSp new mod">
        <pc:chgData name="Ragnvald Holst-Larsen" userId="a9209175-9fff-4820-b0c2-77ad65e07761" providerId="ADAL" clId="{AC890870-C0D0-41A3-95DD-A9CE3D263D60}" dt="2023-06-07T15:32:33.201" v="2548" actId="27636"/>
        <pc:sldMkLst>
          <pc:docMk/>
          <pc:sldMk cId="3683315150" sldId="373"/>
        </pc:sldMkLst>
        <pc:spChg chg="mod">
          <ac:chgData name="Ragnvald Holst-Larsen" userId="a9209175-9fff-4820-b0c2-77ad65e07761" providerId="ADAL" clId="{AC890870-C0D0-41A3-95DD-A9CE3D263D60}" dt="2023-06-07T15:30:49.925" v="2401" actId="20577"/>
          <ac:spMkLst>
            <pc:docMk/>
            <pc:sldMk cId="3683315150" sldId="373"/>
            <ac:spMk id="2" creationId="{14E80DB2-B5AB-7196-F8E1-5053BA54E209}"/>
          </ac:spMkLst>
        </pc:spChg>
        <pc:spChg chg="mod">
          <ac:chgData name="Ragnvald Holst-Larsen" userId="a9209175-9fff-4820-b0c2-77ad65e07761" providerId="ADAL" clId="{AC890870-C0D0-41A3-95DD-A9CE3D263D60}" dt="2023-06-07T15:32:33.201" v="2548" actId="27636"/>
          <ac:spMkLst>
            <pc:docMk/>
            <pc:sldMk cId="3683315150" sldId="373"/>
            <ac:spMk id="3" creationId="{193C0D99-2099-7430-5715-7AC8034E99BB}"/>
          </ac:spMkLst>
        </pc:spChg>
      </pc:sldChg>
      <pc:sldChg chg="modSp new mod ord">
        <pc:chgData name="Ragnvald Holst-Larsen" userId="a9209175-9fff-4820-b0c2-77ad65e07761" providerId="ADAL" clId="{AC890870-C0D0-41A3-95DD-A9CE3D263D60}" dt="2023-06-07T15:32:53.755" v="2584" actId="20577"/>
        <pc:sldMkLst>
          <pc:docMk/>
          <pc:sldMk cId="1983541383" sldId="374"/>
        </pc:sldMkLst>
        <pc:spChg chg="mod">
          <ac:chgData name="Ragnvald Holst-Larsen" userId="a9209175-9fff-4820-b0c2-77ad65e07761" providerId="ADAL" clId="{AC890870-C0D0-41A3-95DD-A9CE3D263D60}" dt="2023-06-07T15:32:51.584" v="2581" actId="20577"/>
          <ac:spMkLst>
            <pc:docMk/>
            <pc:sldMk cId="1983541383" sldId="374"/>
            <ac:spMk id="2" creationId="{C338EBD9-CA5C-F7D0-7719-1EB15DB56E89}"/>
          </ac:spMkLst>
        </pc:spChg>
        <pc:spChg chg="mod">
          <ac:chgData name="Ragnvald Holst-Larsen" userId="a9209175-9fff-4820-b0c2-77ad65e07761" providerId="ADAL" clId="{AC890870-C0D0-41A3-95DD-A9CE3D263D60}" dt="2023-06-07T15:32:53.755" v="2584" actId="20577"/>
          <ac:spMkLst>
            <pc:docMk/>
            <pc:sldMk cId="1983541383" sldId="374"/>
            <ac:spMk id="3" creationId="{CB563C41-F792-94A1-BE67-32EC6E0BB5B1}"/>
          </ac:spMkLst>
        </pc:spChg>
      </pc:sldChg>
      <pc:sldChg chg="modSp new mod">
        <pc:chgData name="Ragnvald Holst-Larsen" userId="a9209175-9fff-4820-b0c2-77ad65e07761" providerId="ADAL" clId="{AC890870-C0D0-41A3-95DD-A9CE3D263D60}" dt="2023-06-07T15:35:07.145" v="3047" actId="5793"/>
        <pc:sldMkLst>
          <pc:docMk/>
          <pc:sldMk cId="2513534403" sldId="375"/>
        </pc:sldMkLst>
        <pc:spChg chg="mod">
          <ac:chgData name="Ragnvald Holst-Larsen" userId="a9209175-9fff-4820-b0c2-77ad65e07761" providerId="ADAL" clId="{AC890870-C0D0-41A3-95DD-A9CE3D263D60}" dt="2023-06-07T15:33:05.925" v="2600" actId="20577"/>
          <ac:spMkLst>
            <pc:docMk/>
            <pc:sldMk cId="2513534403" sldId="375"/>
            <ac:spMk id="2" creationId="{C15138BC-C738-6AC2-8731-3E128E941755}"/>
          </ac:spMkLst>
        </pc:spChg>
        <pc:spChg chg="mod">
          <ac:chgData name="Ragnvald Holst-Larsen" userId="a9209175-9fff-4820-b0c2-77ad65e07761" providerId="ADAL" clId="{AC890870-C0D0-41A3-95DD-A9CE3D263D60}" dt="2023-06-07T15:35:07.145" v="3047" actId="5793"/>
          <ac:spMkLst>
            <pc:docMk/>
            <pc:sldMk cId="2513534403" sldId="375"/>
            <ac:spMk id="3" creationId="{3E2D639A-0646-A076-49AE-81C1DEA59FB8}"/>
          </ac:spMkLst>
        </pc:spChg>
      </pc:sldChg>
      <pc:sldChg chg="modSp new mod ord">
        <pc:chgData name="Ragnvald Holst-Larsen" userId="a9209175-9fff-4820-b0c2-77ad65e07761" providerId="ADAL" clId="{AC890870-C0D0-41A3-95DD-A9CE3D263D60}" dt="2023-06-07T15:36:38.019" v="3107" actId="20577"/>
        <pc:sldMkLst>
          <pc:docMk/>
          <pc:sldMk cId="4179174298" sldId="376"/>
        </pc:sldMkLst>
        <pc:spChg chg="mod">
          <ac:chgData name="Ragnvald Holst-Larsen" userId="a9209175-9fff-4820-b0c2-77ad65e07761" providerId="ADAL" clId="{AC890870-C0D0-41A3-95DD-A9CE3D263D60}" dt="2023-06-07T15:35:24.354" v="3076" actId="20577"/>
          <ac:spMkLst>
            <pc:docMk/>
            <pc:sldMk cId="4179174298" sldId="376"/>
            <ac:spMk id="2" creationId="{E32E5D19-FA4D-8F3F-C7E2-F12BAE821BB7}"/>
          </ac:spMkLst>
        </pc:spChg>
        <pc:spChg chg="mod">
          <ac:chgData name="Ragnvald Holst-Larsen" userId="a9209175-9fff-4820-b0c2-77ad65e07761" providerId="ADAL" clId="{AC890870-C0D0-41A3-95DD-A9CE3D263D60}" dt="2023-06-07T15:36:38.019" v="3107" actId="20577"/>
          <ac:spMkLst>
            <pc:docMk/>
            <pc:sldMk cId="4179174298" sldId="376"/>
            <ac:spMk id="3" creationId="{DCC62FB9-4C12-DA71-3CC2-F2198591D0A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0BAE3-3003-4082-AEE7-BDDC8613F9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9F76B-E2D4-4B15-9D8E-5F372AAB95B4}">
      <dgm:prSet/>
      <dgm:spPr/>
      <dgm:t>
        <a:bodyPr/>
        <a:lstStyle/>
        <a:p>
          <a:r>
            <a:rPr lang="nb-NO" dirty="0"/>
            <a:t>-Kort om mitt </a:t>
          </a:r>
          <a:r>
            <a:rPr lang="nb-NO" dirty="0" err="1"/>
            <a:t>phd</a:t>
          </a:r>
          <a:r>
            <a:rPr lang="nb-NO" dirty="0"/>
            <a:t> prosjekt</a:t>
          </a:r>
          <a:endParaRPr lang="en-US" dirty="0"/>
        </a:p>
      </dgm:t>
    </dgm:pt>
    <dgm:pt modelId="{D59DEDD9-0772-462D-A90C-3E85ADC385AA}" type="parTrans" cxnId="{345E03FC-294C-4E34-914E-7CBEB437BA2B}">
      <dgm:prSet/>
      <dgm:spPr/>
      <dgm:t>
        <a:bodyPr/>
        <a:lstStyle/>
        <a:p>
          <a:endParaRPr lang="en-US"/>
        </a:p>
      </dgm:t>
    </dgm:pt>
    <dgm:pt modelId="{ED8B72DA-FA41-4656-95F3-97678793B0FC}" type="sibTrans" cxnId="{345E03FC-294C-4E34-914E-7CBEB437BA2B}">
      <dgm:prSet/>
      <dgm:spPr/>
      <dgm:t>
        <a:bodyPr/>
        <a:lstStyle/>
        <a:p>
          <a:endParaRPr lang="en-US"/>
        </a:p>
      </dgm:t>
    </dgm:pt>
    <dgm:pt modelId="{4AE8C74A-85A6-43C2-A496-CCCED6C42275}">
      <dgm:prSet/>
      <dgm:spPr/>
      <dgm:t>
        <a:bodyPr/>
        <a:lstStyle/>
        <a:p>
          <a:r>
            <a:rPr lang="nb-NO" dirty="0"/>
            <a:t>-Noen resultater</a:t>
          </a:r>
          <a:endParaRPr lang="en-US" dirty="0"/>
        </a:p>
      </dgm:t>
    </dgm:pt>
    <dgm:pt modelId="{B758E083-DA92-4750-B557-C6AF75829048}" type="parTrans" cxnId="{E9AD5A0B-E8FE-4CF2-B71C-769554723812}">
      <dgm:prSet/>
      <dgm:spPr/>
      <dgm:t>
        <a:bodyPr/>
        <a:lstStyle/>
        <a:p>
          <a:endParaRPr lang="en-US"/>
        </a:p>
      </dgm:t>
    </dgm:pt>
    <dgm:pt modelId="{F629D985-10AB-4AD5-BB09-3F0DAB3256CE}" type="sibTrans" cxnId="{E9AD5A0B-E8FE-4CF2-B71C-769554723812}">
      <dgm:prSet/>
      <dgm:spPr/>
      <dgm:t>
        <a:bodyPr/>
        <a:lstStyle/>
        <a:p>
          <a:endParaRPr lang="en-US"/>
        </a:p>
      </dgm:t>
    </dgm:pt>
    <dgm:pt modelId="{CD18CEEB-8530-45B1-881C-7E0592AB4862}">
      <dgm:prSet/>
      <dgm:spPr/>
      <dgm:t>
        <a:bodyPr/>
        <a:lstStyle/>
        <a:p>
          <a:r>
            <a:rPr lang="nb-NO" dirty="0"/>
            <a:t>- Hva kan et </a:t>
          </a:r>
          <a:r>
            <a:rPr lang="nb-NO" dirty="0" err="1"/>
            <a:t>læreingssenter</a:t>
          </a:r>
          <a:r>
            <a:rPr lang="nb-NO" dirty="0"/>
            <a:t> gjøre ?</a:t>
          </a:r>
          <a:endParaRPr lang="en-US" dirty="0">
            <a:solidFill>
              <a:srgbClr val="FFFF00"/>
            </a:solidFill>
          </a:endParaRPr>
        </a:p>
      </dgm:t>
    </dgm:pt>
    <dgm:pt modelId="{D9089211-2493-468C-A541-C77EC45FE00F}" type="parTrans" cxnId="{B8FCFFFC-8E97-43DA-82CB-C045E6F6B276}">
      <dgm:prSet/>
      <dgm:spPr/>
      <dgm:t>
        <a:bodyPr/>
        <a:lstStyle/>
        <a:p>
          <a:endParaRPr lang="en-US"/>
        </a:p>
      </dgm:t>
    </dgm:pt>
    <dgm:pt modelId="{B9D19624-ADE8-4157-9559-C85E39913BA8}" type="sibTrans" cxnId="{B8FCFFFC-8E97-43DA-82CB-C045E6F6B276}">
      <dgm:prSet/>
      <dgm:spPr/>
      <dgm:t>
        <a:bodyPr/>
        <a:lstStyle/>
        <a:p>
          <a:endParaRPr lang="en-US"/>
        </a:p>
      </dgm:t>
    </dgm:pt>
    <dgm:pt modelId="{C53320FD-8413-41ED-AE87-E0348F0A9275}">
      <dgm:prSet/>
      <dgm:spPr/>
      <dgm:t>
        <a:bodyPr/>
        <a:lstStyle/>
        <a:p>
          <a:r>
            <a:rPr lang="nb-NO" dirty="0"/>
            <a:t>-Utvidet yrkesdidaktisk verktøykasse</a:t>
          </a:r>
          <a:endParaRPr lang="en-US" dirty="0"/>
        </a:p>
      </dgm:t>
    </dgm:pt>
    <dgm:pt modelId="{406ED3F0-45B2-472D-8BFA-60720A1FF041}" type="parTrans" cxnId="{24943DA5-C4F6-4F1A-A314-D6C3CCAE5D08}">
      <dgm:prSet/>
      <dgm:spPr/>
      <dgm:t>
        <a:bodyPr/>
        <a:lstStyle/>
        <a:p>
          <a:endParaRPr lang="en-US"/>
        </a:p>
      </dgm:t>
    </dgm:pt>
    <dgm:pt modelId="{7A6C1E32-2E25-41E5-A35A-174DCD6B72AC}" type="sibTrans" cxnId="{24943DA5-C4F6-4F1A-A314-D6C3CCAE5D08}">
      <dgm:prSet/>
      <dgm:spPr/>
      <dgm:t>
        <a:bodyPr/>
        <a:lstStyle/>
        <a:p>
          <a:endParaRPr lang="en-US"/>
        </a:p>
      </dgm:t>
    </dgm:pt>
    <dgm:pt modelId="{3EF4ED51-6C0D-4F7B-8BF3-CA5CE4D1012A}" type="pres">
      <dgm:prSet presAssocID="{C130BAE3-3003-4082-AEE7-BDDC8613F91A}" presName="vert0" presStyleCnt="0">
        <dgm:presLayoutVars>
          <dgm:dir/>
          <dgm:animOne val="branch"/>
          <dgm:animLvl val="lvl"/>
        </dgm:presLayoutVars>
      </dgm:prSet>
      <dgm:spPr/>
    </dgm:pt>
    <dgm:pt modelId="{11BE21A4-ABAA-4491-903C-C95E155ECBE6}" type="pres">
      <dgm:prSet presAssocID="{1BA9F76B-E2D4-4B15-9D8E-5F372AAB95B4}" presName="thickLine" presStyleLbl="alignNode1" presStyleIdx="0" presStyleCnt="4"/>
      <dgm:spPr/>
    </dgm:pt>
    <dgm:pt modelId="{3548D5D4-675E-443B-A79D-805E58F9797D}" type="pres">
      <dgm:prSet presAssocID="{1BA9F76B-E2D4-4B15-9D8E-5F372AAB95B4}" presName="horz1" presStyleCnt="0"/>
      <dgm:spPr/>
    </dgm:pt>
    <dgm:pt modelId="{D42861E1-1DBC-45CC-BE3C-B272D6ED4895}" type="pres">
      <dgm:prSet presAssocID="{1BA9F76B-E2D4-4B15-9D8E-5F372AAB95B4}" presName="tx1" presStyleLbl="revTx" presStyleIdx="0" presStyleCnt="4"/>
      <dgm:spPr/>
    </dgm:pt>
    <dgm:pt modelId="{6125DCED-40D5-436D-BF1B-2718C7583978}" type="pres">
      <dgm:prSet presAssocID="{1BA9F76B-E2D4-4B15-9D8E-5F372AAB95B4}" presName="vert1" presStyleCnt="0"/>
      <dgm:spPr/>
    </dgm:pt>
    <dgm:pt modelId="{FB204D26-79A3-4958-9F5F-59EC81FF9D6E}" type="pres">
      <dgm:prSet presAssocID="{4AE8C74A-85A6-43C2-A496-CCCED6C42275}" presName="thickLine" presStyleLbl="alignNode1" presStyleIdx="1" presStyleCnt="4"/>
      <dgm:spPr/>
    </dgm:pt>
    <dgm:pt modelId="{05181C36-EB9B-450A-A78D-418DD7492A9A}" type="pres">
      <dgm:prSet presAssocID="{4AE8C74A-85A6-43C2-A496-CCCED6C42275}" presName="horz1" presStyleCnt="0"/>
      <dgm:spPr/>
    </dgm:pt>
    <dgm:pt modelId="{4069FA11-6F90-424C-8E37-5C1D1019C720}" type="pres">
      <dgm:prSet presAssocID="{4AE8C74A-85A6-43C2-A496-CCCED6C42275}" presName="tx1" presStyleLbl="revTx" presStyleIdx="1" presStyleCnt="4"/>
      <dgm:spPr/>
    </dgm:pt>
    <dgm:pt modelId="{56CCC26D-FF11-40A2-A54E-6B82CC576C45}" type="pres">
      <dgm:prSet presAssocID="{4AE8C74A-85A6-43C2-A496-CCCED6C42275}" presName="vert1" presStyleCnt="0"/>
      <dgm:spPr/>
    </dgm:pt>
    <dgm:pt modelId="{7A0F4BC9-9E68-4E0C-80DF-F0691BD00BA6}" type="pres">
      <dgm:prSet presAssocID="{CD18CEEB-8530-45B1-881C-7E0592AB4862}" presName="thickLine" presStyleLbl="alignNode1" presStyleIdx="2" presStyleCnt="4"/>
      <dgm:spPr/>
    </dgm:pt>
    <dgm:pt modelId="{82C96EAF-945C-4610-9E73-13E3D7C90B1E}" type="pres">
      <dgm:prSet presAssocID="{CD18CEEB-8530-45B1-881C-7E0592AB4862}" presName="horz1" presStyleCnt="0"/>
      <dgm:spPr/>
    </dgm:pt>
    <dgm:pt modelId="{06E921C6-5CCA-4390-9D89-6B6977635EC2}" type="pres">
      <dgm:prSet presAssocID="{CD18CEEB-8530-45B1-881C-7E0592AB4862}" presName="tx1" presStyleLbl="revTx" presStyleIdx="2" presStyleCnt="4"/>
      <dgm:spPr/>
    </dgm:pt>
    <dgm:pt modelId="{168CB664-1BBE-475B-8A57-AC839B40B3D3}" type="pres">
      <dgm:prSet presAssocID="{CD18CEEB-8530-45B1-881C-7E0592AB4862}" presName="vert1" presStyleCnt="0"/>
      <dgm:spPr/>
    </dgm:pt>
    <dgm:pt modelId="{9FC413C0-7D8B-4762-A53E-20798AFCDFBE}" type="pres">
      <dgm:prSet presAssocID="{C53320FD-8413-41ED-AE87-E0348F0A9275}" presName="thickLine" presStyleLbl="alignNode1" presStyleIdx="3" presStyleCnt="4"/>
      <dgm:spPr/>
    </dgm:pt>
    <dgm:pt modelId="{DE3996EA-19F4-49F8-9709-748412E219D0}" type="pres">
      <dgm:prSet presAssocID="{C53320FD-8413-41ED-AE87-E0348F0A9275}" presName="horz1" presStyleCnt="0"/>
      <dgm:spPr/>
    </dgm:pt>
    <dgm:pt modelId="{C0AD219B-02F3-4D77-A976-57980F80287E}" type="pres">
      <dgm:prSet presAssocID="{C53320FD-8413-41ED-AE87-E0348F0A9275}" presName="tx1" presStyleLbl="revTx" presStyleIdx="3" presStyleCnt="4"/>
      <dgm:spPr/>
    </dgm:pt>
    <dgm:pt modelId="{7FEF180B-D2F9-4100-9C45-D4D34337AC9E}" type="pres">
      <dgm:prSet presAssocID="{C53320FD-8413-41ED-AE87-E0348F0A9275}" presName="vert1" presStyleCnt="0"/>
      <dgm:spPr/>
    </dgm:pt>
  </dgm:ptLst>
  <dgm:cxnLst>
    <dgm:cxn modelId="{34733006-23DB-43D6-850F-C9276B07A048}" type="presOf" srcId="{C53320FD-8413-41ED-AE87-E0348F0A9275}" destId="{C0AD219B-02F3-4D77-A976-57980F80287E}" srcOrd="0" destOrd="0" presId="urn:microsoft.com/office/officeart/2008/layout/LinedList"/>
    <dgm:cxn modelId="{E9AD5A0B-E8FE-4CF2-B71C-769554723812}" srcId="{C130BAE3-3003-4082-AEE7-BDDC8613F91A}" destId="{4AE8C74A-85A6-43C2-A496-CCCED6C42275}" srcOrd="1" destOrd="0" parTransId="{B758E083-DA92-4750-B557-C6AF75829048}" sibTransId="{F629D985-10AB-4AD5-BB09-3F0DAB3256CE}"/>
    <dgm:cxn modelId="{DAC82F1F-BA33-4200-BDDE-E04C4BAA23D7}" type="presOf" srcId="{1BA9F76B-E2D4-4B15-9D8E-5F372AAB95B4}" destId="{D42861E1-1DBC-45CC-BE3C-B272D6ED4895}" srcOrd="0" destOrd="0" presId="urn:microsoft.com/office/officeart/2008/layout/LinedList"/>
    <dgm:cxn modelId="{18464249-E8AA-49EA-8917-AEBBB5E67A7D}" type="presOf" srcId="{CD18CEEB-8530-45B1-881C-7E0592AB4862}" destId="{06E921C6-5CCA-4390-9D89-6B6977635EC2}" srcOrd="0" destOrd="0" presId="urn:microsoft.com/office/officeart/2008/layout/LinedList"/>
    <dgm:cxn modelId="{BFB90482-1775-441C-B234-75F44A94FE78}" type="presOf" srcId="{4AE8C74A-85A6-43C2-A496-CCCED6C42275}" destId="{4069FA11-6F90-424C-8E37-5C1D1019C720}" srcOrd="0" destOrd="0" presId="urn:microsoft.com/office/officeart/2008/layout/LinedList"/>
    <dgm:cxn modelId="{D475EC9A-9998-4936-A3C1-924240573C37}" type="presOf" srcId="{C130BAE3-3003-4082-AEE7-BDDC8613F91A}" destId="{3EF4ED51-6C0D-4F7B-8BF3-CA5CE4D1012A}" srcOrd="0" destOrd="0" presId="urn:microsoft.com/office/officeart/2008/layout/LinedList"/>
    <dgm:cxn modelId="{24943DA5-C4F6-4F1A-A314-D6C3CCAE5D08}" srcId="{C130BAE3-3003-4082-AEE7-BDDC8613F91A}" destId="{C53320FD-8413-41ED-AE87-E0348F0A9275}" srcOrd="3" destOrd="0" parTransId="{406ED3F0-45B2-472D-8BFA-60720A1FF041}" sibTransId="{7A6C1E32-2E25-41E5-A35A-174DCD6B72AC}"/>
    <dgm:cxn modelId="{345E03FC-294C-4E34-914E-7CBEB437BA2B}" srcId="{C130BAE3-3003-4082-AEE7-BDDC8613F91A}" destId="{1BA9F76B-E2D4-4B15-9D8E-5F372AAB95B4}" srcOrd="0" destOrd="0" parTransId="{D59DEDD9-0772-462D-A90C-3E85ADC385AA}" sibTransId="{ED8B72DA-FA41-4656-95F3-97678793B0FC}"/>
    <dgm:cxn modelId="{B8FCFFFC-8E97-43DA-82CB-C045E6F6B276}" srcId="{C130BAE3-3003-4082-AEE7-BDDC8613F91A}" destId="{CD18CEEB-8530-45B1-881C-7E0592AB4862}" srcOrd="2" destOrd="0" parTransId="{D9089211-2493-468C-A541-C77EC45FE00F}" sibTransId="{B9D19624-ADE8-4157-9559-C85E39913BA8}"/>
    <dgm:cxn modelId="{07D94D7C-51E6-4868-A14E-BF66F66935E1}" type="presParOf" srcId="{3EF4ED51-6C0D-4F7B-8BF3-CA5CE4D1012A}" destId="{11BE21A4-ABAA-4491-903C-C95E155ECBE6}" srcOrd="0" destOrd="0" presId="urn:microsoft.com/office/officeart/2008/layout/LinedList"/>
    <dgm:cxn modelId="{BCD5D414-7450-44EC-AD43-4D6C534138A0}" type="presParOf" srcId="{3EF4ED51-6C0D-4F7B-8BF3-CA5CE4D1012A}" destId="{3548D5D4-675E-443B-A79D-805E58F9797D}" srcOrd="1" destOrd="0" presId="urn:microsoft.com/office/officeart/2008/layout/LinedList"/>
    <dgm:cxn modelId="{578DE155-AB6A-44FF-8F7B-229D0F1FABE0}" type="presParOf" srcId="{3548D5D4-675E-443B-A79D-805E58F9797D}" destId="{D42861E1-1DBC-45CC-BE3C-B272D6ED4895}" srcOrd="0" destOrd="0" presId="urn:microsoft.com/office/officeart/2008/layout/LinedList"/>
    <dgm:cxn modelId="{330DA5CF-1A92-4C98-96C4-E7E898F7B406}" type="presParOf" srcId="{3548D5D4-675E-443B-A79D-805E58F9797D}" destId="{6125DCED-40D5-436D-BF1B-2718C7583978}" srcOrd="1" destOrd="0" presId="urn:microsoft.com/office/officeart/2008/layout/LinedList"/>
    <dgm:cxn modelId="{C3355B03-11A5-43BA-BA18-47507C9BF211}" type="presParOf" srcId="{3EF4ED51-6C0D-4F7B-8BF3-CA5CE4D1012A}" destId="{FB204D26-79A3-4958-9F5F-59EC81FF9D6E}" srcOrd="2" destOrd="0" presId="urn:microsoft.com/office/officeart/2008/layout/LinedList"/>
    <dgm:cxn modelId="{F9F07D83-8883-4865-A1CF-2CB5EAA78DB3}" type="presParOf" srcId="{3EF4ED51-6C0D-4F7B-8BF3-CA5CE4D1012A}" destId="{05181C36-EB9B-450A-A78D-418DD7492A9A}" srcOrd="3" destOrd="0" presId="urn:microsoft.com/office/officeart/2008/layout/LinedList"/>
    <dgm:cxn modelId="{94244DA3-ACAF-49C3-AAF5-5ACC039DA09A}" type="presParOf" srcId="{05181C36-EB9B-450A-A78D-418DD7492A9A}" destId="{4069FA11-6F90-424C-8E37-5C1D1019C720}" srcOrd="0" destOrd="0" presId="urn:microsoft.com/office/officeart/2008/layout/LinedList"/>
    <dgm:cxn modelId="{83B1245D-E62B-43B9-B03E-75E516EF04AA}" type="presParOf" srcId="{05181C36-EB9B-450A-A78D-418DD7492A9A}" destId="{56CCC26D-FF11-40A2-A54E-6B82CC576C45}" srcOrd="1" destOrd="0" presId="urn:microsoft.com/office/officeart/2008/layout/LinedList"/>
    <dgm:cxn modelId="{A6D46589-5B24-4FF5-B885-312D1326E4DE}" type="presParOf" srcId="{3EF4ED51-6C0D-4F7B-8BF3-CA5CE4D1012A}" destId="{7A0F4BC9-9E68-4E0C-80DF-F0691BD00BA6}" srcOrd="4" destOrd="0" presId="urn:microsoft.com/office/officeart/2008/layout/LinedList"/>
    <dgm:cxn modelId="{DD806241-2D62-4316-8578-3FFFEC0EE579}" type="presParOf" srcId="{3EF4ED51-6C0D-4F7B-8BF3-CA5CE4D1012A}" destId="{82C96EAF-945C-4610-9E73-13E3D7C90B1E}" srcOrd="5" destOrd="0" presId="urn:microsoft.com/office/officeart/2008/layout/LinedList"/>
    <dgm:cxn modelId="{34CA33AE-ED15-489E-9301-B5E50F8C4CCB}" type="presParOf" srcId="{82C96EAF-945C-4610-9E73-13E3D7C90B1E}" destId="{06E921C6-5CCA-4390-9D89-6B6977635EC2}" srcOrd="0" destOrd="0" presId="urn:microsoft.com/office/officeart/2008/layout/LinedList"/>
    <dgm:cxn modelId="{39C703E3-8001-44BA-8B40-5E9D470F2B80}" type="presParOf" srcId="{82C96EAF-945C-4610-9E73-13E3D7C90B1E}" destId="{168CB664-1BBE-475B-8A57-AC839B40B3D3}" srcOrd="1" destOrd="0" presId="urn:microsoft.com/office/officeart/2008/layout/LinedList"/>
    <dgm:cxn modelId="{00B3B001-CDC7-412B-BE14-14B9055928EE}" type="presParOf" srcId="{3EF4ED51-6C0D-4F7B-8BF3-CA5CE4D1012A}" destId="{9FC413C0-7D8B-4762-A53E-20798AFCDFBE}" srcOrd="6" destOrd="0" presId="urn:microsoft.com/office/officeart/2008/layout/LinedList"/>
    <dgm:cxn modelId="{494DF7A7-2933-48DC-9F5F-104E78173D25}" type="presParOf" srcId="{3EF4ED51-6C0D-4F7B-8BF3-CA5CE4D1012A}" destId="{DE3996EA-19F4-49F8-9709-748412E219D0}" srcOrd="7" destOrd="0" presId="urn:microsoft.com/office/officeart/2008/layout/LinedList"/>
    <dgm:cxn modelId="{77ADE029-9E6A-4573-BF78-434E000DCC95}" type="presParOf" srcId="{DE3996EA-19F4-49F8-9709-748412E219D0}" destId="{C0AD219B-02F3-4D77-A976-57980F80287E}" srcOrd="0" destOrd="0" presId="urn:microsoft.com/office/officeart/2008/layout/LinedList"/>
    <dgm:cxn modelId="{C3838EE6-7E00-494E-B38A-59FBD7FA9263}" type="presParOf" srcId="{DE3996EA-19F4-49F8-9709-748412E219D0}" destId="{7FEF180B-D2F9-4100-9C45-D4D34337A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0BAE3-3003-4082-AEE7-BDDC8613F9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9F76B-E2D4-4B15-9D8E-5F372AAB95B4}">
      <dgm:prSet/>
      <dgm:spPr/>
      <dgm:t>
        <a:bodyPr/>
        <a:lstStyle/>
        <a:p>
          <a:r>
            <a:rPr lang="en-US" dirty="0" err="1"/>
            <a:t>Læringssenter</a:t>
          </a:r>
          <a:r>
            <a:rPr lang="en-US" dirty="0"/>
            <a:t> 2018 - 2022</a:t>
          </a:r>
        </a:p>
      </dgm:t>
    </dgm:pt>
    <dgm:pt modelId="{D59DEDD9-0772-462D-A90C-3E85ADC385AA}" type="parTrans" cxnId="{345E03FC-294C-4E34-914E-7CBEB437BA2B}">
      <dgm:prSet/>
      <dgm:spPr/>
      <dgm:t>
        <a:bodyPr/>
        <a:lstStyle/>
        <a:p>
          <a:endParaRPr lang="en-US"/>
        </a:p>
      </dgm:t>
    </dgm:pt>
    <dgm:pt modelId="{ED8B72DA-FA41-4656-95F3-97678793B0FC}" type="sibTrans" cxnId="{345E03FC-294C-4E34-914E-7CBEB437BA2B}">
      <dgm:prSet/>
      <dgm:spPr/>
      <dgm:t>
        <a:bodyPr/>
        <a:lstStyle/>
        <a:p>
          <a:endParaRPr lang="en-US"/>
        </a:p>
      </dgm:t>
    </dgm:pt>
    <dgm:pt modelId="{4AE8C74A-85A6-43C2-A496-CCCED6C42275}">
      <dgm:prSet/>
      <dgm:spPr/>
      <dgm:t>
        <a:bodyPr/>
        <a:lstStyle/>
        <a:p>
          <a:r>
            <a:rPr lang="en-US" dirty="0"/>
            <a:t>14 </a:t>
          </a:r>
          <a:r>
            <a:rPr lang="en-US" dirty="0" err="1"/>
            <a:t>ungdommer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hadde</a:t>
          </a:r>
          <a:r>
            <a:rPr lang="en-US" dirty="0"/>
            <a:t> </a:t>
          </a:r>
          <a:r>
            <a:rPr lang="en-US" dirty="0" err="1"/>
            <a:t>gitt</a:t>
          </a:r>
          <a:r>
            <a:rPr lang="en-US" dirty="0"/>
            <a:t> </a:t>
          </a:r>
          <a:r>
            <a:rPr lang="en-US" dirty="0" err="1"/>
            <a:t>opp</a:t>
          </a:r>
          <a:r>
            <a:rPr lang="en-US" dirty="0"/>
            <a:t> </a:t>
          </a:r>
          <a:r>
            <a:rPr lang="en-US" dirty="0" err="1"/>
            <a:t>skolen</a:t>
          </a:r>
          <a:endParaRPr lang="en-US" dirty="0"/>
        </a:p>
      </dgm:t>
    </dgm:pt>
    <dgm:pt modelId="{B758E083-DA92-4750-B557-C6AF75829048}" type="parTrans" cxnId="{E9AD5A0B-E8FE-4CF2-B71C-769554723812}">
      <dgm:prSet/>
      <dgm:spPr/>
      <dgm:t>
        <a:bodyPr/>
        <a:lstStyle/>
        <a:p>
          <a:endParaRPr lang="en-US"/>
        </a:p>
      </dgm:t>
    </dgm:pt>
    <dgm:pt modelId="{F629D985-10AB-4AD5-BB09-3F0DAB3256CE}" type="sibTrans" cxnId="{E9AD5A0B-E8FE-4CF2-B71C-769554723812}">
      <dgm:prSet/>
      <dgm:spPr/>
      <dgm:t>
        <a:bodyPr/>
        <a:lstStyle/>
        <a:p>
          <a:endParaRPr lang="en-US"/>
        </a:p>
      </dgm:t>
    </dgm:pt>
    <dgm:pt modelId="{CD18CEEB-8530-45B1-881C-7E0592AB4862}">
      <dgm:prSet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Praktiske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øvelser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/>
            <a:t>i </a:t>
          </a:r>
          <a:r>
            <a:rPr lang="en-US" dirty="0" err="1"/>
            <a:t>salgsfaget</a:t>
          </a:r>
          <a:endParaRPr lang="en-US" dirty="0"/>
        </a:p>
      </dgm:t>
    </dgm:pt>
    <dgm:pt modelId="{D9089211-2493-468C-A541-C77EC45FE00F}" type="parTrans" cxnId="{B8FCFFFC-8E97-43DA-82CB-C045E6F6B276}">
      <dgm:prSet/>
      <dgm:spPr/>
      <dgm:t>
        <a:bodyPr/>
        <a:lstStyle/>
        <a:p>
          <a:endParaRPr lang="en-US"/>
        </a:p>
      </dgm:t>
    </dgm:pt>
    <dgm:pt modelId="{B9D19624-ADE8-4157-9559-C85E39913BA8}" type="sibTrans" cxnId="{B8FCFFFC-8E97-43DA-82CB-C045E6F6B276}">
      <dgm:prSet/>
      <dgm:spPr/>
      <dgm:t>
        <a:bodyPr/>
        <a:lstStyle/>
        <a:p>
          <a:endParaRPr lang="en-US"/>
        </a:p>
      </dgm:t>
    </dgm:pt>
    <dgm:pt modelId="{C53320FD-8413-41ED-AE87-E0348F0A9275}">
      <dgm:prSet/>
      <dgm:spPr/>
      <dgm:t>
        <a:bodyPr/>
        <a:lstStyle/>
        <a:p>
          <a:r>
            <a:rPr lang="en-US" dirty="0" err="1"/>
            <a:t>Stor</a:t>
          </a:r>
          <a:r>
            <a:rPr lang="en-US" dirty="0"/>
            <a:t> </a:t>
          </a:r>
          <a:r>
            <a:rPr lang="en-US" dirty="0" err="1"/>
            <a:t>bygning</a:t>
          </a:r>
          <a:r>
            <a:rPr lang="en-US" dirty="0"/>
            <a:t> med MANGE </a:t>
          </a:r>
          <a:r>
            <a:rPr lang="en-US" dirty="0" err="1"/>
            <a:t>muligheter</a:t>
          </a:r>
          <a:endParaRPr lang="en-US" dirty="0"/>
        </a:p>
      </dgm:t>
    </dgm:pt>
    <dgm:pt modelId="{406ED3F0-45B2-472D-8BFA-60720A1FF041}" type="parTrans" cxnId="{24943DA5-C4F6-4F1A-A314-D6C3CCAE5D08}">
      <dgm:prSet/>
      <dgm:spPr/>
      <dgm:t>
        <a:bodyPr/>
        <a:lstStyle/>
        <a:p>
          <a:endParaRPr lang="en-US"/>
        </a:p>
      </dgm:t>
    </dgm:pt>
    <dgm:pt modelId="{7A6C1E32-2E25-41E5-A35A-174DCD6B72AC}" type="sibTrans" cxnId="{24943DA5-C4F6-4F1A-A314-D6C3CCAE5D08}">
      <dgm:prSet/>
      <dgm:spPr/>
      <dgm:t>
        <a:bodyPr/>
        <a:lstStyle/>
        <a:p>
          <a:endParaRPr lang="en-US"/>
        </a:p>
      </dgm:t>
    </dgm:pt>
    <dgm:pt modelId="{3EF4ED51-6C0D-4F7B-8BF3-CA5CE4D1012A}" type="pres">
      <dgm:prSet presAssocID="{C130BAE3-3003-4082-AEE7-BDDC8613F91A}" presName="vert0" presStyleCnt="0">
        <dgm:presLayoutVars>
          <dgm:dir/>
          <dgm:animOne val="branch"/>
          <dgm:animLvl val="lvl"/>
        </dgm:presLayoutVars>
      </dgm:prSet>
      <dgm:spPr/>
    </dgm:pt>
    <dgm:pt modelId="{11BE21A4-ABAA-4491-903C-C95E155ECBE6}" type="pres">
      <dgm:prSet presAssocID="{1BA9F76B-E2D4-4B15-9D8E-5F372AAB95B4}" presName="thickLine" presStyleLbl="alignNode1" presStyleIdx="0" presStyleCnt="4"/>
      <dgm:spPr/>
    </dgm:pt>
    <dgm:pt modelId="{3548D5D4-675E-443B-A79D-805E58F9797D}" type="pres">
      <dgm:prSet presAssocID="{1BA9F76B-E2D4-4B15-9D8E-5F372AAB95B4}" presName="horz1" presStyleCnt="0"/>
      <dgm:spPr/>
    </dgm:pt>
    <dgm:pt modelId="{D42861E1-1DBC-45CC-BE3C-B272D6ED4895}" type="pres">
      <dgm:prSet presAssocID="{1BA9F76B-E2D4-4B15-9D8E-5F372AAB95B4}" presName="tx1" presStyleLbl="revTx" presStyleIdx="0" presStyleCnt="4"/>
      <dgm:spPr/>
    </dgm:pt>
    <dgm:pt modelId="{6125DCED-40D5-436D-BF1B-2718C7583978}" type="pres">
      <dgm:prSet presAssocID="{1BA9F76B-E2D4-4B15-9D8E-5F372AAB95B4}" presName="vert1" presStyleCnt="0"/>
      <dgm:spPr/>
    </dgm:pt>
    <dgm:pt modelId="{FB204D26-79A3-4958-9F5F-59EC81FF9D6E}" type="pres">
      <dgm:prSet presAssocID="{4AE8C74A-85A6-43C2-A496-CCCED6C42275}" presName="thickLine" presStyleLbl="alignNode1" presStyleIdx="1" presStyleCnt="4"/>
      <dgm:spPr/>
    </dgm:pt>
    <dgm:pt modelId="{05181C36-EB9B-450A-A78D-418DD7492A9A}" type="pres">
      <dgm:prSet presAssocID="{4AE8C74A-85A6-43C2-A496-CCCED6C42275}" presName="horz1" presStyleCnt="0"/>
      <dgm:spPr/>
    </dgm:pt>
    <dgm:pt modelId="{4069FA11-6F90-424C-8E37-5C1D1019C720}" type="pres">
      <dgm:prSet presAssocID="{4AE8C74A-85A6-43C2-A496-CCCED6C42275}" presName="tx1" presStyleLbl="revTx" presStyleIdx="1" presStyleCnt="4"/>
      <dgm:spPr/>
    </dgm:pt>
    <dgm:pt modelId="{56CCC26D-FF11-40A2-A54E-6B82CC576C45}" type="pres">
      <dgm:prSet presAssocID="{4AE8C74A-85A6-43C2-A496-CCCED6C42275}" presName="vert1" presStyleCnt="0"/>
      <dgm:spPr/>
    </dgm:pt>
    <dgm:pt modelId="{7A0F4BC9-9E68-4E0C-80DF-F0691BD00BA6}" type="pres">
      <dgm:prSet presAssocID="{CD18CEEB-8530-45B1-881C-7E0592AB4862}" presName="thickLine" presStyleLbl="alignNode1" presStyleIdx="2" presStyleCnt="4"/>
      <dgm:spPr/>
    </dgm:pt>
    <dgm:pt modelId="{82C96EAF-945C-4610-9E73-13E3D7C90B1E}" type="pres">
      <dgm:prSet presAssocID="{CD18CEEB-8530-45B1-881C-7E0592AB4862}" presName="horz1" presStyleCnt="0"/>
      <dgm:spPr/>
    </dgm:pt>
    <dgm:pt modelId="{06E921C6-5CCA-4390-9D89-6B6977635EC2}" type="pres">
      <dgm:prSet presAssocID="{CD18CEEB-8530-45B1-881C-7E0592AB4862}" presName="tx1" presStyleLbl="revTx" presStyleIdx="2" presStyleCnt="4"/>
      <dgm:spPr/>
    </dgm:pt>
    <dgm:pt modelId="{168CB664-1BBE-475B-8A57-AC839B40B3D3}" type="pres">
      <dgm:prSet presAssocID="{CD18CEEB-8530-45B1-881C-7E0592AB4862}" presName="vert1" presStyleCnt="0"/>
      <dgm:spPr/>
    </dgm:pt>
    <dgm:pt modelId="{9FC413C0-7D8B-4762-A53E-20798AFCDFBE}" type="pres">
      <dgm:prSet presAssocID="{C53320FD-8413-41ED-AE87-E0348F0A9275}" presName="thickLine" presStyleLbl="alignNode1" presStyleIdx="3" presStyleCnt="4"/>
      <dgm:spPr/>
    </dgm:pt>
    <dgm:pt modelId="{DE3996EA-19F4-49F8-9709-748412E219D0}" type="pres">
      <dgm:prSet presAssocID="{C53320FD-8413-41ED-AE87-E0348F0A9275}" presName="horz1" presStyleCnt="0"/>
      <dgm:spPr/>
    </dgm:pt>
    <dgm:pt modelId="{C0AD219B-02F3-4D77-A976-57980F80287E}" type="pres">
      <dgm:prSet presAssocID="{C53320FD-8413-41ED-AE87-E0348F0A9275}" presName="tx1" presStyleLbl="revTx" presStyleIdx="3" presStyleCnt="4"/>
      <dgm:spPr/>
    </dgm:pt>
    <dgm:pt modelId="{7FEF180B-D2F9-4100-9C45-D4D34337AC9E}" type="pres">
      <dgm:prSet presAssocID="{C53320FD-8413-41ED-AE87-E0348F0A9275}" presName="vert1" presStyleCnt="0"/>
      <dgm:spPr/>
    </dgm:pt>
  </dgm:ptLst>
  <dgm:cxnLst>
    <dgm:cxn modelId="{34733006-23DB-43D6-850F-C9276B07A048}" type="presOf" srcId="{C53320FD-8413-41ED-AE87-E0348F0A9275}" destId="{C0AD219B-02F3-4D77-A976-57980F80287E}" srcOrd="0" destOrd="0" presId="urn:microsoft.com/office/officeart/2008/layout/LinedList"/>
    <dgm:cxn modelId="{E9AD5A0B-E8FE-4CF2-B71C-769554723812}" srcId="{C130BAE3-3003-4082-AEE7-BDDC8613F91A}" destId="{4AE8C74A-85A6-43C2-A496-CCCED6C42275}" srcOrd="1" destOrd="0" parTransId="{B758E083-DA92-4750-B557-C6AF75829048}" sibTransId="{F629D985-10AB-4AD5-BB09-3F0DAB3256CE}"/>
    <dgm:cxn modelId="{DAC82F1F-BA33-4200-BDDE-E04C4BAA23D7}" type="presOf" srcId="{1BA9F76B-E2D4-4B15-9D8E-5F372AAB95B4}" destId="{D42861E1-1DBC-45CC-BE3C-B272D6ED4895}" srcOrd="0" destOrd="0" presId="urn:microsoft.com/office/officeart/2008/layout/LinedList"/>
    <dgm:cxn modelId="{18464249-E8AA-49EA-8917-AEBBB5E67A7D}" type="presOf" srcId="{CD18CEEB-8530-45B1-881C-7E0592AB4862}" destId="{06E921C6-5CCA-4390-9D89-6B6977635EC2}" srcOrd="0" destOrd="0" presId="urn:microsoft.com/office/officeart/2008/layout/LinedList"/>
    <dgm:cxn modelId="{BFB90482-1775-441C-B234-75F44A94FE78}" type="presOf" srcId="{4AE8C74A-85A6-43C2-A496-CCCED6C42275}" destId="{4069FA11-6F90-424C-8E37-5C1D1019C720}" srcOrd="0" destOrd="0" presId="urn:microsoft.com/office/officeart/2008/layout/LinedList"/>
    <dgm:cxn modelId="{D475EC9A-9998-4936-A3C1-924240573C37}" type="presOf" srcId="{C130BAE3-3003-4082-AEE7-BDDC8613F91A}" destId="{3EF4ED51-6C0D-4F7B-8BF3-CA5CE4D1012A}" srcOrd="0" destOrd="0" presId="urn:microsoft.com/office/officeart/2008/layout/LinedList"/>
    <dgm:cxn modelId="{24943DA5-C4F6-4F1A-A314-D6C3CCAE5D08}" srcId="{C130BAE3-3003-4082-AEE7-BDDC8613F91A}" destId="{C53320FD-8413-41ED-AE87-E0348F0A9275}" srcOrd="3" destOrd="0" parTransId="{406ED3F0-45B2-472D-8BFA-60720A1FF041}" sibTransId="{7A6C1E32-2E25-41E5-A35A-174DCD6B72AC}"/>
    <dgm:cxn modelId="{345E03FC-294C-4E34-914E-7CBEB437BA2B}" srcId="{C130BAE3-3003-4082-AEE7-BDDC8613F91A}" destId="{1BA9F76B-E2D4-4B15-9D8E-5F372AAB95B4}" srcOrd="0" destOrd="0" parTransId="{D59DEDD9-0772-462D-A90C-3E85ADC385AA}" sibTransId="{ED8B72DA-FA41-4656-95F3-97678793B0FC}"/>
    <dgm:cxn modelId="{B8FCFFFC-8E97-43DA-82CB-C045E6F6B276}" srcId="{C130BAE3-3003-4082-AEE7-BDDC8613F91A}" destId="{CD18CEEB-8530-45B1-881C-7E0592AB4862}" srcOrd="2" destOrd="0" parTransId="{D9089211-2493-468C-A541-C77EC45FE00F}" sibTransId="{B9D19624-ADE8-4157-9559-C85E39913BA8}"/>
    <dgm:cxn modelId="{07D94D7C-51E6-4868-A14E-BF66F66935E1}" type="presParOf" srcId="{3EF4ED51-6C0D-4F7B-8BF3-CA5CE4D1012A}" destId="{11BE21A4-ABAA-4491-903C-C95E155ECBE6}" srcOrd="0" destOrd="0" presId="urn:microsoft.com/office/officeart/2008/layout/LinedList"/>
    <dgm:cxn modelId="{BCD5D414-7450-44EC-AD43-4D6C534138A0}" type="presParOf" srcId="{3EF4ED51-6C0D-4F7B-8BF3-CA5CE4D1012A}" destId="{3548D5D4-675E-443B-A79D-805E58F9797D}" srcOrd="1" destOrd="0" presId="urn:microsoft.com/office/officeart/2008/layout/LinedList"/>
    <dgm:cxn modelId="{578DE155-AB6A-44FF-8F7B-229D0F1FABE0}" type="presParOf" srcId="{3548D5D4-675E-443B-A79D-805E58F9797D}" destId="{D42861E1-1DBC-45CC-BE3C-B272D6ED4895}" srcOrd="0" destOrd="0" presId="urn:microsoft.com/office/officeart/2008/layout/LinedList"/>
    <dgm:cxn modelId="{330DA5CF-1A92-4C98-96C4-E7E898F7B406}" type="presParOf" srcId="{3548D5D4-675E-443B-A79D-805E58F9797D}" destId="{6125DCED-40D5-436D-BF1B-2718C7583978}" srcOrd="1" destOrd="0" presId="urn:microsoft.com/office/officeart/2008/layout/LinedList"/>
    <dgm:cxn modelId="{C3355B03-11A5-43BA-BA18-47507C9BF211}" type="presParOf" srcId="{3EF4ED51-6C0D-4F7B-8BF3-CA5CE4D1012A}" destId="{FB204D26-79A3-4958-9F5F-59EC81FF9D6E}" srcOrd="2" destOrd="0" presId="urn:microsoft.com/office/officeart/2008/layout/LinedList"/>
    <dgm:cxn modelId="{F9F07D83-8883-4865-A1CF-2CB5EAA78DB3}" type="presParOf" srcId="{3EF4ED51-6C0D-4F7B-8BF3-CA5CE4D1012A}" destId="{05181C36-EB9B-450A-A78D-418DD7492A9A}" srcOrd="3" destOrd="0" presId="urn:microsoft.com/office/officeart/2008/layout/LinedList"/>
    <dgm:cxn modelId="{94244DA3-ACAF-49C3-AAF5-5ACC039DA09A}" type="presParOf" srcId="{05181C36-EB9B-450A-A78D-418DD7492A9A}" destId="{4069FA11-6F90-424C-8E37-5C1D1019C720}" srcOrd="0" destOrd="0" presId="urn:microsoft.com/office/officeart/2008/layout/LinedList"/>
    <dgm:cxn modelId="{83B1245D-E62B-43B9-B03E-75E516EF04AA}" type="presParOf" srcId="{05181C36-EB9B-450A-A78D-418DD7492A9A}" destId="{56CCC26D-FF11-40A2-A54E-6B82CC576C45}" srcOrd="1" destOrd="0" presId="urn:microsoft.com/office/officeart/2008/layout/LinedList"/>
    <dgm:cxn modelId="{A6D46589-5B24-4FF5-B885-312D1326E4DE}" type="presParOf" srcId="{3EF4ED51-6C0D-4F7B-8BF3-CA5CE4D1012A}" destId="{7A0F4BC9-9E68-4E0C-80DF-F0691BD00BA6}" srcOrd="4" destOrd="0" presId="urn:microsoft.com/office/officeart/2008/layout/LinedList"/>
    <dgm:cxn modelId="{DD806241-2D62-4316-8578-3FFFEC0EE579}" type="presParOf" srcId="{3EF4ED51-6C0D-4F7B-8BF3-CA5CE4D1012A}" destId="{82C96EAF-945C-4610-9E73-13E3D7C90B1E}" srcOrd="5" destOrd="0" presId="urn:microsoft.com/office/officeart/2008/layout/LinedList"/>
    <dgm:cxn modelId="{34CA33AE-ED15-489E-9301-B5E50F8C4CCB}" type="presParOf" srcId="{82C96EAF-945C-4610-9E73-13E3D7C90B1E}" destId="{06E921C6-5CCA-4390-9D89-6B6977635EC2}" srcOrd="0" destOrd="0" presId="urn:microsoft.com/office/officeart/2008/layout/LinedList"/>
    <dgm:cxn modelId="{39C703E3-8001-44BA-8B40-5E9D470F2B80}" type="presParOf" srcId="{82C96EAF-945C-4610-9E73-13E3D7C90B1E}" destId="{168CB664-1BBE-475B-8A57-AC839B40B3D3}" srcOrd="1" destOrd="0" presId="urn:microsoft.com/office/officeart/2008/layout/LinedList"/>
    <dgm:cxn modelId="{00B3B001-CDC7-412B-BE14-14B9055928EE}" type="presParOf" srcId="{3EF4ED51-6C0D-4F7B-8BF3-CA5CE4D1012A}" destId="{9FC413C0-7D8B-4762-A53E-20798AFCDFBE}" srcOrd="6" destOrd="0" presId="urn:microsoft.com/office/officeart/2008/layout/LinedList"/>
    <dgm:cxn modelId="{494DF7A7-2933-48DC-9F5F-104E78173D25}" type="presParOf" srcId="{3EF4ED51-6C0D-4F7B-8BF3-CA5CE4D1012A}" destId="{DE3996EA-19F4-49F8-9709-748412E219D0}" srcOrd="7" destOrd="0" presId="urn:microsoft.com/office/officeart/2008/layout/LinedList"/>
    <dgm:cxn modelId="{77ADE029-9E6A-4573-BF78-434E000DCC95}" type="presParOf" srcId="{DE3996EA-19F4-49F8-9709-748412E219D0}" destId="{C0AD219B-02F3-4D77-A976-57980F80287E}" srcOrd="0" destOrd="0" presId="urn:microsoft.com/office/officeart/2008/layout/LinedList"/>
    <dgm:cxn modelId="{C3838EE6-7E00-494E-B38A-59FBD7FA9263}" type="presParOf" srcId="{DE3996EA-19F4-49F8-9709-748412E219D0}" destId="{7FEF180B-D2F9-4100-9C45-D4D34337A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0BAE3-3003-4082-AEE7-BDDC8613F9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9F76B-E2D4-4B15-9D8E-5F372AAB95B4}">
      <dgm:prSet/>
      <dgm:spPr/>
      <dgm:t>
        <a:bodyPr/>
        <a:lstStyle/>
        <a:p>
          <a:r>
            <a:rPr lang="en-US" dirty="0" err="1"/>
            <a:t>Praktiske</a:t>
          </a:r>
          <a:r>
            <a:rPr lang="en-US" dirty="0"/>
            <a:t> </a:t>
          </a:r>
          <a:r>
            <a:rPr lang="en-US" dirty="0" err="1"/>
            <a:t>øvelser</a:t>
          </a:r>
          <a:r>
            <a:rPr lang="en-US" dirty="0"/>
            <a:t> i </a:t>
          </a:r>
          <a:r>
            <a:rPr lang="en-US" dirty="0" err="1"/>
            <a:t>salgsfaget</a:t>
          </a:r>
          <a:endParaRPr lang="en-US" dirty="0"/>
        </a:p>
      </dgm:t>
    </dgm:pt>
    <dgm:pt modelId="{D59DEDD9-0772-462D-A90C-3E85ADC385AA}" type="parTrans" cxnId="{345E03FC-294C-4E34-914E-7CBEB437BA2B}">
      <dgm:prSet/>
      <dgm:spPr/>
      <dgm:t>
        <a:bodyPr/>
        <a:lstStyle/>
        <a:p>
          <a:endParaRPr lang="en-US"/>
        </a:p>
      </dgm:t>
    </dgm:pt>
    <dgm:pt modelId="{ED8B72DA-FA41-4656-95F3-97678793B0FC}" type="sibTrans" cxnId="{345E03FC-294C-4E34-914E-7CBEB437BA2B}">
      <dgm:prSet/>
      <dgm:spPr/>
      <dgm:t>
        <a:bodyPr/>
        <a:lstStyle/>
        <a:p>
          <a:endParaRPr lang="en-US"/>
        </a:p>
      </dgm:t>
    </dgm:pt>
    <dgm:pt modelId="{4AE8C74A-85A6-43C2-A496-CCCED6C42275}">
      <dgm:prSet/>
      <dgm:spPr/>
      <dgm:t>
        <a:bodyPr/>
        <a:lstStyle/>
        <a:p>
          <a:r>
            <a:rPr lang="en-US" dirty="0" err="1"/>
            <a:t>Mye</a:t>
          </a:r>
          <a:r>
            <a:rPr lang="en-US" dirty="0"/>
            <a:t> </a:t>
          </a:r>
          <a:r>
            <a:rPr lang="en-US" dirty="0" err="1"/>
            <a:t>tid</a:t>
          </a:r>
          <a:r>
            <a:rPr lang="en-US" dirty="0"/>
            <a:t> </a:t>
          </a:r>
          <a:r>
            <a:rPr lang="en-US" dirty="0" err="1"/>
            <a:t>til</a:t>
          </a:r>
          <a:r>
            <a:rPr lang="en-US" dirty="0"/>
            <a:t> </a:t>
          </a:r>
          <a:r>
            <a:rPr lang="en-US" dirty="0" err="1"/>
            <a:t>samtaler</a:t>
          </a:r>
          <a:r>
            <a:rPr lang="en-US" dirty="0"/>
            <a:t> </a:t>
          </a:r>
        </a:p>
      </dgm:t>
    </dgm:pt>
    <dgm:pt modelId="{B758E083-DA92-4750-B557-C6AF75829048}" type="parTrans" cxnId="{E9AD5A0B-E8FE-4CF2-B71C-769554723812}">
      <dgm:prSet/>
      <dgm:spPr/>
      <dgm:t>
        <a:bodyPr/>
        <a:lstStyle/>
        <a:p>
          <a:endParaRPr lang="en-US"/>
        </a:p>
      </dgm:t>
    </dgm:pt>
    <dgm:pt modelId="{F629D985-10AB-4AD5-BB09-3F0DAB3256CE}" type="sibTrans" cxnId="{E9AD5A0B-E8FE-4CF2-B71C-769554723812}">
      <dgm:prSet/>
      <dgm:spPr/>
      <dgm:t>
        <a:bodyPr/>
        <a:lstStyle/>
        <a:p>
          <a:endParaRPr lang="en-US"/>
        </a:p>
      </dgm:t>
    </dgm:pt>
    <dgm:pt modelId="{CD18CEEB-8530-45B1-881C-7E0592AB4862}">
      <dgm:prSet/>
      <dgm:spPr/>
      <dgm:t>
        <a:bodyPr/>
        <a:lstStyle/>
        <a:p>
          <a:r>
            <a:rPr lang="en-US" dirty="0" err="1"/>
            <a:t>Tett</a:t>
          </a:r>
          <a:r>
            <a:rPr lang="en-US" baseline="0" dirty="0"/>
            <a:t> </a:t>
          </a:r>
          <a:r>
            <a:rPr lang="en-US" baseline="0" dirty="0" err="1"/>
            <a:t>samarbeid</a:t>
          </a:r>
          <a:r>
            <a:rPr lang="en-US" baseline="0" dirty="0"/>
            <a:t> med </a:t>
          </a:r>
          <a:r>
            <a:rPr lang="en-US" baseline="0" dirty="0" err="1"/>
            <a:t>bedrifter</a:t>
          </a:r>
          <a:endParaRPr lang="en-US" dirty="0"/>
        </a:p>
      </dgm:t>
    </dgm:pt>
    <dgm:pt modelId="{D9089211-2493-468C-A541-C77EC45FE00F}" type="parTrans" cxnId="{B8FCFFFC-8E97-43DA-82CB-C045E6F6B276}">
      <dgm:prSet/>
      <dgm:spPr/>
      <dgm:t>
        <a:bodyPr/>
        <a:lstStyle/>
        <a:p>
          <a:endParaRPr lang="en-US"/>
        </a:p>
      </dgm:t>
    </dgm:pt>
    <dgm:pt modelId="{B9D19624-ADE8-4157-9559-C85E39913BA8}" type="sibTrans" cxnId="{B8FCFFFC-8E97-43DA-82CB-C045E6F6B276}">
      <dgm:prSet/>
      <dgm:spPr/>
      <dgm:t>
        <a:bodyPr/>
        <a:lstStyle/>
        <a:p>
          <a:endParaRPr lang="en-US"/>
        </a:p>
      </dgm:t>
    </dgm:pt>
    <dgm:pt modelId="{C53320FD-8413-41ED-AE87-E0348F0A9275}">
      <dgm:prSet/>
      <dgm:spPr/>
      <dgm:t>
        <a:bodyPr/>
        <a:lstStyle/>
        <a:p>
          <a:r>
            <a:rPr lang="en-US" dirty="0" err="1"/>
            <a:t>Målet</a:t>
          </a:r>
          <a:r>
            <a:rPr lang="en-US" baseline="0" dirty="0"/>
            <a:t> er at </a:t>
          </a:r>
          <a:r>
            <a:rPr lang="en-US" baseline="0" dirty="0" err="1"/>
            <a:t>ungdommer</a:t>
          </a:r>
          <a:r>
            <a:rPr lang="en-US" baseline="0" dirty="0"/>
            <a:t> </a:t>
          </a:r>
          <a:r>
            <a:rPr lang="en-US" baseline="0" dirty="0" err="1"/>
            <a:t>skal</a:t>
          </a:r>
          <a:r>
            <a:rPr lang="en-US" baseline="0" dirty="0"/>
            <a:t> </a:t>
          </a:r>
          <a:r>
            <a:rPr lang="en-US" baseline="0" dirty="0" err="1"/>
            <a:t>bli</a:t>
          </a:r>
          <a:r>
            <a:rPr lang="en-US" baseline="0" dirty="0"/>
            <a:t> </a:t>
          </a:r>
          <a:r>
            <a:rPr lang="en-US" baseline="0" dirty="0">
              <a:solidFill>
                <a:srgbClr val="FFFF00"/>
              </a:solidFill>
            </a:rPr>
            <a:t>agent i </a:t>
          </a:r>
          <a:r>
            <a:rPr lang="en-US" baseline="0" dirty="0" err="1">
              <a:solidFill>
                <a:srgbClr val="FFFF00"/>
              </a:solidFill>
            </a:rPr>
            <a:t>eget</a:t>
          </a:r>
          <a:r>
            <a:rPr lang="en-US" baseline="0" dirty="0">
              <a:solidFill>
                <a:srgbClr val="FFFF00"/>
              </a:solidFill>
            </a:rPr>
            <a:t> liv</a:t>
          </a:r>
          <a:endParaRPr lang="en-US" dirty="0">
            <a:solidFill>
              <a:srgbClr val="FFFF00"/>
            </a:solidFill>
          </a:endParaRPr>
        </a:p>
      </dgm:t>
    </dgm:pt>
    <dgm:pt modelId="{406ED3F0-45B2-472D-8BFA-60720A1FF041}" type="parTrans" cxnId="{24943DA5-C4F6-4F1A-A314-D6C3CCAE5D08}">
      <dgm:prSet/>
      <dgm:spPr/>
      <dgm:t>
        <a:bodyPr/>
        <a:lstStyle/>
        <a:p>
          <a:endParaRPr lang="en-US"/>
        </a:p>
      </dgm:t>
    </dgm:pt>
    <dgm:pt modelId="{7A6C1E32-2E25-41E5-A35A-174DCD6B72AC}" type="sibTrans" cxnId="{24943DA5-C4F6-4F1A-A314-D6C3CCAE5D08}">
      <dgm:prSet/>
      <dgm:spPr/>
      <dgm:t>
        <a:bodyPr/>
        <a:lstStyle/>
        <a:p>
          <a:endParaRPr lang="en-US"/>
        </a:p>
      </dgm:t>
    </dgm:pt>
    <dgm:pt modelId="{3EF4ED51-6C0D-4F7B-8BF3-CA5CE4D1012A}" type="pres">
      <dgm:prSet presAssocID="{C130BAE3-3003-4082-AEE7-BDDC8613F91A}" presName="vert0" presStyleCnt="0">
        <dgm:presLayoutVars>
          <dgm:dir/>
          <dgm:animOne val="branch"/>
          <dgm:animLvl val="lvl"/>
        </dgm:presLayoutVars>
      </dgm:prSet>
      <dgm:spPr/>
    </dgm:pt>
    <dgm:pt modelId="{11BE21A4-ABAA-4491-903C-C95E155ECBE6}" type="pres">
      <dgm:prSet presAssocID="{1BA9F76B-E2D4-4B15-9D8E-5F372AAB95B4}" presName="thickLine" presStyleLbl="alignNode1" presStyleIdx="0" presStyleCnt="4"/>
      <dgm:spPr/>
    </dgm:pt>
    <dgm:pt modelId="{3548D5D4-675E-443B-A79D-805E58F9797D}" type="pres">
      <dgm:prSet presAssocID="{1BA9F76B-E2D4-4B15-9D8E-5F372AAB95B4}" presName="horz1" presStyleCnt="0"/>
      <dgm:spPr/>
    </dgm:pt>
    <dgm:pt modelId="{D42861E1-1DBC-45CC-BE3C-B272D6ED4895}" type="pres">
      <dgm:prSet presAssocID="{1BA9F76B-E2D4-4B15-9D8E-5F372AAB95B4}" presName="tx1" presStyleLbl="revTx" presStyleIdx="0" presStyleCnt="4"/>
      <dgm:spPr/>
    </dgm:pt>
    <dgm:pt modelId="{6125DCED-40D5-436D-BF1B-2718C7583978}" type="pres">
      <dgm:prSet presAssocID="{1BA9F76B-E2D4-4B15-9D8E-5F372AAB95B4}" presName="vert1" presStyleCnt="0"/>
      <dgm:spPr/>
    </dgm:pt>
    <dgm:pt modelId="{FB204D26-79A3-4958-9F5F-59EC81FF9D6E}" type="pres">
      <dgm:prSet presAssocID="{4AE8C74A-85A6-43C2-A496-CCCED6C42275}" presName="thickLine" presStyleLbl="alignNode1" presStyleIdx="1" presStyleCnt="4"/>
      <dgm:spPr/>
    </dgm:pt>
    <dgm:pt modelId="{05181C36-EB9B-450A-A78D-418DD7492A9A}" type="pres">
      <dgm:prSet presAssocID="{4AE8C74A-85A6-43C2-A496-CCCED6C42275}" presName="horz1" presStyleCnt="0"/>
      <dgm:spPr/>
    </dgm:pt>
    <dgm:pt modelId="{4069FA11-6F90-424C-8E37-5C1D1019C720}" type="pres">
      <dgm:prSet presAssocID="{4AE8C74A-85A6-43C2-A496-CCCED6C42275}" presName="tx1" presStyleLbl="revTx" presStyleIdx="1" presStyleCnt="4"/>
      <dgm:spPr/>
    </dgm:pt>
    <dgm:pt modelId="{56CCC26D-FF11-40A2-A54E-6B82CC576C45}" type="pres">
      <dgm:prSet presAssocID="{4AE8C74A-85A6-43C2-A496-CCCED6C42275}" presName="vert1" presStyleCnt="0"/>
      <dgm:spPr/>
    </dgm:pt>
    <dgm:pt modelId="{7A0F4BC9-9E68-4E0C-80DF-F0691BD00BA6}" type="pres">
      <dgm:prSet presAssocID="{CD18CEEB-8530-45B1-881C-7E0592AB4862}" presName="thickLine" presStyleLbl="alignNode1" presStyleIdx="2" presStyleCnt="4"/>
      <dgm:spPr/>
    </dgm:pt>
    <dgm:pt modelId="{82C96EAF-945C-4610-9E73-13E3D7C90B1E}" type="pres">
      <dgm:prSet presAssocID="{CD18CEEB-8530-45B1-881C-7E0592AB4862}" presName="horz1" presStyleCnt="0"/>
      <dgm:spPr/>
    </dgm:pt>
    <dgm:pt modelId="{06E921C6-5CCA-4390-9D89-6B6977635EC2}" type="pres">
      <dgm:prSet presAssocID="{CD18CEEB-8530-45B1-881C-7E0592AB4862}" presName="tx1" presStyleLbl="revTx" presStyleIdx="2" presStyleCnt="4"/>
      <dgm:spPr/>
    </dgm:pt>
    <dgm:pt modelId="{168CB664-1BBE-475B-8A57-AC839B40B3D3}" type="pres">
      <dgm:prSet presAssocID="{CD18CEEB-8530-45B1-881C-7E0592AB4862}" presName="vert1" presStyleCnt="0"/>
      <dgm:spPr/>
    </dgm:pt>
    <dgm:pt modelId="{9FC413C0-7D8B-4762-A53E-20798AFCDFBE}" type="pres">
      <dgm:prSet presAssocID="{C53320FD-8413-41ED-AE87-E0348F0A9275}" presName="thickLine" presStyleLbl="alignNode1" presStyleIdx="3" presStyleCnt="4"/>
      <dgm:spPr/>
    </dgm:pt>
    <dgm:pt modelId="{DE3996EA-19F4-49F8-9709-748412E219D0}" type="pres">
      <dgm:prSet presAssocID="{C53320FD-8413-41ED-AE87-E0348F0A9275}" presName="horz1" presStyleCnt="0"/>
      <dgm:spPr/>
    </dgm:pt>
    <dgm:pt modelId="{C0AD219B-02F3-4D77-A976-57980F80287E}" type="pres">
      <dgm:prSet presAssocID="{C53320FD-8413-41ED-AE87-E0348F0A9275}" presName="tx1" presStyleLbl="revTx" presStyleIdx="3" presStyleCnt="4"/>
      <dgm:spPr/>
    </dgm:pt>
    <dgm:pt modelId="{7FEF180B-D2F9-4100-9C45-D4D34337AC9E}" type="pres">
      <dgm:prSet presAssocID="{C53320FD-8413-41ED-AE87-E0348F0A9275}" presName="vert1" presStyleCnt="0"/>
      <dgm:spPr/>
    </dgm:pt>
  </dgm:ptLst>
  <dgm:cxnLst>
    <dgm:cxn modelId="{34733006-23DB-43D6-850F-C9276B07A048}" type="presOf" srcId="{C53320FD-8413-41ED-AE87-E0348F0A9275}" destId="{C0AD219B-02F3-4D77-A976-57980F80287E}" srcOrd="0" destOrd="0" presId="urn:microsoft.com/office/officeart/2008/layout/LinedList"/>
    <dgm:cxn modelId="{E9AD5A0B-E8FE-4CF2-B71C-769554723812}" srcId="{C130BAE3-3003-4082-AEE7-BDDC8613F91A}" destId="{4AE8C74A-85A6-43C2-A496-CCCED6C42275}" srcOrd="1" destOrd="0" parTransId="{B758E083-DA92-4750-B557-C6AF75829048}" sibTransId="{F629D985-10AB-4AD5-BB09-3F0DAB3256CE}"/>
    <dgm:cxn modelId="{DAC82F1F-BA33-4200-BDDE-E04C4BAA23D7}" type="presOf" srcId="{1BA9F76B-E2D4-4B15-9D8E-5F372AAB95B4}" destId="{D42861E1-1DBC-45CC-BE3C-B272D6ED4895}" srcOrd="0" destOrd="0" presId="urn:microsoft.com/office/officeart/2008/layout/LinedList"/>
    <dgm:cxn modelId="{18464249-E8AA-49EA-8917-AEBBB5E67A7D}" type="presOf" srcId="{CD18CEEB-8530-45B1-881C-7E0592AB4862}" destId="{06E921C6-5CCA-4390-9D89-6B6977635EC2}" srcOrd="0" destOrd="0" presId="urn:microsoft.com/office/officeart/2008/layout/LinedList"/>
    <dgm:cxn modelId="{BFB90482-1775-441C-B234-75F44A94FE78}" type="presOf" srcId="{4AE8C74A-85A6-43C2-A496-CCCED6C42275}" destId="{4069FA11-6F90-424C-8E37-5C1D1019C720}" srcOrd="0" destOrd="0" presId="urn:microsoft.com/office/officeart/2008/layout/LinedList"/>
    <dgm:cxn modelId="{D475EC9A-9998-4936-A3C1-924240573C37}" type="presOf" srcId="{C130BAE3-3003-4082-AEE7-BDDC8613F91A}" destId="{3EF4ED51-6C0D-4F7B-8BF3-CA5CE4D1012A}" srcOrd="0" destOrd="0" presId="urn:microsoft.com/office/officeart/2008/layout/LinedList"/>
    <dgm:cxn modelId="{24943DA5-C4F6-4F1A-A314-D6C3CCAE5D08}" srcId="{C130BAE3-3003-4082-AEE7-BDDC8613F91A}" destId="{C53320FD-8413-41ED-AE87-E0348F0A9275}" srcOrd="3" destOrd="0" parTransId="{406ED3F0-45B2-472D-8BFA-60720A1FF041}" sibTransId="{7A6C1E32-2E25-41E5-A35A-174DCD6B72AC}"/>
    <dgm:cxn modelId="{345E03FC-294C-4E34-914E-7CBEB437BA2B}" srcId="{C130BAE3-3003-4082-AEE7-BDDC8613F91A}" destId="{1BA9F76B-E2D4-4B15-9D8E-5F372AAB95B4}" srcOrd="0" destOrd="0" parTransId="{D59DEDD9-0772-462D-A90C-3E85ADC385AA}" sibTransId="{ED8B72DA-FA41-4656-95F3-97678793B0FC}"/>
    <dgm:cxn modelId="{B8FCFFFC-8E97-43DA-82CB-C045E6F6B276}" srcId="{C130BAE3-3003-4082-AEE7-BDDC8613F91A}" destId="{CD18CEEB-8530-45B1-881C-7E0592AB4862}" srcOrd="2" destOrd="0" parTransId="{D9089211-2493-468C-A541-C77EC45FE00F}" sibTransId="{B9D19624-ADE8-4157-9559-C85E39913BA8}"/>
    <dgm:cxn modelId="{07D94D7C-51E6-4868-A14E-BF66F66935E1}" type="presParOf" srcId="{3EF4ED51-6C0D-4F7B-8BF3-CA5CE4D1012A}" destId="{11BE21A4-ABAA-4491-903C-C95E155ECBE6}" srcOrd="0" destOrd="0" presId="urn:microsoft.com/office/officeart/2008/layout/LinedList"/>
    <dgm:cxn modelId="{BCD5D414-7450-44EC-AD43-4D6C534138A0}" type="presParOf" srcId="{3EF4ED51-6C0D-4F7B-8BF3-CA5CE4D1012A}" destId="{3548D5D4-675E-443B-A79D-805E58F9797D}" srcOrd="1" destOrd="0" presId="urn:microsoft.com/office/officeart/2008/layout/LinedList"/>
    <dgm:cxn modelId="{578DE155-AB6A-44FF-8F7B-229D0F1FABE0}" type="presParOf" srcId="{3548D5D4-675E-443B-A79D-805E58F9797D}" destId="{D42861E1-1DBC-45CC-BE3C-B272D6ED4895}" srcOrd="0" destOrd="0" presId="urn:microsoft.com/office/officeart/2008/layout/LinedList"/>
    <dgm:cxn modelId="{330DA5CF-1A92-4C98-96C4-E7E898F7B406}" type="presParOf" srcId="{3548D5D4-675E-443B-A79D-805E58F9797D}" destId="{6125DCED-40D5-436D-BF1B-2718C7583978}" srcOrd="1" destOrd="0" presId="urn:microsoft.com/office/officeart/2008/layout/LinedList"/>
    <dgm:cxn modelId="{C3355B03-11A5-43BA-BA18-47507C9BF211}" type="presParOf" srcId="{3EF4ED51-6C0D-4F7B-8BF3-CA5CE4D1012A}" destId="{FB204D26-79A3-4958-9F5F-59EC81FF9D6E}" srcOrd="2" destOrd="0" presId="urn:microsoft.com/office/officeart/2008/layout/LinedList"/>
    <dgm:cxn modelId="{F9F07D83-8883-4865-A1CF-2CB5EAA78DB3}" type="presParOf" srcId="{3EF4ED51-6C0D-4F7B-8BF3-CA5CE4D1012A}" destId="{05181C36-EB9B-450A-A78D-418DD7492A9A}" srcOrd="3" destOrd="0" presId="urn:microsoft.com/office/officeart/2008/layout/LinedList"/>
    <dgm:cxn modelId="{94244DA3-ACAF-49C3-AAF5-5ACC039DA09A}" type="presParOf" srcId="{05181C36-EB9B-450A-A78D-418DD7492A9A}" destId="{4069FA11-6F90-424C-8E37-5C1D1019C720}" srcOrd="0" destOrd="0" presId="urn:microsoft.com/office/officeart/2008/layout/LinedList"/>
    <dgm:cxn modelId="{83B1245D-E62B-43B9-B03E-75E516EF04AA}" type="presParOf" srcId="{05181C36-EB9B-450A-A78D-418DD7492A9A}" destId="{56CCC26D-FF11-40A2-A54E-6B82CC576C45}" srcOrd="1" destOrd="0" presId="urn:microsoft.com/office/officeart/2008/layout/LinedList"/>
    <dgm:cxn modelId="{A6D46589-5B24-4FF5-B885-312D1326E4DE}" type="presParOf" srcId="{3EF4ED51-6C0D-4F7B-8BF3-CA5CE4D1012A}" destId="{7A0F4BC9-9E68-4E0C-80DF-F0691BD00BA6}" srcOrd="4" destOrd="0" presId="urn:microsoft.com/office/officeart/2008/layout/LinedList"/>
    <dgm:cxn modelId="{DD806241-2D62-4316-8578-3FFFEC0EE579}" type="presParOf" srcId="{3EF4ED51-6C0D-4F7B-8BF3-CA5CE4D1012A}" destId="{82C96EAF-945C-4610-9E73-13E3D7C90B1E}" srcOrd="5" destOrd="0" presId="urn:microsoft.com/office/officeart/2008/layout/LinedList"/>
    <dgm:cxn modelId="{34CA33AE-ED15-489E-9301-B5E50F8C4CCB}" type="presParOf" srcId="{82C96EAF-945C-4610-9E73-13E3D7C90B1E}" destId="{06E921C6-5CCA-4390-9D89-6B6977635EC2}" srcOrd="0" destOrd="0" presId="urn:microsoft.com/office/officeart/2008/layout/LinedList"/>
    <dgm:cxn modelId="{39C703E3-8001-44BA-8B40-5E9D470F2B80}" type="presParOf" srcId="{82C96EAF-945C-4610-9E73-13E3D7C90B1E}" destId="{168CB664-1BBE-475B-8A57-AC839B40B3D3}" srcOrd="1" destOrd="0" presId="urn:microsoft.com/office/officeart/2008/layout/LinedList"/>
    <dgm:cxn modelId="{00B3B001-CDC7-412B-BE14-14B9055928EE}" type="presParOf" srcId="{3EF4ED51-6C0D-4F7B-8BF3-CA5CE4D1012A}" destId="{9FC413C0-7D8B-4762-A53E-20798AFCDFBE}" srcOrd="6" destOrd="0" presId="urn:microsoft.com/office/officeart/2008/layout/LinedList"/>
    <dgm:cxn modelId="{494DF7A7-2933-48DC-9F5F-104E78173D25}" type="presParOf" srcId="{3EF4ED51-6C0D-4F7B-8BF3-CA5CE4D1012A}" destId="{DE3996EA-19F4-49F8-9709-748412E219D0}" srcOrd="7" destOrd="0" presId="urn:microsoft.com/office/officeart/2008/layout/LinedList"/>
    <dgm:cxn modelId="{77ADE029-9E6A-4573-BF78-434E000DCC95}" type="presParOf" srcId="{DE3996EA-19F4-49F8-9709-748412E219D0}" destId="{C0AD219B-02F3-4D77-A976-57980F80287E}" srcOrd="0" destOrd="0" presId="urn:microsoft.com/office/officeart/2008/layout/LinedList"/>
    <dgm:cxn modelId="{C3838EE6-7E00-494E-B38A-59FBD7FA9263}" type="presParOf" srcId="{DE3996EA-19F4-49F8-9709-748412E219D0}" destId="{7FEF180B-D2F9-4100-9C45-D4D34337A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30BAE3-3003-4082-AEE7-BDDC8613F9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9F76B-E2D4-4B15-9D8E-5F372AAB95B4}">
      <dgm:prSet/>
      <dgm:spPr/>
      <dgm:t>
        <a:bodyPr/>
        <a:lstStyle/>
        <a:p>
          <a:r>
            <a:rPr lang="nb-NO" dirty="0">
              <a:solidFill>
                <a:srgbClr val="FFFF00"/>
              </a:solidFill>
            </a:rPr>
            <a:t>Erfaringslæring</a:t>
          </a:r>
          <a:r>
            <a:rPr lang="nb-NO" dirty="0"/>
            <a:t> Dewey, 1938 ; Praksis Lave og Wenger,1991 </a:t>
          </a:r>
          <a:endParaRPr lang="en-US" dirty="0"/>
        </a:p>
      </dgm:t>
    </dgm:pt>
    <dgm:pt modelId="{D59DEDD9-0772-462D-A90C-3E85ADC385AA}" type="parTrans" cxnId="{345E03FC-294C-4E34-914E-7CBEB437BA2B}">
      <dgm:prSet/>
      <dgm:spPr/>
      <dgm:t>
        <a:bodyPr/>
        <a:lstStyle/>
        <a:p>
          <a:endParaRPr lang="en-US"/>
        </a:p>
      </dgm:t>
    </dgm:pt>
    <dgm:pt modelId="{ED8B72DA-FA41-4656-95F3-97678793B0FC}" type="sibTrans" cxnId="{345E03FC-294C-4E34-914E-7CBEB437BA2B}">
      <dgm:prSet/>
      <dgm:spPr/>
      <dgm:t>
        <a:bodyPr/>
        <a:lstStyle/>
        <a:p>
          <a:endParaRPr lang="en-US"/>
        </a:p>
      </dgm:t>
    </dgm:pt>
    <dgm:pt modelId="{4AE8C74A-85A6-43C2-A496-CCCED6C42275}">
      <dgm:prSet/>
      <dgm:spPr/>
      <dgm:t>
        <a:bodyPr/>
        <a:lstStyle/>
        <a:p>
          <a:r>
            <a:rPr lang="nb-NO" dirty="0">
              <a:solidFill>
                <a:srgbClr val="FFFF00"/>
              </a:solidFill>
            </a:rPr>
            <a:t>Yrkesdidaktikk</a:t>
          </a:r>
          <a:r>
            <a:rPr lang="nb-NO" dirty="0"/>
            <a:t>: Hiim, 2013; Refleksjon, Schøn, 1987 </a:t>
          </a:r>
          <a:endParaRPr lang="en-US" dirty="0"/>
        </a:p>
      </dgm:t>
    </dgm:pt>
    <dgm:pt modelId="{B758E083-DA92-4750-B557-C6AF75829048}" type="parTrans" cxnId="{E9AD5A0B-E8FE-4CF2-B71C-769554723812}">
      <dgm:prSet/>
      <dgm:spPr/>
      <dgm:t>
        <a:bodyPr/>
        <a:lstStyle/>
        <a:p>
          <a:endParaRPr lang="en-US"/>
        </a:p>
      </dgm:t>
    </dgm:pt>
    <dgm:pt modelId="{F629D985-10AB-4AD5-BB09-3F0DAB3256CE}" type="sibTrans" cxnId="{E9AD5A0B-E8FE-4CF2-B71C-769554723812}">
      <dgm:prSet/>
      <dgm:spPr/>
      <dgm:t>
        <a:bodyPr/>
        <a:lstStyle/>
        <a:p>
          <a:endParaRPr lang="en-US"/>
        </a:p>
      </dgm:t>
    </dgm:pt>
    <dgm:pt modelId="{CD18CEEB-8530-45B1-881C-7E0592AB4862}">
      <dgm:prSet/>
      <dgm:spPr/>
      <dgm:t>
        <a:bodyPr/>
        <a:lstStyle/>
        <a:p>
          <a:r>
            <a:rPr lang="nb-NO" dirty="0">
              <a:solidFill>
                <a:srgbClr val="FFFF00"/>
              </a:solidFill>
            </a:rPr>
            <a:t>Yrkeskompetanse</a:t>
          </a:r>
          <a:r>
            <a:rPr lang="nb-NO" dirty="0"/>
            <a:t>: Dreyfus &amp; Dreyfus, 1986</a:t>
          </a:r>
          <a:endParaRPr lang="en-US" dirty="0"/>
        </a:p>
      </dgm:t>
    </dgm:pt>
    <dgm:pt modelId="{D9089211-2493-468C-A541-C77EC45FE00F}" type="parTrans" cxnId="{B8FCFFFC-8E97-43DA-82CB-C045E6F6B276}">
      <dgm:prSet/>
      <dgm:spPr/>
      <dgm:t>
        <a:bodyPr/>
        <a:lstStyle/>
        <a:p>
          <a:endParaRPr lang="en-US"/>
        </a:p>
      </dgm:t>
    </dgm:pt>
    <dgm:pt modelId="{B9D19624-ADE8-4157-9559-C85E39913BA8}" type="sibTrans" cxnId="{B8FCFFFC-8E97-43DA-82CB-C045E6F6B276}">
      <dgm:prSet/>
      <dgm:spPr/>
      <dgm:t>
        <a:bodyPr/>
        <a:lstStyle/>
        <a:p>
          <a:endParaRPr lang="en-US"/>
        </a:p>
      </dgm:t>
    </dgm:pt>
    <dgm:pt modelId="{C53320FD-8413-41ED-AE87-E0348F0A9275}">
      <dgm:prSet/>
      <dgm:spPr/>
      <dgm:t>
        <a:bodyPr/>
        <a:lstStyle/>
        <a:p>
          <a:r>
            <a:rPr lang="nb-NO" dirty="0">
              <a:solidFill>
                <a:srgbClr val="FFFF00"/>
              </a:solidFill>
            </a:rPr>
            <a:t>Helhetlige yrkesprosesser</a:t>
          </a:r>
          <a:r>
            <a:rPr lang="nb-NO" dirty="0"/>
            <a:t>: Sund, 2005; </a:t>
          </a:r>
          <a:endParaRPr lang="en-US" dirty="0"/>
        </a:p>
      </dgm:t>
    </dgm:pt>
    <dgm:pt modelId="{406ED3F0-45B2-472D-8BFA-60720A1FF041}" type="parTrans" cxnId="{24943DA5-C4F6-4F1A-A314-D6C3CCAE5D08}">
      <dgm:prSet/>
      <dgm:spPr/>
      <dgm:t>
        <a:bodyPr/>
        <a:lstStyle/>
        <a:p>
          <a:endParaRPr lang="en-US"/>
        </a:p>
      </dgm:t>
    </dgm:pt>
    <dgm:pt modelId="{7A6C1E32-2E25-41E5-A35A-174DCD6B72AC}" type="sibTrans" cxnId="{24943DA5-C4F6-4F1A-A314-D6C3CCAE5D08}">
      <dgm:prSet/>
      <dgm:spPr/>
      <dgm:t>
        <a:bodyPr/>
        <a:lstStyle/>
        <a:p>
          <a:endParaRPr lang="en-US"/>
        </a:p>
      </dgm:t>
    </dgm:pt>
    <dgm:pt modelId="{3EF4ED51-6C0D-4F7B-8BF3-CA5CE4D1012A}" type="pres">
      <dgm:prSet presAssocID="{C130BAE3-3003-4082-AEE7-BDDC8613F91A}" presName="vert0" presStyleCnt="0">
        <dgm:presLayoutVars>
          <dgm:dir/>
          <dgm:animOne val="branch"/>
          <dgm:animLvl val="lvl"/>
        </dgm:presLayoutVars>
      </dgm:prSet>
      <dgm:spPr/>
    </dgm:pt>
    <dgm:pt modelId="{11BE21A4-ABAA-4491-903C-C95E155ECBE6}" type="pres">
      <dgm:prSet presAssocID="{1BA9F76B-E2D4-4B15-9D8E-5F372AAB95B4}" presName="thickLine" presStyleLbl="alignNode1" presStyleIdx="0" presStyleCnt="4"/>
      <dgm:spPr/>
    </dgm:pt>
    <dgm:pt modelId="{3548D5D4-675E-443B-A79D-805E58F9797D}" type="pres">
      <dgm:prSet presAssocID="{1BA9F76B-E2D4-4B15-9D8E-5F372AAB95B4}" presName="horz1" presStyleCnt="0"/>
      <dgm:spPr/>
    </dgm:pt>
    <dgm:pt modelId="{D42861E1-1DBC-45CC-BE3C-B272D6ED4895}" type="pres">
      <dgm:prSet presAssocID="{1BA9F76B-E2D4-4B15-9D8E-5F372AAB95B4}" presName="tx1" presStyleLbl="revTx" presStyleIdx="0" presStyleCnt="4"/>
      <dgm:spPr/>
    </dgm:pt>
    <dgm:pt modelId="{6125DCED-40D5-436D-BF1B-2718C7583978}" type="pres">
      <dgm:prSet presAssocID="{1BA9F76B-E2D4-4B15-9D8E-5F372AAB95B4}" presName="vert1" presStyleCnt="0"/>
      <dgm:spPr/>
    </dgm:pt>
    <dgm:pt modelId="{FB204D26-79A3-4958-9F5F-59EC81FF9D6E}" type="pres">
      <dgm:prSet presAssocID="{4AE8C74A-85A6-43C2-A496-CCCED6C42275}" presName="thickLine" presStyleLbl="alignNode1" presStyleIdx="1" presStyleCnt="4"/>
      <dgm:spPr/>
    </dgm:pt>
    <dgm:pt modelId="{05181C36-EB9B-450A-A78D-418DD7492A9A}" type="pres">
      <dgm:prSet presAssocID="{4AE8C74A-85A6-43C2-A496-CCCED6C42275}" presName="horz1" presStyleCnt="0"/>
      <dgm:spPr/>
    </dgm:pt>
    <dgm:pt modelId="{4069FA11-6F90-424C-8E37-5C1D1019C720}" type="pres">
      <dgm:prSet presAssocID="{4AE8C74A-85A6-43C2-A496-CCCED6C42275}" presName="tx1" presStyleLbl="revTx" presStyleIdx="1" presStyleCnt="4"/>
      <dgm:spPr/>
    </dgm:pt>
    <dgm:pt modelId="{56CCC26D-FF11-40A2-A54E-6B82CC576C45}" type="pres">
      <dgm:prSet presAssocID="{4AE8C74A-85A6-43C2-A496-CCCED6C42275}" presName="vert1" presStyleCnt="0"/>
      <dgm:spPr/>
    </dgm:pt>
    <dgm:pt modelId="{7A0F4BC9-9E68-4E0C-80DF-F0691BD00BA6}" type="pres">
      <dgm:prSet presAssocID="{CD18CEEB-8530-45B1-881C-7E0592AB4862}" presName="thickLine" presStyleLbl="alignNode1" presStyleIdx="2" presStyleCnt="4"/>
      <dgm:spPr/>
    </dgm:pt>
    <dgm:pt modelId="{82C96EAF-945C-4610-9E73-13E3D7C90B1E}" type="pres">
      <dgm:prSet presAssocID="{CD18CEEB-8530-45B1-881C-7E0592AB4862}" presName="horz1" presStyleCnt="0"/>
      <dgm:spPr/>
    </dgm:pt>
    <dgm:pt modelId="{06E921C6-5CCA-4390-9D89-6B6977635EC2}" type="pres">
      <dgm:prSet presAssocID="{CD18CEEB-8530-45B1-881C-7E0592AB4862}" presName="tx1" presStyleLbl="revTx" presStyleIdx="2" presStyleCnt="4"/>
      <dgm:spPr/>
    </dgm:pt>
    <dgm:pt modelId="{168CB664-1BBE-475B-8A57-AC839B40B3D3}" type="pres">
      <dgm:prSet presAssocID="{CD18CEEB-8530-45B1-881C-7E0592AB4862}" presName="vert1" presStyleCnt="0"/>
      <dgm:spPr/>
    </dgm:pt>
    <dgm:pt modelId="{9FC413C0-7D8B-4762-A53E-20798AFCDFBE}" type="pres">
      <dgm:prSet presAssocID="{C53320FD-8413-41ED-AE87-E0348F0A9275}" presName="thickLine" presStyleLbl="alignNode1" presStyleIdx="3" presStyleCnt="4"/>
      <dgm:spPr/>
    </dgm:pt>
    <dgm:pt modelId="{DE3996EA-19F4-49F8-9709-748412E219D0}" type="pres">
      <dgm:prSet presAssocID="{C53320FD-8413-41ED-AE87-E0348F0A9275}" presName="horz1" presStyleCnt="0"/>
      <dgm:spPr/>
    </dgm:pt>
    <dgm:pt modelId="{C0AD219B-02F3-4D77-A976-57980F80287E}" type="pres">
      <dgm:prSet presAssocID="{C53320FD-8413-41ED-AE87-E0348F0A9275}" presName="tx1" presStyleLbl="revTx" presStyleIdx="3" presStyleCnt="4"/>
      <dgm:spPr/>
    </dgm:pt>
    <dgm:pt modelId="{7FEF180B-D2F9-4100-9C45-D4D34337AC9E}" type="pres">
      <dgm:prSet presAssocID="{C53320FD-8413-41ED-AE87-E0348F0A9275}" presName="vert1" presStyleCnt="0"/>
      <dgm:spPr/>
    </dgm:pt>
  </dgm:ptLst>
  <dgm:cxnLst>
    <dgm:cxn modelId="{34733006-23DB-43D6-850F-C9276B07A048}" type="presOf" srcId="{C53320FD-8413-41ED-AE87-E0348F0A9275}" destId="{C0AD219B-02F3-4D77-A976-57980F80287E}" srcOrd="0" destOrd="0" presId="urn:microsoft.com/office/officeart/2008/layout/LinedList"/>
    <dgm:cxn modelId="{E9AD5A0B-E8FE-4CF2-B71C-769554723812}" srcId="{C130BAE3-3003-4082-AEE7-BDDC8613F91A}" destId="{4AE8C74A-85A6-43C2-A496-CCCED6C42275}" srcOrd="1" destOrd="0" parTransId="{B758E083-DA92-4750-B557-C6AF75829048}" sibTransId="{F629D985-10AB-4AD5-BB09-3F0DAB3256CE}"/>
    <dgm:cxn modelId="{DAC82F1F-BA33-4200-BDDE-E04C4BAA23D7}" type="presOf" srcId="{1BA9F76B-E2D4-4B15-9D8E-5F372AAB95B4}" destId="{D42861E1-1DBC-45CC-BE3C-B272D6ED4895}" srcOrd="0" destOrd="0" presId="urn:microsoft.com/office/officeart/2008/layout/LinedList"/>
    <dgm:cxn modelId="{18464249-E8AA-49EA-8917-AEBBB5E67A7D}" type="presOf" srcId="{CD18CEEB-8530-45B1-881C-7E0592AB4862}" destId="{06E921C6-5CCA-4390-9D89-6B6977635EC2}" srcOrd="0" destOrd="0" presId="urn:microsoft.com/office/officeart/2008/layout/LinedList"/>
    <dgm:cxn modelId="{BFB90482-1775-441C-B234-75F44A94FE78}" type="presOf" srcId="{4AE8C74A-85A6-43C2-A496-CCCED6C42275}" destId="{4069FA11-6F90-424C-8E37-5C1D1019C720}" srcOrd="0" destOrd="0" presId="urn:microsoft.com/office/officeart/2008/layout/LinedList"/>
    <dgm:cxn modelId="{D475EC9A-9998-4936-A3C1-924240573C37}" type="presOf" srcId="{C130BAE3-3003-4082-AEE7-BDDC8613F91A}" destId="{3EF4ED51-6C0D-4F7B-8BF3-CA5CE4D1012A}" srcOrd="0" destOrd="0" presId="urn:microsoft.com/office/officeart/2008/layout/LinedList"/>
    <dgm:cxn modelId="{24943DA5-C4F6-4F1A-A314-D6C3CCAE5D08}" srcId="{C130BAE3-3003-4082-AEE7-BDDC8613F91A}" destId="{C53320FD-8413-41ED-AE87-E0348F0A9275}" srcOrd="3" destOrd="0" parTransId="{406ED3F0-45B2-472D-8BFA-60720A1FF041}" sibTransId="{7A6C1E32-2E25-41E5-A35A-174DCD6B72AC}"/>
    <dgm:cxn modelId="{345E03FC-294C-4E34-914E-7CBEB437BA2B}" srcId="{C130BAE3-3003-4082-AEE7-BDDC8613F91A}" destId="{1BA9F76B-E2D4-4B15-9D8E-5F372AAB95B4}" srcOrd="0" destOrd="0" parTransId="{D59DEDD9-0772-462D-A90C-3E85ADC385AA}" sibTransId="{ED8B72DA-FA41-4656-95F3-97678793B0FC}"/>
    <dgm:cxn modelId="{B8FCFFFC-8E97-43DA-82CB-C045E6F6B276}" srcId="{C130BAE3-3003-4082-AEE7-BDDC8613F91A}" destId="{CD18CEEB-8530-45B1-881C-7E0592AB4862}" srcOrd="2" destOrd="0" parTransId="{D9089211-2493-468C-A541-C77EC45FE00F}" sibTransId="{B9D19624-ADE8-4157-9559-C85E39913BA8}"/>
    <dgm:cxn modelId="{07D94D7C-51E6-4868-A14E-BF66F66935E1}" type="presParOf" srcId="{3EF4ED51-6C0D-4F7B-8BF3-CA5CE4D1012A}" destId="{11BE21A4-ABAA-4491-903C-C95E155ECBE6}" srcOrd="0" destOrd="0" presId="urn:microsoft.com/office/officeart/2008/layout/LinedList"/>
    <dgm:cxn modelId="{BCD5D414-7450-44EC-AD43-4D6C534138A0}" type="presParOf" srcId="{3EF4ED51-6C0D-4F7B-8BF3-CA5CE4D1012A}" destId="{3548D5D4-675E-443B-A79D-805E58F9797D}" srcOrd="1" destOrd="0" presId="urn:microsoft.com/office/officeart/2008/layout/LinedList"/>
    <dgm:cxn modelId="{578DE155-AB6A-44FF-8F7B-229D0F1FABE0}" type="presParOf" srcId="{3548D5D4-675E-443B-A79D-805E58F9797D}" destId="{D42861E1-1DBC-45CC-BE3C-B272D6ED4895}" srcOrd="0" destOrd="0" presId="urn:microsoft.com/office/officeart/2008/layout/LinedList"/>
    <dgm:cxn modelId="{330DA5CF-1A92-4C98-96C4-E7E898F7B406}" type="presParOf" srcId="{3548D5D4-675E-443B-A79D-805E58F9797D}" destId="{6125DCED-40D5-436D-BF1B-2718C7583978}" srcOrd="1" destOrd="0" presId="urn:microsoft.com/office/officeart/2008/layout/LinedList"/>
    <dgm:cxn modelId="{C3355B03-11A5-43BA-BA18-47507C9BF211}" type="presParOf" srcId="{3EF4ED51-6C0D-4F7B-8BF3-CA5CE4D1012A}" destId="{FB204D26-79A3-4958-9F5F-59EC81FF9D6E}" srcOrd="2" destOrd="0" presId="urn:microsoft.com/office/officeart/2008/layout/LinedList"/>
    <dgm:cxn modelId="{F9F07D83-8883-4865-A1CF-2CB5EAA78DB3}" type="presParOf" srcId="{3EF4ED51-6C0D-4F7B-8BF3-CA5CE4D1012A}" destId="{05181C36-EB9B-450A-A78D-418DD7492A9A}" srcOrd="3" destOrd="0" presId="urn:microsoft.com/office/officeart/2008/layout/LinedList"/>
    <dgm:cxn modelId="{94244DA3-ACAF-49C3-AAF5-5ACC039DA09A}" type="presParOf" srcId="{05181C36-EB9B-450A-A78D-418DD7492A9A}" destId="{4069FA11-6F90-424C-8E37-5C1D1019C720}" srcOrd="0" destOrd="0" presId="urn:microsoft.com/office/officeart/2008/layout/LinedList"/>
    <dgm:cxn modelId="{83B1245D-E62B-43B9-B03E-75E516EF04AA}" type="presParOf" srcId="{05181C36-EB9B-450A-A78D-418DD7492A9A}" destId="{56CCC26D-FF11-40A2-A54E-6B82CC576C45}" srcOrd="1" destOrd="0" presId="urn:microsoft.com/office/officeart/2008/layout/LinedList"/>
    <dgm:cxn modelId="{A6D46589-5B24-4FF5-B885-312D1326E4DE}" type="presParOf" srcId="{3EF4ED51-6C0D-4F7B-8BF3-CA5CE4D1012A}" destId="{7A0F4BC9-9E68-4E0C-80DF-F0691BD00BA6}" srcOrd="4" destOrd="0" presId="urn:microsoft.com/office/officeart/2008/layout/LinedList"/>
    <dgm:cxn modelId="{DD806241-2D62-4316-8578-3FFFEC0EE579}" type="presParOf" srcId="{3EF4ED51-6C0D-4F7B-8BF3-CA5CE4D1012A}" destId="{82C96EAF-945C-4610-9E73-13E3D7C90B1E}" srcOrd="5" destOrd="0" presId="urn:microsoft.com/office/officeart/2008/layout/LinedList"/>
    <dgm:cxn modelId="{34CA33AE-ED15-489E-9301-B5E50F8C4CCB}" type="presParOf" srcId="{82C96EAF-945C-4610-9E73-13E3D7C90B1E}" destId="{06E921C6-5CCA-4390-9D89-6B6977635EC2}" srcOrd="0" destOrd="0" presId="urn:microsoft.com/office/officeart/2008/layout/LinedList"/>
    <dgm:cxn modelId="{39C703E3-8001-44BA-8B40-5E9D470F2B80}" type="presParOf" srcId="{82C96EAF-945C-4610-9E73-13E3D7C90B1E}" destId="{168CB664-1BBE-475B-8A57-AC839B40B3D3}" srcOrd="1" destOrd="0" presId="urn:microsoft.com/office/officeart/2008/layout/LinedList"/>
    <dgm:cxn modelId="{00B3B001-CDC7-412B-BE14-14B9055928EE}" type="presParOf" srcId="{3EF4ED51-6C0D-4F7B-8BF3-CA5CE4D1012A}" destId="{9FC413C0-7D8B-4762-A53E-20798AFCDFBE}" srcOrd="6" destOrd="0" presId="urn:microsoft.com/office/officeart/2008/layout/LinedList"/>
    <dgm:cxn modelId="{494DF7A7-2933-48DC-9F5F-104E78173D25}" type="presParOf" srcId="{3EF4ED51-6C0D-4F7B-8BF3-CA5CE4D1012A}" destId="{DE3996EA-19F4-49F8-9709-748412E219D0}" srcOrd="7" destOrd="0" presId="urn:microsoft.com/office/officeart/2008/layout/LinedList"/>
    <dgm:cxn modelId="{77ADE029-9E6A-4573-BF78-434E000DCC95}" type="presParOf" srcId="{DE3996EA-19F4-49F8-9709-748412E219D0}" destId="{C0AD219B-02F3-4D77-A976-57980F80287E}" srcOrd="0" destOrd="0" presId="urn:microsoft.com/office/officeart/2008/layout/LinedList"/>
    <dgm:cxn modelId="{C3838EE6-7E00-494E-B38A-59FBD7FA9263}" type="presParOf" srcId="{DE3996EA-19F4-49F8-9709-748412E219D0}" destId="{7FEF180B-D2F9-4100-9C45-D4D34337A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30BAE3-3003-4082-AEE7-BDDC8613F9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9F76B-E2D4-4B15-9D8E-5F372AAB95B4}">
      <dgm:prSet/>
      <dgm:spPr/>
      <dgm:t>
        <a:bodyPr/>
        <a:lstStyle/>
        <a:p>
          <a:r>
            <a:rPr lang="en-US" dirty="0" err="1"/>
            <a:t>Fase</a:t>
          </a:r>
          <a:r>
            <a:rPr lang="en-US" dirty="0"/>
            <a:t> 1: </a:t>
          </a:r>
          <a:r>
            <a:rPr lang="en-US" dirty="0" err="1"/>
            <a:t>Oppstart</a:t>
          </a:r>
          <a:r>
            <a:rPr lang="en-US" dirty="0"/>
            <a:t> :</a:t>
          </a:r>
          <a:r>
            <a:rPr lang="en-US" dirty="0" err="1"/>
            <a:t>moro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læringsforsøk</a:t>
          </a:r>
          <a:r>
            <a:rPr lang="en-US" dirty="0"/>
            <a:t> </a:t>
          </a:r>
          <a:r>
            <a:rPr lang="en-US" dirty="0" err="1"/>
            <a:t>utifra</a:t>
          </a:r>
          <a:r>
            <a:rPr lang="en-US" dirty="0"/>
            <a:t> hobby</a:t>
          </a:r>
        </a:p>
      </dgm:t>
    </dgm:pt>
    <dgm:pt modelId="{D59DEDD9-0772-462D-A90C-3E85ADC385AA}" type="parTrans" cxnId="{345E03FC-294C-4E34-914E-7CBEB437BA2B}">
      <dgm:prSet/>
      <dgm:spPr/>
      <dgm:t>
        <a:bodyPr/>
        <a:lstStyle/>
        <a:p>
          <a:endParaRPr lang="en-US"/>
        </a:p>
      </dgm:t>
    </dgm:pt>
    <dgm:pt modelId="{ED8B72DA-FA41-4656-95F3-97678793B0FC}" type="sibTrans" cxnId="{345E03FC-294C-4E34-914E-7CBEB437BA2B}">
      <dgm:prSet/>
      <dgm:spPr/>
      <dgm:t>
        <a:bodyPr/>
        <a:lstStyle/>
        <a:p>
          <a:endParaRPr lang="en-US"/>
        </a:p>
      </dgm:t>
    </dgm:pt>
    <dgm:pt modelId="{4AE8C74A-85A6-43C2-A496-CCCED6C42275}">
      <dgm:prSet/>
      <dgm:spPr/>
      <dgm:t>
        <a:bodyPr/>
        <a:lstStyle/>
        <a:p>
          <a:r>
            <a:rPr lang="en-US" dirty="0" err="1"/>
            <a:t>Fase</a:t>
          </a:r>
          <a:r>
            <a:rPr lang="en-US" dirty="0"/>
            <a:t> 2: </a:t>
          </a:r>
          <a:r>
            <a:rPr lang="en-US" dirty="0" err="1"/>
            <a:t>Yrkeslæring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øvelser</a:t>
          </a:r>
          <a:r>
            <a:rPr lang="en-US" dirty="0"/>
            <a:t> </a:t>
          </a:r>
          <a:r>
            <a:rPr lang="en-US" dirty="0" err="1"/>
            <a:t>utifra</a:t>
          </a:r>
          <a:r>
            <a:rPr lang="en-US" dirty="0"/>
            <a:t> </a:t>
          </a:r>
          <a:r>
            <a:rPr lang="en-US" dirty="0" err="1"/>
            <a:t>egne</a:t>
          </a:r>
          <a:r>
            <a:rPr lang="en-US" dirty="0"/>
            <a:t> </a:t>
          </a:r>
          <a:r>
            <a:rPr lang="en-US" dirty="0" err="1"/>
            <a:t>ønsker</a:t>
          </a:r>
          <a:endParaRPr lang="en-US" dirty="0"/>
        </a:p>
      </dgm:t>
    </dgm:pt>
    <dgm:pt modelId="{B758E083-DA92-4750-B557-C6AF75829048}" type="parTrans" cxnId="{E9AD5A0B-E8FE-4CF2-B71C-769554723812}">
      <dgm:prSet/>
      <dgm:spPr/>
      <dgm:t>
        <a:bodyPr/>
        <a:lstStyle/>
        <a:p>
          <a:endParaRPr lang="en-US"/>
        </a:p>
      </dgm:t>
    </dgm:pt>
    <dgm:pt modelId="{F629D985-10AB-4AD5-BB09-3F0DAB3256CE}" type="sibTrans" cxnId="{E9AD5A0B-E8FE-4CF2-B71C-769554723812}">
      <dgm:prSet/>
      <dgm:spPr/>
      <dgm:t>
        <a:bodyPr/>
        <a:lstStyle/>
        <a:p>
          <a:endParaRPr lang="en-US"/>
        </a:p>
      </dgm:t>
    </dgm:pt>
    <dgm:pt modelId="{CD18CEEB-8530-45B1-881C-7E0592AB4862}">
      <dgm:prSet/>
      <dgm:spPr/>
      <dgm:t>
        <a:bodyPr/>
        <a:lstStyle/>
        <a:p>
          <a:r>
            <a:rPr lang="en-US" dirty="0" err="1"/>
            <a:t>Fase</a:t>
          </a:r>
          <a:r>
            <a:rPr lang="en-US" dirty="0"/>
            <a:t> 3: </a:t>
          </a:r>
          <a:r>
            <a:rPr lang="en-US" dirty="0" err="1"/>
            <a:t>Læring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praksis</a:t>
          </a:r>
          <a:r>
            <a:rPr lang="en-US" dirty="0"/>
            <a:t> </a:t>
          </a:r>
          <a:r>
            <a:rPr lang="en-US" dirty="0" err="1"/>
            <a:t>sammen</a:t>
          </a:r>
          <a:r>
            <a:rPr lang="en-US" dirty="0"/>
            <a:t> med </a:t>
          </a:r>
          <a:r>
            <a:rPr lang="en-US" dirty="0" err="1"/>
            <a:t>organisasjon</a:t>
          </a:r>
          <a:endParaRPr lang="en-US" dirty="0"/>
        </a:p>
      </dgm:t>
    </dgm:pt>
    <dgm:pt modelId="{D9089211-2493-468C-A541-C77EC45FE00F}" type="parTrans" cxnId="{B8FCFFFC-8E97-43DA-82CB-C045E6F6B276}">
      <dgm:prSet/>
      <dgm:spPr/>
      <dgm:t>
        <a:bodyPr/>
        <a:lstStyle/>
        <a:p>
          <a:endParaRPr lang="en-US"/>
        </a:p>
      </dgm:t>
    </dgm:pt>
    <dgm:pt modelId="{B9D19624-ADE8-4157-9559-C85E39913BA8}" type="sibTrans" cxnId="{B8FCFFFC-8E97-43DA-82CB-C045E6F6B276}">
      <dgm:prSet/>
      <dgm:spPr/>
      <dgm:t>
        <a:bodyPr/>
        <a:lstStyle/>
        <a:p>
          <a:endParaRPr lang="en-US"/>
        </a:p>
      </dgm:t>
    </dgm:pt>
    <dgm:pt modelId="{C53320FD-8413-41ED-AE87-E0348F0A9275}">
      <dgm:prSet/>
      <dgm:spPr/>
      <dgm:t>
        <a:bodyPr/>
        <a:lstStyle/>
        <a:p>
          <a:r>
            <a:rPr lang="en-US" dirty="0" err="1"/>
            <a:t>Fase</a:t>
          </a:r>
          <a:r>
            <a:rPr lang="en-US" dirty="0"/>
            <a:t> 4: Praksis i </a:t>
          </a:r>
          <a:r>
            <a:rPr lang="en-US" dirty="0" err="1"/>
            <a:t>bedrift</a:t>
          </a:r>
          <a:r>
            <a:rPr lang="en-US" dirty="0"/>
            <a:t> med </a:t>
          </a:r>
          <a:r>
            <a:rPr lang="en-US" dirty="0" err="1"/>
            <a:t>trygge</a:t>
          </a:r>
          <a:r>
            <a:rPr lang="en-US" dirty="0"/>
            <a:t> rammer 1/5 </a:t>
          </a:r>
          <a:r>
            <a:rPr lang="en-US" dirty="0" err="1"/>
            <a:t>dager</a:t>
          </a:r>
          <a:endParaRPr lang="en-US" dirty="0"/>
        </a:p>
      </dgm:t>
    </dgm:pt>
    <dgm:pt modelId="{406ED3F0-45B2-472D-8BFA-60720A1FF041}" type="parTrans" cxnId="{24943DA5-C4F6-4F1A-A314-D6C3CCAE5D08}">
      <dgm:prSet/>
      <dgm:spPr/>
      <dgm:t>
        <a:bodyPr/>
        <a:lstStyle/>
        <a:p>
          <a:endParaRPr lang="en-US"/>
        </a:p>
      </dgm:t>
    </dgm:pt>
    <dgm:pt modelId="{7A6C1E32-2E25-41E5-A35A-174DCD6B72AC}" type="sibTrans" cxnId="{24943DA5-C4F6-4F1A-A314-D6C3CCAE5D08}">
      <dgm:prSet/>
      <dgm:spPr/>
      <dgm:t>
        <a:bodyPr/>
        <a:lstStyle/>
        <a:p>
          <a:endParaRPr lang="en-US"/>
        </a:p>
      </dgm:t>
    </dgm:pt>
    <dgm:pt modelId="{3EF4ED51-6C0D-4F7B-8BF3-CA5CE4D1012A}" type="pres">
      <dgm:prSet presAssocID="{C130BAE3-3003-4082-AEE7-BDDC8613F91A}" presName="vert0" presStyleCnt="0">
        <dgm:presLayoutVars>
          <dgm:dir/>
          <dgm:animOne val="branch"/>
          <dgm:animLvl val="lvl"/>
        </dgm:presLayoutVars>
      </dgm:prSet>
      <dgm:spPr/>
    </dgm:pt>
    <dgm:pt modelId="{11BE21A4-ABAA-4491-903C-C95E155ECBE6}" type="pres">
      <dgm:prSet presAssocID="{1BA9F76B-E2D4-4B15-9D8E-5F372AAB95B4}" presName="thickLine" presStyleLbl="alignNode1" presStyleIdx="0" presStyleCnt="4"/>
      <dgm:spPr/>
    </dgm:pt>
    <dgm:pt modelId="{3548D5D4-675E-443B-A79D-805E58F9797D}" type="pres">
      <dgm:prSet presAssocID="{1BA9F76B-E2D4-4B15-9D8E-5F372AAB95B4}" presName="horz1" presStyleCnt="0"/>
      <dgm:spPr/>
    </dgm:pt>
    <dgm:pt modelId="{D42861E1-1DBC-45CC-BE3C-B272D6ED4895}" type="pres">
      <dgm:prSet presAssocID="{1BA9F76B-E2D4-4B15-9D8E-5F372AAB95B4}" presName="tx1" presStyleLbl="revTx" presStyleIdx="0" presStyleCnt="4"/>
      <dgm:spPr/>
    </dgm:pt>
    <dgm:pt modelId="{6125DCED-40D5-436D-BF1B-2718C7583978}" type="pres">
      <dgm:prSet presAssocID="{1BA9F76B-E2D4-4B15-9D8E-5F372AAB95B4}" presName="vert1" presStyleCnt="0"/>
      <dgm:spPr/>
    </dgm:pt>
    <dgm:pt modelId="{FB204D26-79A3-4958-9F5F-59EC81FF9D6E}" type="pres">
      <dgm:prSet presAssocID="{4AE8C74A-85A6-43C2-A496-CCCED6C42275}" presName="thickLine" presStyleLbl="alignNode1" presStyleIdx="1" presStyleCnt="4"/>
      <dgm:spPr/>
    </dgm:pt>
    <dgm:pt modelId="{05181C36-EB9B-450A-A78D-418DD7492A9A}" type="pres">
      <dgm:prSet presAssocID="{4AE8C74A-85A6-43C2-A496-CCCED6C42275}" presName="horz1" presStyleCnt="0"/>
      <dgm:spPr/>
    </dgm:pt>
    <dgm:pt modelId="{4069FA11-6F90-424C-8E37-5C1D1019C720}" type="pres">
      <dgm:prSet presAssocID="{4AE8C74A-85A6-43C2-A496-CCCED6C42275}" presName="tx1" presStyleLbl="revTx" presStyleIdx="1" presStyleCnt="4"/>
      <dgm:spPr/>
    </dgm:pt>
    <dgm:pt modelId="{56CCC26D-FF11-40A2-A54E-6B82CC576C45}" type="pres">
      <dgm:prSet presAssocID="{4AE8C74A-85A6-43C2-A496-CCCED6C42275}" presName="vert1" presStyleCnt="0"/>
      <dgm:spPr/>
    </dgm:pt>
    <dgm:pt modelId="{7A0F4BC9-9E68-4E0C-80DF-F0691BD00BA6}" type="pres">
      <dgm:prSet presAssocID="{CD18CEEB-8530-45B1-881C-7E0592AB4862}" presName="thickLine" presStyleLbl="alignNode1" presStyleIdx="2" presStyleCnt="4"/>
      <dgm:spPr/>
    </dgm:pt>
    <dgm:pt modelId="{82C96EAF-945C-4610-9E73-13E3D7C90B1E}" type="pres">
      <dgm:prSet presAssocID="{CD18CEEB-8530-45B1-881C-7E0592AB4862}" presName="horz1" presStyleCnt="0"/>
      <dgm:spPr/>
    </dgm:pt>
    <dgm:pt modelId="{06E921C6-5CCA-4390-9D89-6B6977635EC2}" type="pres">
      <dgm:prSet presAssocID="{CD18CEEB-8530-45B1-881C-7E0592AB4862}" presName="tx1" presStyleLbl="revTx" presStyleIdx="2" presStyleCnt="4"/>
      <dgm:spPr/>
    </dgm:pt>
    <dgm:pt modelId="{168CB664-1BBE-475B-8A57-AC839B40B3D3}" type="pres">
      <dgm:prSet presAssocID="{CD18CEEB-8530-45B1-881C-7E0592AB4862}" presName="vert1" presStyleCnt="0"/>
      <dgm:spPr/>
    </dgm:pt>
    <dgm:pt modelId="{9FC413C0-7D8B-4762-A53E-20798AFCDFBE}" type="pres">
      <dgm:prSet presAssocID="{C53320FD-8413-41ED-AE87-E0348F0A9275}" presName="thickLine" presStyleLbl="alignNode1" presStyleIdx="3" presStyleCnt="4"/>
      <dgm:spPr/>
    </dgm:pt>
    <dgm:pt modelId="{DE3996EA-19F4-49F8-9709-748412E219D0}" type="pres">
      <dgm:prSet presAssocID="{C53320FD-8413-41ED-AE87-E0348F0A9275}" presName="horz1" presStyleCnt="0"/>
      <dgm:spPr/>
    </dgm:pt>
    <dgm:pt modelId="{C0AD219B-02F3-4D77-A976-57980F80287E}" type="pres">
      <dgm:prSet presAssocID="{C53320FD-8413-41ED-AE87-E0348F0A9275}" presName="tx1" presStyleLbl="revTx" presStyleIdx="3" presStyleCnt="4"/>
      <dgm:spPr/>
    </dgm:pt>
    <dgm:pt modelId="{7FEF180B-D2F9-4100-9C45-D4D34337AC9E}" type="pres">
      <dgm:prSet presAssocID="{C53320FD-8413-41ED-AE87-E0348F0A9275}" presName="vert1" presStyleCnt="0"/>
      <dgm:spPr/>
    </dgm:pt>
  </dgm:ptLst>
  <dgm:cxnLst>
    <dgm:cxn modelId="{34733006-23DB-43D6-850F-C9276B07A048}" type="presOf" srcId="{C53320FD-8413-41ED-AE87-E0348F0A9275}" destId="{C0AD219B-02F3-4D77-A976-57980F80287E}" srcOrd="0" destOrd="0" presId="urn:microsoft.com/office/officeart/2008/layout/LinedList"/>
    <dgm:cxn modelId="{E9AD5A0B-E8FE-4CF2-B71C-769554723812}" srcId="{C130BAE3-3003-4082-AEE7-BDDC8613F91A}" destId="{4AE8C74A-85A6-43C2-A496-CCCED6C42275}" srcOrd="1" destOrd="0" parTransId="{B758E083-DA92-4750-B557-C6AF75829048}" sibTransId="{F629D985-10AB-4AD5-BB09-3F0DAB3256CE}"/>
    <dgm:cxn modelId="{DAC82F1F-BA33-4200-BDDE-E04C4BAA23D7}" type="presOf" srcId="{1BA9F76B-E2D4-4B15-9D8E-5F372AAB95B4}" destId="{D42861E1-1DBC-45CC-BE3C-B272D6ED4895}" srcOrd="0" destOrd="0" presId="urn:microsoft.com/office/officeart/2008/layout/LinedList"/>
    <dgm:cxn modelId="{18464249-E8AA-49EA-8917-AEBBB5E67A7D}" type="presOf" srcId="{CD18CEEB-8530-45B1-881C-7E0592AB4862}" destId="{06E921C6-5CCA-4390-9D89-6B6977635EC2}" srcOrd="0" destOrd="0" presId="urn:microsoft.com/office/officeart/2008/layout/LinedList"/>
    <dgm:cxn modelId="{BFB90482-1775-441C-B234-75F44A94FE78}" type="presOf" srcId="{4AE8C74A-85A6-43C2-A496-CCCED6C42275}" destId="{4069FA11-6F90-424C-8E37-5C1D1019C720}" srcOrd="0" destOrd="0" presId="urn:microsoft.com/office/officeart/2008/layout/LinedList"/>
    <dgm:cxn modelId="{D475EC9A-9998-4936-A3C1-924240573C37}" type="presOf" srcId="{C130BAE3-3003-4082-AEE7-BDDC8613F91A}" destId="{3EF4ED51-6C0D-4F7B-8BF3-CA5CE4D1012A}" srcOrd="0" destOrd="0" presId="urn:microsoft.com/office/officeart/2008/layout/LinedList"/>
    <dgm:cxn modelId="{24943DA5-C4F6-4F1A-A314-D6C3CCAE5D08}" srcId="{C130BAE3-3003-4082-AEE7-BDDC8613F91A}" destId="{C53320FD-8413-41ED-AE87-E0348F0A9275}" srcOrd="3" destOrd="0" parTransId="{406ED3F0-45B2-472D-8BFA-60720A1FF041}" sibTransId="{7A6C1E32-2E25-41E5-A35A-174DCD6B72AC}"/>
    <dgm:cxn modelId="{345E03FC-294C-4E34-914E-7CBEB437BA2B}" srcId="{C130BAE3-3003-4082-AEE7-BDDC8613F91A}" destId="{1BA9F76B-E2D4-4B15-9D8E-5F372AAB95B4}" srcOrd="0" destOrd="0" parTransId="{D59DEDD9-0772-462D-A90C-3E85ADC385AA}" sibTransId="{ED8B72DA-FA41-4656-95F3-97678793B0FC}"/>
    <dgm:cxn modelId="{B8FCFFFC-8E97-43DA-82CB-C045E6F6B276}" srcId="{C130BAE3-3003-4082-AEE7-BDDC8613F91A}" destId="{CD18CEEB-8530-45B1-881C-7E0592AB4862}" srcOrd="2" destOrd="0" parTransId="{D9089211-2493-468C-A541-C77EC45FE00F}" sibTransId="{B9D19624-ADE8-4157-9559-C85E39913BA8}"/>
    <dgm:cxn modelId="{07D94D7C-51E6-4868-A14E-BF66F66935E1}" type="presParOf" srcId="{3EF4ED51-6C0D-4F7B-8BF3-CA5CE4D1012A}" destId="{11BE21A4-ABAA-4491-903C-C95E155ECBE6}" srcOrd="0" destOrd="0" presId="urn:microsoft.com/office/officeart/2008/layout/LinedList"/>
    <dgm:cxn modelId="{BCD5D414-7450-44EC-AD43-4D6C534138A0}" type="presParOf" srcId="{3EF4ED51-6C0D-4F7B-8BF3-CA5CE4D1012A}" destId="{3548D5D4-675E-443B-A79D-805E58F9797D}" srcOrd="1" destOrd="0" presId="urn:microsoft.com/office/officeart/2008/layout/LinedList"/>
    <dgm:cxn modelId="{578DE155-AB6A-44FF-8F7B-229D0F1FABE0}" type="presParOf" srcId="{3548D5D4-675E-443B-A79D-805E58F9797D}" destId="{D42861E1-1DBC-45CC-BE3C-B272D6ED4895}" srcOrd="0" destOrd="0" presId="urn:microsoft.com/office/officeart/2008/layout/LinedList"/>
    <dgm:cxn modelId="{330DA5CF-1A92-4C98-96C4-E7E898F7B406}" type="presParOf" srcId="{3548D5D4-675E-443B-A79D-805E58F9797D}" destId="{6125DCED-40D5-436D-BF1B-2718C7583978}" srcOrd="1" destOrd="0" presId="urn:microsoft.com/office/officeart/2008/layout/LinedList"/>
    <dgm:cxn modelId="{C3355B03-11A5-43BA-BA18-47507C9BF211}" type="presParOf" srcId="{3EF4ED51-6C0D-4F7B-8BF3-CA5CE4D1012A}" destId="{FB204D26-79A3-4958-9F5F-59EC81FF9D6E}" srcOrd="2" destOrd="0" presId="urn:microsoft.com/office/officeart/2008/layout/LinedList"/>
    <dgm:cxn modelId="{F9F07D83-8883-4865-A1CF-2CB5EAA78DB3}" type="presParOf" srcId="{3EF4ED51-6C0D-4F7B-8BF3-CA5CE4D1012A}" destId="{05181C36-EB9B-450A-A78D-418DD7492A9A}" srcOrd="3" destOrd="0" presId="urn:microsoft.com/office/officeart/2008/layout/LinedList"/>
    <dgm:cxn modelId="{94244DA3-ACAF-49C3-AAF5-5ACC039DA09A}" type="presParOf" srcId="{05181C36-EB9B-450A-A78D-418DD7492A9A}" destId="{4069FA11-6F90-424C-8E37-5C1D1019C720}" srcOrd="0" destOrd="0" presId="urn:microsoft.com/office/officeart/2008/layout/LinedList"/>
    <dgm:cxn modelId="{83B1245D-E62B-43B9-B03E-75E516EF04AA}" type="presParOf" srcId="{05181C36-EB9B-450A-A78D-418DD7492A9A}" destId="{56CCC26D-FF11-40A2-A54E-6B82CC576C45}" srcOrd="1" destOrd="0" presId="urn:microsoft.com/office/officeart/2008/layout/LinedList"/>
    <dgm:cxn modelId="{A6D46589-5B24-4FF5-B885-312D1326E4DE}" type="presParOf" srcId="{3EF4ED51-6C0D-4F7B-8BF3-CA5CE4D1012A}" destId="{7A0F4BC9-9E68-4E0C-80DF-F0691BD00BA6}" srcOrd="4" destOrd="0" presId="urn:microsoft.com/office/officeart/2008/layout/LinedList"/>
    <dgm:cxn modelId="{DD806241-2D62-4316-8578-3FFFEC0EE579}" type="presParOf" srcId="{3EF4ED51-6C0D-4F7B-8BF3-CA5CE4D1012A}" destId="{82C96EAF-945C-4610-9E73-13E3D7C90B1E}" srcOrd="5" destOrd="0" presId="urn:microsoft.com/office/officeart/2008/layout/LinedList"/>
    <dgm:cxn modelId="{34CA33AE-ED15-489E-9301-B5E50F8C4CCB}" type="presParOf" srcId="{82C96EAF-945C-4610-9E73-13E3D7C90B1E}" destId="{06E921C6-5CCA-4390-9D89-6B6977635EC2}" srcOrd="0" destOrd="0" presId="urn:microsoft.com/office/officeart/2008/layout/LinedList"/>
    <dgm:cxn modelId="{39C703E3-8001-44BA-8B40-5E9D470F2B80}" type="presParOf" srcId="{82C96EAF-945C-4610-9E73-13E3D7C90B1E}" destId="{168CB664-1BBE-475B-8A57-AC839B40B3D3}" srcOrd="1" destOrd="0" presId="urn:microsoft.com/office/officeart/2008/layout/LinedList"/>
    <dgm:cxn modelId="{00B3B001-CDC7-412B-BE14-14B9055928EE}" type="presParOf" srcId="{3EF4ED51-6C0D-4F7B-8BF3-CA5CE4D1012A}" destId="{9FC413C0-7D8B-4762-A53E-20798AFCDFBE}" srcOrd="6" destOrd="0" presId="urn:microsoft.com/office/officeart/2008/layout/LinedList"/>
    <dgm:cxn modelId="{494DF7A7-2933-48DC-9F5F-104E78173D25}" type="presParOf" srcId="{3EF4ED51-6C0D-4F7B-8BF3-CA5CE4D1012A}" destId="{DE3996EA-19F4-49F8-9709-748412E219D0}" srcOrd="7" destOrd="0" presId="urn:microsoft.com/office/officeart/2008/layout/LinedList"/>
    <dgm:cxn modelId="{77ADE029-9E6A-4573-BF78-434E000DCC95}" type="presParOf" srcId="{DE3996EA-19F4-49F8-9709-748412E219D0}" destId="{C0AD219B-02F3-4D77-A976-57980F80287E}" srcOrd="0" destOrd="0" presId="urn:microsoft.com/office/officeart/2008/layout/LinedList"/>
    <dgm:cxn modelId="{C3838EE6-7E00-494E-B38A-59FBD7FA9263}" type="presParOf" srcId="{DE3996EA-19F4-49F8-9709-748412E219D0}" destId="{7FEF180B-D2F9-4100-9C45-D4D34337A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169F97-E679-475C-BEBA-131F73F7D54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AA959C-ED2A-427B-89E1-FA73852CBFC5}">
      <dgm:prSet/>
      <dgm:spPr/>
      <dgm:t>
        <a:bodyPr/>
        <a:lstStyle/>
        <a:p>
          <a:r>
            <a:rPr lang="en-US"/>
            <a:t>Lytte og se ungdom</a:t>
          </a:r>
          <a:endParaRPr lang="en-US" dirty="0"/>
        </a:p>
      </dgm:t>
    </dgm:pt>
    <dgm:pt modelId="{254B9749-2C0F-4355-BD7C-C7E20076D6FF}" type="parTrans" cxnId="{A26F3877-799F-4869-807E-CF68D6BD4B8B}">
      <dgm:prSet/>
      <dgm:spPr/>
      <dgm:t>
        <a:bodyPr/>
        <a:lstStyle/>
        <a:p>
          <a:endParaRPr lang="en-US"/>
        </a:p>
      </dgm:t>
    </dgm:pt>
    <dgm:pt modelId="{CE0B6951-4E77-4471-8C97-56F9C36F8282}" type="sibTrans" cxnId="{A26F3877-799F-4869-807E-CF68D6BD4B8B}">
      <dgm:prSet/>
      <dgm:spPr/>
      <dgm:t>
        <a:bodyPr/>
        <a:lstStyle/>
        <a:p>
          <a:endParaRPr lang="en-US"/>
        </a:p>
      </dgm:t>
    </dgm:pt>
    <dgm:pt modelId="{6FF3A56D-62B8-4B3D-87E6-6E8165B3C538}">
      <dgm:prSet/>
      <dgm:spPr/>
      <dgm:t>
        <a:bodyPr/>
        <a:lstStyle/>
        <a:p>
          <a:r>
            <a:rPr lang="nb-NO"/>
            <a:t>Øve på hva man gjør på jobb, våkne i tide, snakke om i lunch</a:t>
          </a:r>
          <a:endParaRPr lang="en-US" dirty="0"/>
        </a:p>
      </dgm:t>
    </dgm:pt>
    <dgm:pt modelId="{1FF80E0F-8FE4-491E-84AA-D5BEDE171645}" type="parTrans" cxnId="{0A4D5874-FD6D-4081-9E48-FCA386D8FAE5}">
      <dgm:prSet/>
      <dgm:spPr/>
      <dgm:t>
        <a:bodyPr/>
        <a:lstStyle/>
        <a:p>
          <a:endParaRPr lang="en-US"/>
        </a:p>
      </dgm:t>
    </dgm:pt>
    <dgm:pt modelId="{68306043-7810-4BF6-8EDF-793460ACDE9F}" type="sibTrans" cxnId="{0A4D5874-FD6D-4081-9E48-FCA386D8FAE5}">
      <dgm:prSet/>
      <dgm:spPr/>
      <dgm:t>
        <a:bodyPr/>
        <a:lstStyle/>
        <a:p>
          <a:endParaRPr lang="en-US"/>
        </a:p>
      </dgm:t>
    </dgm:pt>
    <dgm:pt modelId="{4B6DEDFE-30E6-412B-BA00-28D0198B1F60}">
      <dgm:prSet/>
      <dgm:spPr/>
      <dgm:t>
        <a:bodyPr/>
        <a:lstStyle/>
        <a:p>
          <a:r>
            <a:rPr lang="nb-NO"/>
            <a:t>Hvordan forstå sjefen, og hvordan forstå ungdommen</a:t>
          </a:r>
          <a:endParaRPr lang="en-US" dirty="0"/>
        </a:p>
      </dgm:t>
    </dgm:pt>
    <dgm:pt modelId="{13F163AF-A6C1-4D24-8E4E-E7F7DCE1E214}" type="parTrans" cxnId="{340066C1-6265-4683-A7CE-C5529CFB09AE}">
      <dgm:prSet/>
      <dgm:spPr/>
      <dgm:t>
        <a:bodyPr/>
        <a:lstStyle/>
        <a:p>
          <a:endParaRPr lang="en-US"/>
        </a:p>
      </dgm:t>
    </dgm:pt>
    <dgm:pt modelId="{3F5E1DF3-4B6C-4100-BCC6-6A7728A00737}" type="sibTrans" cxnId="{340066C1-6265-4683-A7CE-C5529CFB09AE}">
      <dgm:prSet/>
      <dgm:spPr/>
      <dgm:t>
        <a:bodyPr/>
        <a:lstStyle/>
        <a:p>
          <a:endParaRPr lang="en-US"/>
        </a:p>
      </dgm:t>
    </dgm:pt>
    <dgm:pt modelId="{283D3159-D077-4470-8314-65427672DBA9}">
      <dgm:prSet/>
      <dgm:spPr/>
      <dgm:t>
        <a:bodyPr/>
        <a:lstStyle/>
        <a:p>
          <a:r>
            <a:rPr lang="en-US" dirty="0" err="1"/>
            <a:t>Finne</a:t>
          </a:r>
          <a:r>
            <a:rPr lang="en-US" dirty="0"/>
            <a:t> </a:t>
          </a:r>
          <a:r>
            <a:rPr lang="en-US" dirty="0" err="1"/>
            <a:t>drivkraften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snu</a:t>
          </a:r>
          <a:r>
            <a:rPr lang="en-US" dirty="0"/>
            <a:t> </a:t>
          </a:r>
          <a:r>
            <a:rPr lang="en-US" dirty="0" err="1"/>
            <a:t>ressursene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kjemper</a:t>
          </a:r>
          <a:r>
            <a:rPr lang="en-US" dirty="0"/>
            <a:t> </a:t>
          </a:r>
          <a:r>
            <a:rPr lang="en-US" dirty="0" err="1"/>
            <a:t>imot</a:t>
          </a:r>
          <a:endParaRPr lang="en-US" dirty="0"/>
        </a:p>
      </dgm:t>
    </dgm:pt>
    <dgm:pt modelId="{0A747EA7-7A86-4B08-B39F-60676A2E6577}" type="parTrans" cxnId="{8281685F-DA54-4A00-BB1B-BDE9404FA158}">
      <dgm:prSet/>
      <dgm:spPr/>
      <dgm:t>
        <a:bodyPr/>
        <a:lstStyle/>
        <a:p>
          <a:endParaRPr lang="en-US"/>
        </a:p>
      </dgm:t>
    </dgm:pt>
    <dgm:pt modelId="{0ED72550-C959-4E84-B5F2-8C02547559CC}" type="sibTrans" cxnId="{8281685F-DA54-4A00-BB1B-BDE9404FA158}">
      <dgm:prSet/>
      <dgm:spPr/>
      <dgm:t>
        <a:bodyPr/>
        <a:lstStyle/>
        <a:p>
          <a:endParaRPr lang="en-US"/>
        </a:p>
      </dgm:t>
    </dgm:pt>
    <dgm:pt modelId="{767E0C5E-2138-4482-9D67-3890FD32E5E9}">
      <dgm:prSet/>
      <dgm:spPr/>
      <dgm:t>
        <a:bodyPr/>
        <a:lstStyle/>
        <a:p>
          <a:r>
            <a:rPr lang="nb-NO" dirty="0"/>
            <a:t>Hva er herding og motstandskraft. Hvordan lære å styre seg selv</a:t>
          </a:r>
          <a:br>
            <a:rPr lang="nb-NO" dirty="0"/>
          </a:br>
          <a:endParaRPr lang="en-US" dirty="0"/>
        </a:p>
      </dgm:t>
    </dgm:pt>
    <dgm:pt modelId="{844B19B2-68EC-48DF-8F1A-C066F99A1542}" type="parTrans" cxnId="{DFBF876A-2F2C-484B-8712-195DD364E90D}">
      <dgm:prSet/>
      <dgm:spPr/>
      <dgm:t>
        <a:bodyPr/>
        <a:lstStyle/>
        <a:p>
          <a:endParaRPr lang="en-US"/>
        </a:p>
      </dgm:t>
    </dgm:pt>
    <dgm:pt modelId="{319A98F9-7CBB-43BD-9249-593CCA3A92E8}" type="sibTrans" cxnId="{DFBF876A-2F2C-484B-8712-195DD364E90D}">
      <dgm:prSet/>
      <dgm:spPr/>
      <dgm:t>
        <a:bodyPr/>
        <a:lstStyle/>
        <a:p>
          <a:endParaRPr lang="en-US"/>
        </a:p>
      </dgm:t>
    </dgm:pt>
    <dgm:pt modelId="{9966FFE4-22E7-40C3-BAF3-69199A8E790E}">
      <dgm:prSet/>
      <dgm:spPr/>
      <dgm:t>
        <a:bodyPr/>
        <a:lstStyle/>
        <a:p>
          <a:r>
            <a:rPr lang="en-US"/>
            <a:t>Autonomi ved å bestemme, godt miljø og felleskap OG få kompetanse</a:t>
          </a:r>
          <a:br>
            <a:rPr lang="en-US"/>
          </a:br>
          <a:endParaRPr lang="en-US" dirty="0"/>
        </a:p>
      </dgm:t>
    </dgm:pt>
    <dgm:pt modelId="{E4F4DB2B-A2CD-419F-AB6E-2E553455AF78}" type="parTrans" cxnId="{6A960017-743A-47F9-85EF-0E984EA353D1}">
      <dgm:prSet/>
      <dgm:spPr/>
      <dgm:t>
        <a:bodyPr/>
        <a:lstStyle/>
        <a:p>
          <a:endParaRPr lang="en-US"/>
        </a:p>
      </dgm:t>
    </dgm:pt>
    <dgm:pt modelId="{866FE125-9BC7-44B1-BBCC-995DA9EBE10A}" type="sibTrans" cxnId="{6A960017-743A-47F9-85EF-0E984EA353D1}">
      <dgm:prSet/>
      <dgm:spPr/>
      <dgm:t>
        <a:bodyPr/>
        <a:lstStyle/>
        <a:p>
          <a:endParaRPr lang="en-US"/>
        </a:p>
      </dgm:t>
    </dgm:pt>
    <dgm:pt modelId="{032D9E67-D157-4DDE-980B-FA7515EE49BC}">
      <dgm:prSet/>
      <dgm:spPr/>
      <dgm:t>
        <a:bodyPr/>
        <a:lstStyle/>
        <a:p>
          <a:r>
            <a:rPr lang="nb-NO" dirty="0"/>
            <a:t>La ungdommens EGNE ressurser brukes i prosessen</a:t>
          </a:r>
          <a:endParaRPr lang="en-US" dirty="0"/>
        </a:p>
      </dgm:t>
    </dgm:pt>
    <dgm:pt modelId="{C34EB135-34C9-4112-9BF1-3783C0B946CF}" type="parTrans" cxnId="{796D151B-0EDA-4F95-A135-90C4224F1153}">
      <dgm:prSet/>
      <dgm:spPr/>
      <dgm:t>
        <a:bodyPr/>
        <a:lstStyle/>
        <a:p>
          <a:endParaRPr lang="en-US"/>
        </a:p>
      </dgm:t>
    </dgm:pt>
    <dgm:pt modelId="{E31898DD-E653-418B-A475-5A1CF58A3642}" type="sibTrans" cxnId="{796D151B-0EDA-4F95-A135-90C4224F1153}">
      <dgm:prSet/>
      <dgm:spPr/>
      <dgm:t>
        <a:bodyPr/>
        <a:lstStyle/>
        <a:p>
          <a:endParaRPr lang="en-US"/>
        </a:p>
      </dgm:t>
    </dgm:pt>
    <dgm:pt modelId="{6D45FAD6-89C1-44E0-A295-1A124EF220D9}">
      <dgm:prSet/>
      <dgm:spPr/>
      <dgm:t>
        <a:bodyPr/>
        <a:lstStyle/>
        <a:p>
          <a:r>
            <a:rPr lang="nb-NO" dirty="0"/>
            <a:t>Oppmuntring for ekte utfordringer som visualiseres</a:t>
          </a:r>
        </a:p>
      </dgm:t>
    </dgm:pt>
    <dgm:pt modelId="{A6752DEE-8F29-401C-BFD0-D08CEA3DAFFB}" type="parTrans" cxnId="{BABE18B2-6288-4684-B641-D86C267EB034}">
      <dgm:prSet/>
      <dgm:spPr/>
      <dgm:t>
        <a:bodyPr/>
        <a:lstStyle/>
        <a:p>
          <a:endParaRPr lang="nb-NO"/>
        </a:p>
      </dgm:t>
    </dgm:pt>
    <dgm:pt modelId="{3C690322-8A41-419E-ACFB-3AA400211032}" type="sibTrans" cxnId="{BABE18B2-6288-4684-B641-D86C267EB034}">
      <dgm:prSet/>
      <dgm:spPr/>
      <dgm:t>
        <a:bodyPr/>
        <a:lstStyle/>
        <a:p>
          <a:endParaRPr lang="nb-NO"/>
        </a:p>
      </dgm:t>
    </dgm:pt>
    <dgm:pt modelId="{D647F241-A346-482E-9773-2BCBCDDD01E9}" type="pres">
      <dgm:prSet presAssocID="{EF169F97-E679-475C-BEBA-131F73F7D54B}" presName="diagram" presStyleCnt="0">
        <dgm:presLayoutVars>
          <dgm:dir/>
          <dgm:resizeHandles val="exact"/>
        </dgm:presLayoutVars>
      </dgm:prSet>
      <dgm:spPr/>
    </dgm:pt>
    <dgm:pt modelId="{2720C056-B03B-415A-AEB3-8300DBF4D76D}" type="pres">
      <dgm:prSet presAssocID="{85AA959C-ED2A-427B-89E1-FA73852CBFC5}" presName="node" presStyleLbl="node1" presStyleIdx="0" presStyleCnt="8" custLinFactNeighborX="379">
        <dgm:presLayoutVars>
          <dgm:bulletEnabled val="1"/>
        </dgm:presLayoutVars>
      </dgm:prSet>
      <dgm:spPr/>
    </dgm:pt>
    <dgm:pt modelId="{86219CEA-E169-44AB-90E8-B148BE107E7E}" type="pres">
      <dgm:prSet presAssocID="{CE0B6951-4E77-4471-8C97-56F9C36F8282}" presName="sibTrans" presStyleCnt="0"/>
      <dgm:spPr/>
    </dgm:pt>
    <dgm:pt modelId="{F7002A97-E760-4C21-AD3B-516986CFCA0E}" type="pres">
      <dgm:prSet presAssocID="{6D45FAD6-89C1-44E0-A295-1A124EF220D9}" presName="node" presStyleLbl="node1" presStyleIdx="1" presStyleCnt="8">
        <dgm:presLayoutVars>
          <dgm:bulletEnabled val="1"/>
        </dgm:presLayoutVars>
      </dgm:prSet>
      <dgm:spPr/>
    </dgm:pt>
    <dgm:pt modelId="{0AAD4666-82FD-4C56-9A6F-622043AA584A}" type="pres">
      <dgm:prSet presAssocID="{3C690322-8A41-419E-ACFB-3AA400211032}" presName="sibTrans" presStyleCnt="0"/>
      <dgm:spPr/>
    </dgm:pt>
    <dgm:pt modelId="{41542B10-60DB-43DA-91B6-DFC0A15E15E1}" type="pres">
      <dgm:prSet presAssocID="{6FF3A56D-62B8-4B3D-87E6-6E8165B3C538}" presName="node" presStyleLbl="node1" presStyleIdx="2" presStyleCnt="8">
        <dgm:presLayoutVars>
          <dgm:bulletEnabled val="1"/>
        </dgm:presLayoutVars>
      </dgm:prSet>
      <dgm:spPr/>
    </dgm:pt>
    <dgm:pt modelId="{C7D9CCA1-80B4-4C2B-8A28-7B75A6C4E144}" type="pres">
      <dgm:prSet presAssocID="{68306043-7810-4BF6-8EDF-793460ACDE9F}" presName="sibTrans" presStyleCnt="0"/>
      <dgm:spPr/>
    </dgm:pt>
    <dgm:pt modelId="{A4B7055F-16E7-4334-800D-797465E2FC7A}" type="pres">
      <dgm:prSet presAssocID="{4B6DEDFE-30E6-412B-BA00-28D0198B1F60}" presName="node" presStyleLbl="node1" presStyleIdx="3" presStyleCnt="8">
        <dgm:presLayoutVars>
          <dgm:bulletEnabled val="1"/>
        </dgm:presLayoutVars>
      </dgm:prSet>
      <dgm:spPr/>
    </dgm:pt>
    <dgm:pt modelId="{BB79B8BE-2B63-412E-943F-017511A8ECE7}" type="pres">
      <dgm:prSet presAssocID="{3F5E1DF3-4B6C-4100-BCC6-6A7728A00737}" presName="sibTrans" presStyleCnt="0"/>
      <dgm:spPr/>
    </dgm:pt>
    <dgm:pt modelId="{49CBCF23-E122-47B0-9357-8B1E2DD41801}" type="pres">
      <dgm:prSet presAssocID="{283D3159-D077-4470-8314-65427672DBA9}" presName="node" presStyleLbl="node1" presStyleIdx="4" presStyleCnt="8">
        <dgm:presLayoutVars>
          <dgm:bulletEnabled val="1"/>
        </dgm:presLayoutVars>
      </dgm:prSet>
      <dgm:spPr/>
    </dgm:pt>
    <dgm:pt modelId="{7B3D3169-AA07-41E4-9EAB-17A40C1CE569}" type="pres">
      <dgm:prSet presAssocID="{0ED72550-C959-4E84-B5F2-8C02547559CC}" presName="sibTrans" presStyleCnt="0"/>
      <dgm:spPr/>
    </dgm:pt>
    <dgm:pt modelId="{CE4C5FFF-38FA-40EE-9CDA-3E63DBEFC020}" type="pres">
      <dgm:prSet presAssocID="{767E0C5E-2138-4482-9D67-3890FD32E5E9}" presName="node" presStyleLbl="node1" presStyleIdx="5" presStyleCnt="8">
        <dgm:presLayoutVars>
          <dgm:bulletEnabled val="1"/>
        </dgm:presLayoutVars>
      </dgm:prSet>
      <dgm:spPr/>
    </dgm:pt>
    <dgm:pt modelId="{02004AEC-F9DF-468F-A075-C29CA118F859}" type="pres">
      <dgm:prSet presAssocID="{319A98F9-7CBB-43BD-9249-593CCA3A92E8}" presName="sibTrans" presStyleCnt="0"/>
      <dgm:spPr/>
    </dgm:pt>
    <dgm:pt modelId="{0B22249B-1967-48A5-813E-8F80E1D8814B}" type="pres">
      <dgm:prSet presAssocID="{9966FFE4-22E7-40C3-BAF3-69199A8E790E}" presName="node" presStyleLbl="node1" presStyleIdx="6" presStyleCnt="8">
        <dgm:presLayoutVars>
          <dgm:bulletEnabled val="1"/>
        </dgm:presLayoutVars>
      </dgm:prSet>
      <dgm:spPr/>
    </dgm:pt>
    <dgm:pt modelId="{FC1B1D14-3C6F-444B-82B9-F34628875771}" type="pres">
      <dgm:prSet presAssocID="{866FE125-9BC7-44B1-BBCC-995DA9EBE10A}" presName="sibTrans" presStyleCnt="0"/>
      <dgm:spPr/>
    </dgm:pt>
    <dgm:pt modelId="{4AC7CDE2-58ED-4000-85C6-1A8B50AFF124}" type="pres">
      <dgm:prSet presAssocID="{032D9E67-D157-4DDE-980B-FA7515EE49BC}" presName="node" presStyleLbl="node1" presStyleIdx="7" presStyleCnt="8">
        <dgm:presLayoutVars>
          <dgm:bulletEnabled val="1"/>
        </dgm:presLayoutVars>
      </dgm:prSet>
      <dgm:spPr/>
    </dgm:pt>
  </dgm:ptLst>
  <dgm:cxnLst>
    <dgm:cxn modelId="{30943C16-66EC-4661-8401-528C08F8FC1E}" type="presOf" srcId="{85AA959C-ED2A-427B-89E1-FA73852CBFC5}" destId="{2720C056-B03B-415A-AEB3-8300DBF4D76D}" srcOrd="0" destOrd="0" presId="urn:microsoft.com/office/officeart/2005/8/layout/default"/>
    <dgm:cxn modelId="{6A960017-743A-47F9-85EF-0E984EA353D1}" srcId="{EF169F97-E679-475C-BEBA-131F73F7D54B}" destId="{9966FFE4-22E7-40C3-BAF3-69199A8E790E}" srcOrd="6" destOrd="0" parTransId="{E4F4DB2B-A2CD-419F-AB6E-2E553455AF78}" sibTransId="{866FE125-9BC7-44B1-BBCC-995DA9EBE10A}"/>
    <dgm:cxn modelId="{F1D39119-7392-4B7C-9940-F1C917E0F059}" type="presOf" srcId="{4B6DEDFE-30E6-412B-BA00-28D0198B1F60}" destId="{A4B7055F-16E7-4334-800D-797465E2FC7A}" srcOrd="0" destOrd="0" presId="urn:microsoft.com/office/officeart/2005/8/layout/default"/>
    <dgm:cxn modelId="{796D151B-0EDA-4F95-A135-90C4224F1153}" srcId="{EF169F97-E679-475C-BEBA-131F73F7D54B}" destId="{032D9E67-D157-4DDE-980B-FA7515EE49BC}" srcOrd="7" destOrd="0" parTransId="{C34EB135-34C9-4112-9BF1-3783C0B946CF}" sibTransId="{E31898DD-E653-418B-A475-5A1CF58A3642}"/>
    <dgm:cxn modelId="{8281685F-DA54-4A00-BB1B-BDE9404FA158}" srcId="{EF169F97-E679-475C-BEBA-131F73F7D54B}" destId="{283D3159-D077-4470-8314-65427672DBA9}" srcOrd="4" destOrd="0" parTransId="{0A747EA7-7A86-4B08-B39F-60676A2E6577}" sibTransId="{0ED72550-C959-4E84-B5F2-8C02547559CC}"/>
    <dgm:cxn modelId="{DFBF876A-2F2C-484B-8712-195DD364E90D}" srcId="{EF169F97-E679-475C-BEBA-131F73F7D54B}" destId="{767E0C5E-2138-4482-9D67-3890FD32E5E9}" srcOrd="5" destOrd="0" parTransId="{844B19B2-68EC-48DF-8F1A-C066F99A1542}" sibTransId="{319A98F9-7CBB-43BD-9249-593CCA3A92E8}"/>
    <dgm:cxn modelId="{459FE56A-5F66-4ED2-A03B-4A4A5DA88369}" type="presOf" srcId="{767E0C5E-2138-4482-9D67-3890FD32E5E9}" destId="{CE4C5FFF-38FA-40EE-9CDA-3E63DBEFC020}" srcOrd="0" destOrd="0" presId="urn:microsoft.com/office/officeart/2005/8/layout/default"/>
    <dgm:cxn modelId="{414CF74F-1FC0-44F7-8EB4-8B925C19AD22}" type="presOf" srcId="{6D45FAD6-89C1-44E0-A295-1A124EF220D9}" destId="{F7002A97-E760-4C21-AD3B-516986CFCA0E}" srcOrd="0" destOrd="0" presId="urn:microsoft.com/office/officeart/2005/8/layout/default"/>
    <dgm:cxn modelId="{0A4D5874-FD6D-4081-9E48-FCA386D8FAE5}" srcId="{EF169F97-E679-475C-BEBA-131F73F7D54B}" destId="{6FF3A56D-62B8-4B3D-87E6-6E8165B3C538}" srcOrd="2" destOrd="0" parTransId="{1FF80E0F-8FE4-491E-84AA-D5BEDE171645}" sibTransId="{68306043-7810-4BF6-8EDF-793460ACDE9F}"/>
    <dgm:cxn modelId="{A26F3877-799F-4869-807E-CF68D6BD4B8B}" srcId="{EF169F97-E679-475C-BEBA-131F73F7D54B}" destId="{85AA959C-ED2A-427B-89E1-FA73852CBFC5}" srcOrd="0" destOrd="0" parTransId="{254B9749-2C0F-4355-BD7C-C7E20076D6FF}" sibTransId="{CE0B6951-4E77-4471-8C97-56F9C36F8282}"/>
    <dgm:cxn modelId="{307CC094-D779-4D7E-B516-6C53F6026682}" type="presOf" srcId="{9966FFE4-22E7-40C3-BAF3-69199A8E790E}" destId="{0B22249B-1967-48A5-813E-8F80E1D8814B}" srcOrd="0" destOrd="0" presId="urn:microsoft.com/office/officeart/2005/8/layout/default"/>
    <dgm:cxn modelId="{784CADAA-554B-4996-843A-88F86BC09604}" type="presOf" srcId="{283D3159-D077-4470-8314-65427672DBA9}" destId="{49CBCF23-E122-47B0-9357-8B1E2DD41801}" srcOrd="0" destOrd="0" presId="urn:microsoft.com/office/officeart/2005/8/layout/default"/>
    <dgm:cxn modelId="{BABE18B2-6288-4684-B641-D86C267EB034}" srcId="{EF169F97-E679-475C-BEBA-131F73F7D54B}" destId="{6D45FAD6-89C1-44E0-A295-1A124EF220D9}" srcOrd="1" destOrd="0" parTransId="{A6752DEE-8F29-401C-BFD0-D08CEA3DAFFB}" sibTransId="{3C690322-8A41-419E-ACFB-3AA400211032}"/>
    <dgm:cxn modelId="{340066C1-6265-4683-A7CE-C5529CFB09AE}" srcId="{EF169F97-E679-475C-BEBA-131F73F7D54B}" destId="{4B6DEDFE-30E6-412B-BA00-28D0198B1F60}" srcOrd="3" destOrd="0" parTransId="{13F163AF-A6C1-4D24-8E4E-E7F7DCE1E214}" sibTransId="{3F5E1DF3-4B6C-4100-BCC6-6A7728A00737}"/>
    <dgm:cxn modelId="{C54031C4-1E89-4F96-81FF-3C9CC15DE9BB}" type="presOf" srcId="{6FF3A56D-62B8-4B3D-87E6-6E8165B3C538}" destId="{41542B10-60DB-43DA-91B6-DFC0A15E15E1}" srcOrd="0" destOrd="0" presId="urn:microsoft.com/office/officeart/2005/8/layout/default"/>
    <dgm:cxn modelId="{710D32CC-181F-4EF5-9A16-4D57F58347E9}" type="presOf" srcId="{032D9E67-D157-4DDE-980B-FA7515EE49BC}" destId="{4AC7CDE2-58ED-4000-85C6-1A8B50AFF124}" srcOrd="0" destOrd="0" presId="urn:microsoft.com/office/officeart/2005/8/layout/default"/>
    <dgm:cxn modelId="{030705D5-B385-4130-8B83-47C811B1AB5C}" type="presOf" srcId="{EF169F97-E679-475C-BEBA-131F73F7D54B}" destId="{D647F241-A346-482E-9773-2BCBCDDD01E9}" srcOrd="0" destOrd="0" presId="urn:microsoft.com/office/officeart/2005/8/layout/default"/>
    <dgm:cxn modelId="{79F9B6EF-2221-4143-AB3E-509935DF5E07}" type="presParOf" srcId="{D647F241-A346-482E-9773-2BCBCDDD01E9}" destId="{2720C056-B03B-415A-AEB3-8300DBF4D76D}" srcOrd="0" destOrd="0" presId="urn:microsoft.com/office/officeart/2005/8/layout/default"/>
    <dgm:cxn modelId="{35CD7A26-6DB3-406E-9BCA-ED9EE136A0F2}" type="presParOf" srcId="{D647F241-A346-482E-9773-2BCBCDDD01E9}" destId="{86219CEA-E169-44AB-90E8-B148BE107E7E}" srcOrd="1" destOrd="0" presId="urn:microsoft.com/office/officeart/2005/8/layout/default"/>
    <dgm:cxn modelId="{551049F0-D460-4DBE-9F74-2D3F358BD4CD}" type="presParOf" srcId="{D647F241-A346-482E-9773-2BCBCDDD01E9}" destId="{F7002A97-E760-4C21-AD3B-516986CFCA0E}" srcOrd="2" destOrd="0" presId="urn:microsoft.com/office/officeart/2005/8/layout/default"/>
    <dgm:cxn modelId="{4A6620AA-1860-450C-9569-A57BFFC78494}" type="presParOf" srcId="{D647F241-A346-482E-9773-2BCBCDDD01E9}" destId="{0AAD4666-82FD-4C56-9A6F-622043AA584A}" srcOrd="3" destOrd="0" presId="urn:microsoft.com/office/officeart/2005/8/layout/default"/>
    <dgm:cxn modelId="{455249D3-37A2-4705-907A-29CF0F195077}" type="presParOf" srcId="{D647F241-A346-482E-9773-2BCBCDDD01E9}" destId="{41542B10-60DB-43DA-91B6-DFC0A15E15E1}" srcOrd="4" destOrd="0" presId="urn:microsoft.com/office/officeart/2005/8/layout/default"/>
    <dgm:cxn modelId="{8844C1C4-B713-4450-A350-C8DB85D45AAB}" type="presParOf" srcId="{D647F241-A346-482E-9773-2BCBCDDD01E9}" destId="{C7D9CCA1-80B4-4C2B-8A28-7B75A6C4E144}" srcOrd="5" destOrd="0" presId="urn:microsoft.com/office/officeart/2005/8/layout/default"/>
    <dgm:cxn modelId="{838EDC18-6289-4682-964C-491CC7168CCC}" type="presParOf" srcId="{D647F241-A346-482E-9773-2BCBCDDD01E9}" destId="{A4B7055F-16E7-4334-800D-797465E2FC7A}" srcOrd="6" destOrd="0" presId="urn:microsoft.com/office/officeart/2005/8/layout/default"/>
    <dgm:cxn modelId="{DDDCD770-F0F1-4A8F-88B4-159E39596FA4}" type="presParOf" srcId="{D647F241-A346-482E-9773-2BCBCDDD01E9}" destId="{BB79B8BE-2B63-412E-943F-017511A8ECE7}" srcOrd="7" destOrd="0" presId="urn:microsoft.com/office/officeart/2005/8/layout/default"/>
    <dgm:cxn modelId="{C30D2F0D-9CD5-42C4-A65C-15758023C1BF}" type="presParOf" srcId="{D647F241-A346-482E-9773-2BCBCDDD01E9}" destId="{49CBCF23-E122-47B0-9357-8B1E2DD41801}" srcOrd="8" destOrd="0" presId="urn:microsoft.com/office/officeart/2005/8/layout/default"/>
    <dgm:cxn modelId="{9A4C9495-63D4-4EFB-BED7-6EDE5FA194CA}" type="presParOf" srcId="{D647F241-A346-482E-9773-2BCBCDDD01E9}" destId="{7B3D3169-AA07-41E4-9EAB-17A40C1CE569}" srcOrd="9" destOrd="0" presId="urn:microsoft.com/office/officeart/2005/8/layout/default"/>
    <dgm:cxn modelId="{4B07FD0C-6820-4FC0-ADCB-7BEB99428AFB}" type="presParOf" srcId="{D647F241-A346-482E-9773-2BCBCDDD01E9}" destId="{CE4C5FFF-38FA-40EE-9CDA-3E63DBEFC020}" srcOrd="10" destOrd="0" presId="urn:microsoft.com/office/officeart/2005/8/layout/default"/>
    <dgm:cxn modelId="{3BBB6362-E3E5-404F-991F-67AA0A2BA348}" type="presParOf" srcId="{D647F241-A346-482E-9773-2BCBCDDD01E9}" destId="{02004AEC-F9DF-468F-A075-C29CA118F859}" srcOrd="11" destOrd="0" presId="urn:microsoft.com/office/officeart/2005/8/layout/default"/>
    <dgm:cxn modelId="{CADBCA91-5CC4-4516-83B5-F4260ADCF0CE}" type="presParOf" srcId="{D647F241-A346-482E-9773-2BCBCDDD01E9}" destId="{0B22249B-1967-48A5-813E-8F80E1D8814B}" srcOrd="12" destOrd="0" presId="urn:microsoft.com/office/officeart/2005/8/layout/default"/>
    <dgm:cxn modelId="{7EE6C0C1-9153-49BE-8FF7-91C87AD2F99A}" type="presParOf" srcId="{D647F241-A346-482E-9773-2BCBCDDD01E9}" destId="{FC1B1D14-3C6F-444B-82B9-F34628875771}" srcOrd="13" destOrd="0" presId="urn:microsoft.com/office/officeart/2005/8/layout/default"/>
    <dgm:cxn modelId="{AD3276EB-307B-475D-B5AE-B0C7A7850069}" type="presParOf" srcId="{D647F241-A346-482E-9773-2BCBCDDD01E9}" destId="{4AC7CDE2-58ED-4000-85C6-1A8B50AFF12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169F97-E679-475C-BEBA-131F73F7D54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AA959C-ED2A-427B-89E1-FA73852CBFC5}">
      <dgm:prSet/>
      <dgm:spPr/>
      <dgm:t>
        <a:bodyPr/>
        <a:lstStyle/>
        <a:p>
          <a:r>
            <a:rPr lang="nb-NO" dirty="0"/>
            <a:t>Relasjonsarbeid, anerkjennelse og medvirkning</a:t>
          </a:r>
          <a:br>
            <a:rPr lang="nb-NO" b="0" i="0" dirty="0"/>
          </a:br>
          <a:r>
            <a:rPr lang="nb-NO" b="0" i="0" dirty="0"/>
            <a:t>(Follesø et al., 2011; Halås, 2012)</a:t>
          </a:r>
          <a:endParaRPr lang="en-US" dirty="0"/>
        </a:p>
      </dgm:t>
    </dgm:pt>
    <dgm:pt modelId="{254B9749-2C0F-4355-BD7C-C7E20076D6FF}" type="parTrans" cxnId="{A26F3877-799F-4869-807E-CF68D6BD4B8B}">
      <dgm:prSet/>
      <dgm:spPr/>
      <dgm:t>
        <a:bodyPr/>
        <a:lstStyle/>
        <a:p>
          <a:endParaRPr lang="en-US"/>
        </a:p>
      </dgm:t>
    </dgm:pt>
    <dgm:pt modelId="{CE0B6951-4E77-4471-8C97-56F9C36F8282}" type="sibTrans" cxnId="{A26F3877-799F-4869-807E-CF68D6BD4B8B}">
      <dgm:prSet/>
      <dgm:spPr/>
      <dgm:t>
        <a:bodyPr/>
        <a:lstStyle/>
        <a:p>
          <a:endParaRPr lang="en-US"/>
        </a:p>
      </dgm:t>
    </dgm:pt>
    <dgm:pt modelId="{6FF3A56D-62B8-4B3D-87E6-6E8165B3C538}">
      <dgm:prSet/>
      <dgm:spPr/>
      <dgm:t>
        <a:bodyPr/>
        <a:lstStyle/>
        <a:p>
          <a:r>
            <a:rPr lang="nb-NO" dirty="0"/>
            <a:t>Nøkkelkompetanse  og </a:t>
          </a:r>
          <a:r>
            <a:rPr lang="nb-NO"/>
            <a:t>interessediffrensiering</a:t>
          </a:r>
          <a:br>
            <a:rPr lang="nb-NO" dirty="0"/>
          </a:br>
          <a:r>
            <a:rPr lang="nb-NO" dirty="0"/>
            <a:t>(Kip-prosjekt,2011; Sylte, 2014; Sund, 2005) </a:t>
          </a:r>
        </a:p>
      </dgm:t>
    </dgm:pt>
    <dgm:pt modelId="{1FF80E0F-8FE4-491E-84AA-D5BEDE171645}" type="parTrans" cxnId="{0A4D5874-FD6D-4081-9E48-FCA386D8FAE5}">
      <dgm:prSet/>
      <dgm:spPr/>
      <dgm:t>
        <a:bodyPr/>
        <a:lstStyle/>
        <a:p>
          <a:endParaRPr lang="en-US"/>
        </a:p>
      </dgm:t>
    </dgm:pt>
    <dgm:pt modelId="{68306043-7810-4BF6-8EDF-793460ACDE9F}" type="sibTrans" cxnId="{0A4D5874-FD6D-4081-9E48-FCA386D8FAE5}">
      <dgm:prSet/>
      <dgm:spPr/>
      <dgm:t>
        <a:bodyPr/>
        <a:lstStyle/>
        <a:p>
          <a:endParaRPr lang="en-US"/>
        </a:p>
      </dgm:t>
    </dgm:pt>
    <dgm:pt modelId="{4B6DEDFE-30E6-412B-BA00-28D0198B1F60}">
      <dgm:prSet/>
      <dgm:spPr/>
      <dgm:t>
        <a:bodyPr/>
        <a:lstStyle/>
        <a:p>
          <a:r>
            <a:rPr lang="nb-NO" dirty="0"/>
            <a:t>Inkluderings-</a:t>
          </a:r>
        </a:p>
        <a:p>
          <a:r>
            <a:rPr lang="nb-NO" dirty="0"/>
            <a:t>Kompetanse</a:t>
          </a:r>
          <a:br>
            <a:rPr lang="nb-NO" dirty="0"/>
          </a:br>
          <a:r>
            <a:rPr lang="nb-NO" dirty="0"/>
            <a:t>(Spjelkavik et al, 2020/Frøyland 2017)</a:t>
          </a:r>
          <a:endParaRPr lang="en-US" dirty="0"/>
        </a:p>
      </dgm:t>
    </dgm:pt>
    <dgm:pt modelId="{13F163AF-A6C1-4D24-8E4E-E7F7DCE1E214}" type="parTrans" cxnId="{340066C1-6265-4683-A7CE-C5529CFB09AE}">
      <dgm:prSet/>
      <dgm:spPr/>
      <dgm:t>
        <a:bodyPr/>
        <a:lstStyle/>
        <a:p>
          <a:endParaRPr lang="en-US"/>
        </a:p>
      </dgm:t>
    </dgm:pt>
    <dgm:pt modelId="{3F5E1DF3-4B6C-4100-BCC6-6A7728A00737}" type="sibTrans" cxnId="{340066C1-6265-4683-A7CE-C5529CFB09AE}">
      <dgm:prSet/>
      <dgm:spPr/>
      <dgm:t>
        <a:bodyPr/>
        <a:lstStyle/>
        <a:p>
          <a:endParaRPr lang="en-US"/>
        </a:p>
      </dgm:t>
    </dgm:pt>
    <dgm:pt modelId="{283D3159-D077-4470-8314-65427672DBA9}">
      <dgm:prSet/>
      <dgm:spPr/>
      <dgm:t>
        <a:bodyPr/>
        <a:lstStyle/>
        <a:p>
          <a:r>
            <a:rPr lang="en-US" dirty="0"/>
            <a:t>Drivkraftsdimensjonen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motstand</a:t>
          </a:r>
          <a:r>
            <a:rPr lang="en-US" dirty="0"/>
            <a:t> mot </a:t>
          </a:r>
          <a:r>
            <a:rPr lang="en-US" dirty="0" err="1"/>
            <a:t>læring</a:t>
          </a:r>
          <a:br>
            <a:rPr lang="en-US" dirty="0"/>
          </a:br>
          <a:r>
            <a:rPr lang="en-US" dirty="0"/>
            <a:t>(Illeris,2012)</a:t>
          </a:r>
        </a:p>
      </dgm:t>
    </dgm:pt>
    <dgm:pt modelId="{0A747EA7-7A86-4B08-B39F-60676A2E6577}" type="parTrans" cxnId="{8281685F-DA54-4A00-BB1B-BDE9404FA158}">
      <dgm:prSet/>
      <dgm:spPr/>
      <dgm:t>
        <a:bodyPr/>
        <a:lstStyle/>
        <a:p>
          <a:endParaRPr lang="en-US"/>
        </a:p>
      </dgm:t>
    </dgm:pt>
    <dgm:pt modelId="{0ED72550-C959-4E84-B5F2-8C02547559CC}" type="sibTrans" cxnId="{8281685F-DA54-4A00-BB1B-BDE9404FA158}">
      <dgm:prSet/>
      <dgm:spPr/>
      <dgm:t>
        <a:bodyPr/>
        <a:lstStyle/>
        <a:p>
          <a:endParaRPr lang="en-US"/>
        </a:p>
      </dgm:t>
    </dgm:pt>
    <dgm:pt modelId="{767E0C5E-2138-4482-9D67-3890FD32E5E9}">
      <dgm:prSet/>
      <dgm:spPr/>
      <dgm:t>
        <a:bodyPr/>
        <a:lstStyle/>
        <a:p>
          <a:r>
            <a:rPr lang="nb-NO" dirty="0"/>
            <a:t>RESILIENS</a:t>
          </a:r>
          <a:br>
            <a:rPr lang="nb-NO" dirty="0"/>
          </a:br>
          <a:r>
            <a:rPr lang="nb-NO" dirty="0"/>
            <a:t>(Rutter,2006) og SELVREGULERING</a:t>
          </a:r>
          <a:br>
            <a:rPr lang="nb-NO" dirty="0"/>
          </a:br>
          <a:r>
            <a:rPr lang="nb-NO" dirty="0"/>
            <a:t>(Zimmermann,2000)</a:t>
          </a:r>
          <a:br>
            <a:rPr lang="nb-NO" dirty="0"/>
          </a:br>
          <a:endParaRPr lang="en-US" dirty="0"/>
        </a:p>
      </dgm:t>
    </dgm:pt>
    <dgm:pt modelId="{844B19B2-68EC-48DF-8F1A-C066F99A1542}" type="parTrans" cxnId="{DFBF876A-2F2C-484B-8712-195DD364E90D}">
      <dgm:prSet/>
      <dgm:spPr/>
      <dgm:t>
        <a:bodyPr/>
        <a:lstStyle/>
        <a:p>
          <a:endParaRPr lang="en-US"/>
        </a:p>
      </dgm:t>
    </dgm:pt>
    <dgm:pt modelId="{319A98F9-7CBB-43BD-9249-593CCA3A92E8}" type="sibTrans" cxnId="{DFBF876A-2F2C-484B-8712-195DD364E90D}">
      <dgm:prSet/>
      <dgm:spPr/>
      <dgm:t>
        <a:bodyPr/>
        <a:lstStyle/>
        <a:p>
          <a:endParaRPr lang="en-US"/>
        </a:p>
      </dgm:t>
    </dgm:pt>
    <dgm:pt modelId="{9966FFE4-22E7-40C3-BAF3-69199A8E790E}">
      <dgm:prSet/>
      <dgm:spPr/>
      <dgm:t>
        <a:bodyPr/>
        <a:lstStyle/>
        <a:p>
          <a:r>
            <a:rPr lang="en-US" dirty="0" err="1"/>
            <a:t>Grunnkomptanse</a:t>
          </a:r>
          <a:r>
            <a:rPr lang="en-US" dirty="0"/>
            <a:t>: </a:t>
          </a:r>
          <a:r>
            <a:rPr lang="en-US" dirty="0" err="1"/>
            <a:t>Lærekandidat</a:t>
          </a:r>
          <a:r>
            <a:rPr lang="en-US" dirty="0"/>
            <a:t>, </a:t>
          </a:r>
          <a:r>
            <a:rPr lang="en-US" dirty="0" err="1"/>
            <a:t>praksisbrev</a:t>
          </a:r>
          <a:r>
            <a:rPr lang="en-US" dirty="0"/>
            <a:t>, </a:t>
          </a:r>
          <a:r>
            <a:rPr lang="en-US" dirty="0" err="1"/>
            <a:t>modul</a:t>
          </a:r>
          <a:r>
            <a:rPr lang="en-US" dirty="0"/>
            <a:t> </a:t>
          </a:r>
          <a:r>
            <a:rPr lang="en-US" dirty="0" err="1"/>
            <a:t>forsøk</a:t>
          </a:r>
          <a:r>
            <a:rPr lang="en-US" dirty="0"/>
            <a:t>, 4 </a:t>
          </a:r>
          <a:r>
            <a:rPr lang="en-US" dirty="0" err="1"/>
            <a:t>års</a:t>
          </a:r>
          <a:r>
            <a:rPr lang="en-US" dirty="0"/>
            <a:t> </a:t>
          </a:r>
          <a:r>
            <a:rPr lang="en-US" dirty="0" err="1"/>
            <a:t>lærling</a:t>
          </a:r>
          <a:br>
            <a:rPr lang="en-US" dirty="0"/>
          </a:br>
          <a:r>
            <a:rPr lang="en-US" dirty="0"/>
            <a:t>(</a:t>
          </a:r>
          <a:r>
            <a:rPr lang="en-US" dirty="0" err="1"/>
            <a:t>Opplæringsloven</a:t>
          </a:r>
          <a:r>
            <a:rPr lang="nb-NO" b="1" i="0" dirty="0"/>
            <a:t>)</a:t>
          </a:r>
          <a:endParaRPr lang="en-US" dirty="0"/>
        </a:p>
      </dgm:t>
    </dgm:pt>
    <dgm:pt modelId="{E4F4DB2B-A2CD-419F-AB6E-2E553455AF78}" type="parTrans" cxnId="{6A960017-743A-47F9-85EF-0E984EA353D1}">
      <dgm:prSet/>
      <dgm:spPr/>
      <dgm:t>
        <a:bodyPr/>
        <a:lstStyle/>
        <a:p>
          <a:endParaRPr lang="en-US"/>
        </a:p>
      </dgm:t>
    </dgm:pt>
    <dgm:pt modelId="{866FE125-9BC7-44B1-BBCC-995DA9EBE10A}" type="sibTrans" cxnId="{6A960017-743A-47F9-85EF-0E984EA353D1}">
      <dgm:prSet/>
      <dgm:spPr/>
      <dgm:t>
        <a:bodyPr/>
        <a:lstStyle/>
        <a:p>
          <a:endParaRPr lang="en-US"/>
        </a:p>
      </dgm:t>
    </dgm:pt>
    <dgm:pt modelId="{032D9E67-D157-4DDE-980B-FA7515EE49B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/>
            <a:t>Selvbestemmelses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Internt</a:t>
          </a:r>
          <a:r>
            <a:rPr lang="en-US" dirty="0"/>
            <a:t> </a:t>
          </a:r>
          <a:r>
            <a:rPr lang="en-US" dirty="0" err="1"/>
            <a:t>regulert</a:t>
          </a:r>
          <a:r>
            <a:rPr lang="en-US" dirty="0"/>
            <a:t> </a:t>
          </a:r>
          <a:r>
            <a:rPr lang="en-US" dirty="0" err="1"/>
            <a:t>motivasjon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(Ryan &amp; Deci,2000)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C34EB135-34C9-4112-9BF1-3783C0B946CF}" type="parTrans" cxnId="{796D151B-0EDA-4F95-A135-90C4224F1153}">
      <dgm:prSet/>
      <dgm:spPr/>
      <dgm:t>
        <a:bodyPr/>
        <a:lstStyle/>
        <a:p>
          <a:endParaRPr lang="en-US"/>
        </a:p>
      </dgm:t>
    </dgm:pt>
    <dgm:pt modelId="{E31898DD-E653-418B-A475-5A1CF58A3642}" type="sibTrans" cxnId="{796D151B-0EDA-4F95-A135-90C4224F1153}">
      <dgm:prSet/>
      <dgm:spPr/>
      <dgm:t>
        <a:bodyPr/>
        <a:lstStyle/>
        <a:p>
          <a:endParaRPr lang="en-US"/>
        </a:p>
      </dgm:t>
    </dgm:pt>
    <dgm:pt modelId="{6D45FAD6-89C1-44E0-A295-1A124EF220D9}">
      <dgm:prSet/>
      <dgm:spPr/>
      <dgm:t>
        <a:bodyPr/>
        <a:lstStyle/>
        <a:p>
          <a:r>
            <a:rPr lang="nb-NO" dirty="0"/>
            <a:t>Mestringstro og </a:t>
          </a:r>
          <a:br>
            <a:rPr lang="nb-NO" dirty="0"/>
          </a:br>
          <a:r>
            <a:rPr lang="nb-NO" dirty="0"/>
            <a:t>agent i eget liv</a:t>
          </a:r>
          <a:br>
            <a:rPr lang="nb-NO" dirty="0"/>
          </a:br>
          <a:r>
            <a:rPr lang="nb-NO" dirty="0"/>
            <a:t>(Bandura,2006)</a:t>
          </a:r>
        </a:p>
      </dgm:t>
    </dgm:pt>
    <dgm:pt modelId="{A6752DEE-8F29-401C-BFD0-D08CEA3DAFFB}" type="parTrans" cxnId="{BABE18B2-6288-4684-B641-D86C267EB034}">
      <dgm:prSet/>
      <dgm:spPr/>
      <dgm:t>
        <a:bodyPr/>
        <a:lstStyle/>
        <a:p>
          <a:endParaRPr lang="nb-NO"/>
        </a:p>
      </dgm:t>
    </dgm:pt>
    <dgm:pt modelId="{3C690322-8A41-419E-ACFB-3AA400211032}" type="sibTrans" cxnId="{BABE18B2-6288-4684-B641-D86C267EB034}">
      <dgm:prSet/>
      <dgm:spPr/>
      <dgm:t>
        <a:bodyPr/>
        <a:lstStyle/>
        <a:p>
          <a:endParaRPr lang="nb-NO"/>
        </a:p>
      </dgm:t>
    </dgm:pt>
    <dgm:pt modelId="{A55BEC7B-0C30-4AED-B597-E10D5EEC0440}" type="pres">
      <dgm:prSet presAssocID="{EF169F97-E679-475C-BEBA-131F73F7D54B}" presName="diagram" presStyleCnt="0">
        <dgm:presLayoutVars>
          <dgm:dir/>
          <dgm:resizeHandles val="exact"/>
        </dgm:presLayoutVars>
      </dgm:prSet>
      <dgm:spPr/>
    </dgm:pt>
    <dgm:pt modelId="{5AB58D96-32B7-4CB5-880B-9D4B3CE15866}" type="pres">
      <dgm:prSet presAssocID="{85AA959C-ED2A-427B-89E1-FA73852CBFC5}" presName="node" presStyleLbl="node1" presStyleIdx="0" presStyleCnt="8">
        <dgm:presLayoutVars>
          <dgm:bulletEnabled val="1"/>
        </dgm:presLayoutVars>
      </dgm:prSet>
      <dgm:spPr/>
    </dgm:pt>
    <dgm:pt modelId="{037A038E-91AF-444C-9EA3-649962BC0963}" type="pres">
      <dgm:prSet presAssocID="{CE0B6951-4E77-4471-8C97-56F9C36F8282}" presName="sibTrans" presStyleCnt="0"/>
      <dgm:spPr/>
    </dgm:pt>
    <dgm:pt modelId="{779AB3FB-114C-4F28-8AD5-08E7D7679843}" type="pres">
      <dgm:prSet presAssocID="{6D45FAD6-89C1-44E0-A295-1A124EF220D9}" presName="node" presStyleLbl="node1" presStyleIdx="1" presStyleCnt="8">
        <dgm:presLayoutVars>
          <dgm:bulletEnabled val="1"/>
        </dgm:presLayoutVars>
      </dgm:prSet>
      <dgm:spPr/>
    </dgm:pt>
    <dgm:pt modelId="{00DEE137-34AC-4929-8DA7-37237D070969}" type="pres">
      <dgm:prSet presAssocID="{3C690322-8A41-419E-ACFB-3AA400211032}" presName="sibTrans" presStyleCnt="0"/>
      <dgm:spPr/>
    </dgm:pt>
    <dgm:pt modelId="{64F2355F-E168-46FB-A2E0-7D1ECDE2C87E}" type="pres">
      <dgm:prSet presAssocID="{6FF3A56D-62B8-4B3D-87E6-6E8165B3C538}" presName="node" presStyleLbl="node1" presStyleIdx="2" presStyleCnt="8">
        <dgm:presLayoutVars>
          <dgm:bulletEnabled val="1"/>
        </dgm:presLayoutVars>
      </dgm:prSet>
      <dgm:spPr/>
    </dgm:pt>
    <dgm:pt modelId="{565912C5-C223-4649-B40B-F19331D13D92}" type="pres">
      <dgm:prSet presAssocID="{68306043-7810-4BF6-8EDF-793460ACDE9F}" presName="sibTrans" presStyleCnt="0"/>
      <dgm:spPr/>
    </dgm:pt>
    <dgm:pt modelId="{A669D1D6-ED96-4888-AED7-6C8421EFE50A}" type="pres">
      <dgm:prSet presAssocID="{4B6DEDFE-30E6-412B-BA00-28D0198B1F60}" presName="node" presStyleLbl="node1" presStyleIdx="3" presStyleCnt="8">
        <dgm:presLayoutVars>
          <dgm:bulletEnabled val="1"/>
        </dgm:presLayoutVars>
      </dgm:prSet>
      <dgm:spPr/>
    </dgm:pt>
    <dgm:pt modelId="{2582F00B-9CEE-479B-8BAF-8A8016B1A4B4}" type="pres">
      <dgm:prSet presAssocID="{3F5E1DF3-4B6C-4100-BCC6-6A7728A00737}" presName="sibTrans" presStyleCnt="0"/>
      <dgm:spPr/>
    </dgm:pt>
    <dgm:pt modelId="{1B72BB0E-29D4-4541-94D7-536E09CB2EC9}" type="pres">
      <dgm:prSet presAssocID="{283D3159-D077-4470-8314-65427672DBA9}" presName="node" presStyleLbl="node1" presStyleIdx="4" presStyleCnt="8">
        <dgm:presLayoutVars>
          <dgm:bulletEnabled val="1"/>
        </dgm:presLayoutVars>
      </dgm:prSet>
      <dgm:spPr/>
    </dgm:pt>
    <dgm:pt modelId="{0F054D0E-5CEA-4791-B487-90C8CD799BB3}" type="pres">
      <dgm:prSet presAssocID="{0ED72550-C959-4E84-B5F2-8C02547559CC}" presName="sibTrans" presStyleCnt="0"/>
      <dgm:spPr/>
    </dgm:pt>
    <dgm:pt modelId="{45F0B57A-99A2-4E17-A695-248B0C6D9B12}" type="pres">
      <dgm:prSet presAssocID="{767E0C5E-2138-4482-9D67-3890FD32E5E9}" presName="node" presStyleLbl="node1" presStyleIdx="5" presStyleCnt="8">
        <dgm:presLayoutVars>
          <dgm:bulletEnabled val="1"/>
        </dgm:presLayoutVars>
      </dgm:prSet>
      <dgm:spPr/>
    </dgm:pt>
    <dgm:pt modelId="{FCB79D86-FDC2-438E-9FE8-DC542609D18B}" type="pres">
      <dgm:prSet presAssocID="{319A98F9-7CBB-43BD-9249-593CCA3A92E8}" presName="sibTrans" presStyleCnt="0"/>
      <dgm:spPr/>
    </dgm:pt>
    <dgm:pt modelId="{CD8F4CC2-607E-4B2E-89B9-F3BDB67B9BC6}" type="pres">
      <dgm:prSet presAssocID="{9966FFE4-22E7-40C3-BAF3-69199A8E790E}" presName="node" presStyleLbl="node1" presStyleIdx="6" presStyleCnt="8">
        <dgm:presLayoutVars>
          <dgm:bulletEnabled val="1"/>
        </dgm:presLayoutVars>
      </dgm:prSet>
      <dgm:spPr/>
    </dgm:pt>
    <dgm:pt modelId="{F7E804F3-47A3-4712-B876-2CF721E93603}" type="pres">
      <dgm:prSet presAssocID="{866FE125-9BC7-44B1-BBCC-995DA9EBE10A}" presName="sibTrans" presStyleCnt="0"/>
      <dgm:spPr/>
    </dgm:pt>
    <dgm:pt modelId="{E2D6E8C7-4F7B-41EF-B0BE-776403DA3496}" type="pres">
      <dgm:prSet presAssocID="{032D9E67-D157-4DDE-980B-FA7515EE49BC}" presName="node" presStyleLbl="node1" presStyleIdx="7" presStyleCnt="8">
        <dgm:presLayoutVars>
          <dgm:bulletEnabled val="1"/>
        </dgm:presLayoutVars>
      </dgm:prSet>
      <dgm:spPr/>
    </dgm:pt>
  </dgm:ptLst>
  <dgm:cxnLst>
    <dgm:cxn modelId="{6A960017-743A-47F9-85EF-0E984EA353D1}" srcId="{EF169F97-E679-475C-BEBA-131F73F7D54B}" destId="{9966FFE4-22E7-40C3-BAF3-69199A8E790E}" srcOrd="6" destOrd="0" parTransId="{E4F4DB2B-A2CD-419F-AB6E-2E553455AF78}" sibTransId="{866FE125-9BC7-44B1-BBCC-995DA9EBE10A}"/>
    <dgm:cxn modelId="{796D151B-0EDA-4F95-A135-90C4224F1153}" srcId="{EF169F97-E679-475C-BEBA-131F73F7D54B}" destId="{032D9E67-D157-4DDE-980B-FA7515EE49BC}" srcOrd="7" destOrd="0" parTransId="{C34EB135-34C9-4112-9BF1-3783C0B946CF}" sibTransId="{E31898DD-E653-418B-A475-5A1CF58A3642}"/>
    <dgm:cxn modelId="{218C5633-DDA0-4731-A415-C6FC0FB98351}" type="presOf" srcId="{85AA959C-ED2A-427B-89E1-FA73852CBFC5}" destId="{5AB58D96-32B7-4CB5-880B-9D4B3CE15866}" srcOrd="0" destOrd="0" presId="urn:microsoft.com/office/officeart/2005/8/layout/default"/>
    <dgm:cxn modelId="{8281685F-DA54-4A00-BB1B-BDE9404FA158}" srcId="{EF169F97-E679-475C-BEBA-131F73F7D54B}" destId="{283D3159-D077-4470-8314-65427672DBA9}" srcOrd="4" destOrd="0" parTransId="{0A747EA7-7A86-4B08-B39F-60676A2E6577}" sibTransId="{0ED72550-C959-4E84-B5F2-8C02547559CC}"/>
    <dgm:cxn modelId="{DFBF876A-2F2C-484B-8712-195DD364E90D}" srcId="{EF169F97-E679-475C-BEBA-131F73F7D54B}" destId="{767E0C5E-2138-4482-9D67-3890FD32E5E9}" srcOrd="5" destOrd="0" parTransId="{844B19B2-68EC-48DF-8F1A-C066F99A1542}" sibTransId="{319A98F9-7CBB-43BD-9249-593CCA3A92E8}"/>
    <dgm:cxn modelId="{0A4D5874-FD6D-4081-9E48-FCA386D8FAE5}" srcId="{EF169F97-E679-475C-BEBA-131F73F7D54B}" destId="{6FF3A56D-62B8-4B3D-87E6-6E8165B3C538}" srcOrd="2" destOrd="0" parTransId="{1FF80E0F-8FE4-491E-84AA-D5BEDE171645}" sibTransId="{68306043-7810-4BF6-8EDF-793460ACDE9F}"/>
    <dgm:cxn modelId="{A26F3877-799F-4869-807E-CF68D6BD4B8B}" srcId="{EF169F97-E679-475C-BEBA-131F73F7D54B}" destId="{85AA959C-ED2A-427B-89E1-FA73852CBFC5}" srcOrd="0" destOrd="0" parTransId="{254B9749-2C0F-4355-BD7C-C7E20076D6FF}" sibTransId="{CE0B6951-4E77-4471-8C97-56F9C36F8282}"/>
    <dgm:cxn modelId="{AFE2127D-6C59-4D69-B0AC-61CF84BFDCC1}" type="presOf" srcId="{EF169F97-E679-475C-BEBA-131F73F7D54B}" destId="{A55BEC7B-0C30-4AED-B597-E10D5EEC0440}" srcOrd="0" destOrd="0" presId="urn:microsoft.com/office/officeart/2005/8/layout/default"/>
    <dgm:cxn modelId="{A9B3E596-1508-4E3B-9E71-AA73E844FC21}" type="presOf" srcId="{9966FFE4-22E7-40C3-BAF3-69199A8E790E}" destId="{CD8F4CC2-607E-4B2E-89B9-F3BDB67B9BC6}" srcOrd="0" destOrd="0" presId="urn:microsoft.com/office/officeart/2005/8/layout/default"/>
    <dgm:cxn modelId="{8EBA359F-74C1-40DD-80EB-FC9F0C0F19FB}" type="presOf" srcId="{4B6DEDFE-30E6-412B-BA00-28D0198B1F60}" destId="{A669D1D6-ED96-4888-AED7-6C8421EFE50A}" srcOrd="0" destOrd="0" presId="urn:microsoft.com/office/officeart/2005/8/layout/default"/>
    <dgm:cxn modelId="{1F3D24AA-C9E7-46F6-9AA9-24A0BC27FEB7}" type="presOf" srcId="{283D3159-D077-4470-8314-65427672DBA9}" destId="{1B72BB0E-29D4-4541-94D7-536E09CB2EC9}" srcOrd="0" destOrd="0" presId="urn:microsoft.com/office/officeart/2005/8/layout/default"/>
    <dgm:cxn modelId="{A066B3AA-9A9F-4426-8475-E8B76859D259}" type="presOf" srcId="{6FF3A56D-62B8-4B3D-87E6-6E8165B3C538}" destId="{64F2355F-E168-46FB-A2E0-7D1ECDE2C87E}" srcOrd="0" destOrd="0" presId="urn:microsoft.com/office/officeart/2005/8/layout/default"/>
    <dgm:cxn modelId="{BABE18B2-6288-4684-B641-D86C267EB034}" srcId="{EF169F97-E679-475C-BEBA-131F73F7D54B}" destId="{6D45FAD6-89C1-44E0-A295-1A124EF220D9}" srcOrd="1" destOrd="0" parTransId="{A6752DEE-8F29-401C-BFD0-D08CEA3DAFFB}" sibTransId="{3C690322-8A41-419E-ACFB-3AA400211032}"/>
    <dgm:cxn modelId="{AC7AFDB6-18EC-40D2-8E7A-D29A85B9DE65}" type="presOf" srcId="{6D45FAD6-89C1-44E0-A295-1A124EF220D9}" destId="{779AB3FB-114C-4F28-8AD5-08E7D7679843}" srcOrd="0" destOrd="0" presId="urn:microsoft.com/office/officeart/2005/8/layout/default"/>
    <dgm:cxn modelId="{340066C1-6265-4683-A7CE-C5529CFB09AE}" srcId="{EF169F97-E679-475C-BEBA-131F73F7D54B}" destId="{4B6DEDFE-30E6-412B-BA00-28D0198B1F60}" srcOrd="3" destOrd="0" parTransId="{13F163AF-A6C1-4D24-8E4E-E7F7DCE1E214}" sibTransId="{3F5E1DF3-4B6C-4100-BCC6-6A7728A00737}"/>
    <dgm:cxn modelId="{7DE532CE-E312-410C-8B41-876505D3C131}" type="presOf" srcId="{767E0C5E-2138-4482-9D67-3890FD32E5E9}" destId="{45F0B57A-99A2-4E17-A695-248B0C6D9B12}" srcOrd="0" destOrd="0" presId="urn:microsoft.com/office/officeart/2005/8/layout/default"/>
    <dgm:cxn modelId="{922647D1-C5E7-4391-A871-DB71679AB7A1}" type="presOf" srcId="{032D9E67-D157-4DDE-980B-FA7515EE49BC}" destId="{E2D6E8C7-4F7B-41EF-B0BE-776403DA3496}" srcOrd="0" destOrd="0" presId="urn:microsoft.com/office/officeart/2005/8/layout/default"/>
    <dgm:cxn modelId="{113CBD9B-0D76-4768-94C0-21100A8D6545}" type="presParOf" srcId="{A55BEC7B-0C30-4AED-B597-E10D5EEC0440}" destId="{5AB58D96-32B7-4CB5-880B-9D4B3CE15866}" srcOrd="0" destOrd="0" presId="urn:microsoft.com/office/officeart/2005/8/layout/default"/>
    <dgm:cxn modelId="{CC986B6D-E79F-4F21-8179-5DC7EF3D15D7}" type="presParOf" srcId="{A55BEC7B-0C30-4AED-B597-E10D5EEC0440}" destId="{037A038E-91AF-444C-9EA3-649962BC0963}" srcOrd="1" destOrd="0" presId="urn:microsoft.com/office/officeart/2005/8/layout/default"/>
    <dgm:cxn modelId="{ED13206C-417B-40ED-802A-03CB88D08D82}" type="presParOf" srcId="{A55BEC7B-0C30-4AED-B597-E10D5EEC0440}" destId="{779AB3FB-114C-4F28-8AD5-08E7D7679843}" srcOrd="2" destOrd="0" presId="urn:microsoft.com/office/officeart/2005/8/layout/default"/>
    <dgm:cxn modelId="{031EDEFA-B806-4850-A3AE-881F0CE86FD0}" type="presParOf" srcId="{A55BEC7B-0C30-4AED-B597-E10D5EEC0440}" destId="{00DEE137-34AC-4929-8DA7-37237D070969}" srcOrd="3" destOrd="0" presId="urn:microsoft.com/office/officeart/2005/8/layout/default"/>
    <dgm:cxn modelId="{E08638A1-1638-4E13-B15F-D5FA76A1B0D6}" type="presParOf" srcId="{A55BEC7B-0C30-4AED-B597-E10D5EEC0440}" destId="{64F2355F-E168-46FB-A2E0-7D1ECDE2C87E}" srcOrd="4" destOrd="0" presId="urn:microsoft.com/office/officeart/2005/8/layout/default"/>
    <dgm:cxn modelId="{A032FEDE-3C4C-4A63-B947-1D445A6309C1}" type="presParOf" srcId="{A55BEC7B-0C30-4AED-B597-E10D5EEC0440}" destId="{565912C5-C223-4649-B40B-F19331D13D92}" srcOrd="5" destOrd="0" presId="urn:microsoft.com/office/officeart/2005/8/layout/default"/>
    <dgm:cxn modelId="{184BE0B6-18EC-4BCD-9DAB-A8EBDC379C02}" type="presParOf" srcId="{A55BEC7B-0C30-4AED-B597-E10D5EEC0440}" destId="{A669D1D6-ED96-4888-AED7-6C8421EFE50A}" srcOrd="6" destOrd="0" presId="urn:microsoft.com/office/officeart/2005/8/layout/default"/>
    <dgm:cxn modelId="{28FF8FE0-340B-4DD0-AD03-9ACD36D75828}" type="presParOf" srcId="{A55BEC7B-0C30-4AED-B597-E10D5EEC0440}" destId="{2582F00B-9CEE-479B-8BAF-8A8016B1A4B4}" srcOrd="7" destOrd="0" presId="urn:microsoft.com/office/officeart/2005/8/layout/default"/>
    <dgm:cxn modelId="{CB908A4D-C1B5-495B-A38E-FA3ECFD6CBCD}" type="presParOf" srcId="{A55BEC7B-0C30-4AED-B597-E10D5EEC0440}" destId="{1B72BB0E-29D4-4541-94D7-536E09CB2EC9}" srcOrd="8" destOrd="0" presId="urn:microsoft.com/office/officeart/2005/8/layout/default"/>
    <dgm:cxn modelId="{93832656-98BB-42E1-B20A-44EC7E83468F}" type="presParOf" srcId="{A55BEC7B-0C30-4AED-B597-E10D5EEC0440}" destId="{0F054D0E-5CEA-4791-B487-90C8CD799BB3}" srcOrd="9" destOrd="0" presId="urn:microsoft.com/office/officeart/2005/8/layout/default"/>
    <dgm:cxn modelId="{B62532CB-0919-4D98-990E-3D39CBFA7E58}" type="presParOf" srcId="{A55BEC7B-0C30-4AED-B597-E10D5EEC0440}" destId="{45F0B57A-99A2-4E17-A695-248B0C6D9B12}" srcOrd="10" destOrd="0" presId="urn:microsoft.com/office/officeart/2005/8/layout/default"/>
    <dgm:cxn modelId="{5991B725-06FD-4E06-A0E0-99DE13CF7820}" type="presParOf" srcId="{A55BEC7B-0C30-4AED-B597-E10D5EEC0440}" destId="{FCB79D86-FDC2-438E-9FE8-DC542609D18B}" srcOrd="11" destOrd="0" presId="urn:microsoft.com/office/officeart/2005/8/layout/default"/>
    <dgm:cxn modelId="{8212E10C-CBB0-4F9F-A1F8-E2998398841B}" type="presParOf" srcId="{A55BEC7B-0C30-4AED-B597-E10D5EEC0440}" destId="{CD8F4CC2-607E-4B2E-89B9-F3BDB67B9BC6}" srcOrd="12" destOrd="0" presId="urn:microsoft.com/office/officeart/2005/8/layout/default"/>
    <dgm:cxn modelId="{0C764323-7FDA-4A00-94B0-B939E3C816A1}" type="presParOf" srcId="{A55BEC7B-0C30-4AED-B597-E10D5EEC0440}" destId="{F7E804F3-47A3-4712-B876-2CF721E93603}" srcOrd="13" destOrd="0" presId="urn:microsoft.com/office/officeart/2005/8/layout/default"/>
    <dgm:cxn modelId="{9F785943-2846-4009-9675-9A19254F7062}" type="presParOf" srcId="{A55BEC7B-0C30-4AED-B597-E10D5EEC0440}" destId="{E2D6E8C7-4F7B-41EF-B0BE-776403DA349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405024-DF90-44B5-B278-13F69AD96DED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074940-F529-4432-B531-0CE6D4BE9966}">
      <dgm:prSet/>
      <dgm:spPr/>
      <dgm:t>
        <a:bodyPr/>
        <a:lstStyle/>
        <a:p>
          <a:r>
            <a:rPr lang="nb-NO" dirty="0"/>
            <a:t>Et forskningsprosjekt på interprofesjonelt samarbeid om elever med spesielle utfordringer på en skole (Borg, &amp; Drange, 2019)</a:t>
          </a:r>
          <a:endParaRPr lang="en-US" dirty="0"/>
        </a:p>
      </dgm:t>
    </dgm:pt>
    <dgm:pt modelId="{043A42C4-D7AD-4BCE-ADA0-7303ABEAE193}" type="parTrans" cxnId="{45F802E0-71C5-483A-BBF7-D99F952FDF4E}">
      <dgm:prSet/>
      <dgm:spPr/>
      <dgm:t>
        <a:bodyPr/>
        <a:lstStyle/>
        <a:p>
          <a:endParaRPr lang="en-US"/>
        </a:p>
      </dgm:t>
    </dgm:pt>
    <dgm:pt modelId="{A27B1F0A-FEA9-4D35-BAF7-93FA6F4621EE}" type="sibTrans" cxnId="{45F802E0-71C5-483A-BBF7-D99F952FDF4E}">
      <dgm:prSet/>
      <dgm:spPr/>
      <dgm:t>
        <a:bodyPr/>
        <a:lstStyle/>
        <a:p>
          <a:endParaRPr lang="en-US"/>
        </a:p>
      </dgm:t>
    </dgm:pt>
    <dgm:pt modelId="{5DCC2A60-3F76-4351-8B02-39DB348C9034}">
      <dgm:prSet/>
      <dgm:spPr/>
      <dgm:t>
        <a:bodyPr/>
        <a:lstStyle/>
        <a:p>
          <a:r>
            <a:rPr lang="nb-NO" dirty="0"/>
            <a:t>Tverrprofesjonelt samarbeid innenfor skolesammenheng med fokus på ledelse, organisering, og gjennomføring (LOG) (Saltkjel et al., 2018; Malmberg-</a:t>
          </a:r>
          <a:r>
            <a:rPr lang="nb-NO" dirty="0" err="1"/>
            <a:t>Heimonen</a:t>
          </a:r>
          <a:r>
            <a:rPr lang="nb-NO" dirty="0"/>
            <a:t> et al, 2020).</a:t>
          </a:r>
          <a:endParaRPr lang="en-US" dirty="0"/>
        </a:p>
      </dgm:t>
    </dgm:pt>
    <dgm:pt modelId="{6C00B6D2-8E00-4D0C-B482-A291C9C36B56}" type="parTrans" cxnId="{1F439BDD-0F5B-4093-A1C3-110E0C59D8D1}">
      <dgm:prSet/>
      <dgm:spPr/>
      <dgm:t>
        <a:bodyPr/>
        <a:lstStyle/>
        <a:p>
          <a:endParaRPr lang="en-US"/>
        </a:p>
      </dgm:t>
    </dgm:pt>
    <dgm:pt modelId="{66587615-BF44-4B63-AD40-56D94EB1F17C}" type="sibTrans" cxnId="{1F439BDD-0F5B-4093-A1C3-110E0C59D8D1}">
      <dgm:prSet/>
      <dgm:spPr/>
      <dgm:t>
        <a:bodyPr/>
        <a:lstStyle/>
        <a:p>
          <a:endParaRPr lang="en-US"/>
        </a:p>
      </dgm:t>
    </dgm:pt>
    <dgm:pt modelId="{C1A00430-F240-478C-9EDB-7084A0AD8ED7}" type="pres">
      <dgm:prSet presAssocID="{9C405024-DF90-44B5-B278-13F69AD96DED}" presName="vert0" presStyleCnt="0">
        <dgm:presLayoutVars>
          <dgm:dir/>
          <dgm:animOne val="branch"/>
          <dgm:animLvl val="lvl"/>
        </dgm:presLayoutVars>
      </dgm:prSet>
      <dgm:spPr/>
    </dgm:pt>
    <dgm:pt modelId="{D70E02EC-E8E0-46B2-82C1-0BFAE5D94994}" type="pres">
      <dgm:prSet presAssocID="{C7074940-F529-4432-B531-0CE6D4BE9966}" presName="thickLine" presStyleLbl="alignNode1" presStyleIdx="0" presStyleCnt="2"/>
      <dgm:spPr/>
    </dgm:pt>
    <dgm:pt modelId="{DE2ABA86-6DE7-47CB-8275-1A922E3EEE57}" type="pres">
      <dgm:prSet presAssocID="{C7074940-F529-4432-B531-0CE6D4BE9966}" presName="horz1" presStyleCnt="0"/>
      <dgm:spPr/>
    </dgm:pt>
    <dgm:pt modelId="{0D251EE8-3548-493A-87A2-4AE80EF6771B}" type="pres">
      <dgm:prSet presAssocID="{C7074940-F529-4432-B531-0CE6D4BE9966}" presName="tx1" presStyleLbl="revTx" presStyleIdx="0" presStyleCnt="2"/>
      <dgm:spPr/>
    </dgm:pt>
    <dgm:pt modelId="{34FAC583-D0B0-4F22-860B-4C838CD45C73}" type="pres">
      <dgm:prSet presAssocID="{C7074940-F529-4432-B531-0CE6D4BE9966}" presName="vert1" presStyleCnt="0"/>
      <dgm:spPr/>
    </dgm:pt>
    <dgm:pt modelId="{D74AEC23-F7F9-4DFC-8A40-43F4C06A65E4}" type="pres">
      <dgm:prSet presAssocID="{5DCC2A60-3F76-4351-8B02-39DB348C9034}" presName="thickLine" presStyleLbl="alignNode1" presStyleIdx="1" presStyleCnt="2"/>
      <dgm:spPr/>
    </dgm:pt>
    <dgm:pt modelId="{234F4FA4-E722-4EB3-88DF-21F87A4A5824}" type="pres">
      <dgm:prSet presAssocID="{5DCC2A60-3F76-4351-8B02-39DB348C9034}" presName="horz1" presStyleCnt="0"/>
      <dgm:spPr/>
    </dgm:pt>
    <dgm:pt modelId="{8D967490-5A54-4011-87C5-1C93A712B95F}" type="pres">
      <dgm:prSet presAssocID="{5DCC2A60-3F76-4351-8B02-39DB348C9034}" presName="tx1" presStyleLbl="revTx" presStyleIdx="1" presStyleCnt="2"/>
      <dgm:spPr/>
    </dgm:pt>
    <dgm:pt modelId="{8FCE1C30-B01E-4259-86BE-5235A7F7EA96}" type="pres">
      <dgm:prSet presAssocID="{5DCC2A60-3F76-4351-8B02-39DB348C9034}" presName="vert1" presStyleCnt="0"/>
      <dgm:spPr/>
    </dgm:pt>
  </dgm:ptLst>
  <dgm:cxnLst>
    <dgm:cxn modelId="{B1743055-8FD5-490E-8A86-5903CA5F61CD}" type="presOf" srcId="{9C405024-DF90-44B5-B278-13F69AD96DED}" destId="{C1A00430-F240-478C-9EDB-7084A0AD8ED7}" srcOrd="0" destOrd="0" presId="urn:microsoft.com/office/officeart/2008/layout/LinedList"/>
    <dgm:cxn modelId="{DB441957-9AF2-4A46-94A1-4591A48ACABB}" type="presOf" srcId="{C7074940-F529-4432-B531-0CE6D4BE9966}" destId="{0D251EE8-3548-493A-87A2-4AE80EF6771B}" srcOrd="0" destOrd="0" presId="urn:microsoft.com/office/officeart/2008/layout/LinedList"/>
    <dgm:cxn modelId="{1F439BDD-0F5B-4093-A1C3-110E0C59D8D1}" srcId="{9C405024-DF90-44B5-B278-13F69AD96DED}" destId="{5DCC2A60-3F76-4351-8B02-39DB348C9034}" srcOrd="1" destOrd="0" parTransId="{6C00B6D2-8E00-4D0C-B482-A291C9C36B56}" sibTransId="{66587615-BF44-4B63-AD40-56D94EB1F17C}"/>
    <dgm:cxn modelId="{45F802E0-71C5-483A-BBF7-D99F952FDF4E}" srcId="{9C405024-DF90-44B5-B278-13F69AD96DED}" destId="{C7074940-F529-4432-B531-0CE6D4BE9966}" srcOrd="0" destOrd="0" parTransId="{043A42C4-D7AD-4BCE-ADA0-7303ABEAE193}" sibTransId="{A27B1F0A-FEA9-4D35-BAF7-93FA6F4621EE}"/>
    <dgm:cxn modelId="{543FC3E4-8AB1-411C-9CA2-CF6BE67E513E}" type="presOf" srcId="{5DCC2A60-3F76-4351-8B02-39DB348C9034}" destId="{8D967490-5A54-4011-87C5-1C93A712B95F}" srcOrd="0" destOrd="0" presId="urn:microsoft.com/office/officeart/2008/layout/LinedList"/>
    <dgm:cxn modelId="{AE776982-D6F8-4DFE-85B3-72DD74CEDBAD}" type="presParOf" srcId="{C1A00430-F240-478C-9EDB-7084A0AD8ED7}" destId="{D70E02EC-E8E0-46B2-82C1-0BFAE5D94994}" srcOrd="0" destOrd="0" presId="urn:microsoft.com/office/officeart/2008/layout/LinedList"/>
    <dgm:cxn modelId="{CB72B2E8-65B6-4D7B-8CF7-CEEC0885B7C8}" type="presParOf" srcId="{C1A00430-F240-478C-9EDB-7084A0AD8ED7}" destId="{DE2ABA86-6DE7-47CB-8275-1A922E3EEE57}" srcOrd="1" destOrd="0" presId="urn:microsoft.com/office/officeart/2008/layout/LinedList"/>
    <dgm:cxn modelId="{1654096B-BFDC-4630-87C7-34241F315E55}" type="presParOf" srcId="{DE2ABA86-6DE7-47CB-8275-1A922E3EEE57}" destId="{0D251EE8-3548-493A-87A2-4AE80EF6771B}" srcOrd="0" destOrd="0" presId="urn:microsoft.com/office/officeart/2008/layout/LinedList"/>
    <dgm:cxn modelId="{8424A9BC-DFFC-4257-A33D-9944881170F2}" type="presParOf" srcId="{DE2ABA86-6DE7-47CB-8275-1A922E3EEE57}" destId="{34FAC583-D0B0-4F22-860B-4C838CD45C73}" srcOrd="1" destOrd="0" presId="urn:microsoft.com/office/officeart/2008/layout/LinedList"/>
    <dgm:cxn modelId="{1FFD1253-3C7A-4262-94AA-33F572C18AC1}" type="presParOf" srcId="{C1A00430-F240-478C-9EDB-7084A0AD8ED7}" destId="{D74AEC23-F7F9-4DFC-8A40-43F4C06A65E4}" srcOrd="2" destOrd="0" presId="urn:microsoft.com/office/officeart/2008/layout/LinedList"/>
    <dgm:cxn modelId="{BC798A99-6F11-453D-B7B1-2220E8805F07}" type="presParOf" srcId="{C1A00430-F240-478C-9EDB-7084A0AD8ED7}" destId="{234F4FA4-E722-4EB3-88DF-21F87A4A5824}" srcOrd="3" destOrd="0" presId="urn:microsoft.com/office/officeart/2008/layout/LinedList"/>
    <dgm:cxn modelId="{A415C28B-32B6-4EE1-97F1-BA84A7C84050}" type="presParOf" srcId="{234F4FA4-E722-4EB3-88DF-21F87A4A5824}" destId="{8D967490-5A54-4011-87C5-1C93A712B95F}" srcOrd="0" destOrd="0" presId="urn:microsoft.com/office/officeart/2008/layout/LinedList"/>
    <dgm:cxn modelId="{975E47C1-907E-42DF-8492-68F1538C46F3}" type="presParOf" srcId="{234F4FA4-E722-4EB3-88DF-21F87A4A5824}" destId="{8FCE1C30-B01E-4259-86BE-5235A7F7EA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21A4-ABAA-4491-903C-C95E155ECBE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861E1-1DBC-45CC-BE3C-B272D6ED489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-Kort om mitt </a:t>
          </a:r>
          <a:r>
            <a:rPr lang="nb-NO" sz="4900" kern="1200" dirty="0" err="1"/>
            <a:t>phd</a:t>
          </a:r>
          <a:r>
            <a:rPr lang="nb-NO" sz="4900" kern="1200" dirty="0"/>
            <a:t> prosjekt</a:t>
          </a:r>
          <a:endParaRPr lang="en-US" sz="4900" kern="1200" dirty="0"/>
        </a:p>
      </dsp:txBody>
      <dsp:txXfrm>
        <a:off x="0" y="0"/>
        <a:ext cx="10515600" cy="1087834"/>
      </dsp:txXfrm>
    </dsp:sp>
    <dsp:sp modelId="{FB204D26-79A3-4958-9F5F-59EC81FF9D6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9FA11-6F90-424C-8E37-5C1D1019C720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-Noen resultater</a:t>
          </a:r>
          <a:endParaRPr lang="en-US" sz="4900" kern="1200" dirty="0"/>
        </a:p>
      </dsp:txBody>
      <dsp:txXfrm>
        <a:off x="0" y="1087834"/>
        <a:ext cx="10515600" cy="1087834"/>
      </dsp:txXfrm>
    </dsp:sp>
    <dsp:sp modelId="{7A0F4BC9-9E68-4E0C-80DF-F0691BD00BA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921C6-5CCA-4390-9D89-6B6977635EC2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- Hva kan et </a:t>
          </a:r>
          <a:r>
            <a:rPr lang="nb-NO" sz="4900" kern="1200" dirty="0" err="1"/>
            <a:t>læreingssenter</a:t>
          </a:r>
          <a:r>
            <a:rPr lang="nb-NO" sz="4900" kern="1200" dirty="0"/>
            <a:t> gjøre ?</a:t>
          </a:r>
          <a:endParaRPr lang="en-US" sz="4900" kern="1200" dirty="0">
            <a:solidFill>
              <a:srgbClr val="FFFF00"/>
            </a:solidFill>
          </a:endParaRPr>
        </a:p>
      </dsp:txBody>
      <dsp:txXfrm>
        <a:off x="0" y="2175669"/>
        <a:ext cx="10515600" cy="1087834"/>
      </dsp:txXfrm>
    </dsp:sp>
    <dsp:sp modelId="{9FC413C0-7D8B-4762-A53E-20798AFCDFB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219B-02F3-4D77-A976-57980F80287E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900" kern="1200" dirty="0"/>
            <a:t>-Utvidet yrkesdidaktisk verktøykasse</a:t>
          </a:r>
          <a:endParaRPr lang="en-US" sz="4900" kern="1200" dirty="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21A4-ABAA-4491-903C-C95E155ECBE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861E1-1DBC-45CC-BE3C-B272D6ED489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Læringssenter</a:t>
          </a:r>
          <a:r>
            <a:rPr lang="en-US" sz="4500" kern="1200" dirty="0"/>
            <a:t> 2018 - 2022</a:t>
          </a:r>
        </a:p>
      </dsp:txBody>
      <dsp:txXfrm>
        <a:off x="0" y="0"/>
        <a:ext cx="10515600" cy="1087834"/>
      </dsp:txXfrm>
    </dsp:sp>
    <dsp:sp modelId="{FB204D26-79A3-4958-9F5F-59EC81FF9D6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9FA11-6F90-424C-8E37-5C1D1019C720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14 </a:t>
          </a:r>
          <a:r>
            <a:rPr lang="en-US" sz="4500" kern="1200" dirty="0" err="1"/>
            <a:t>ungdommer</a:t>
          </a:r>
          <a:r>
            <a:rPr lang="en-US" sz="4500" kern="1200" dirty="0"/>
            <a:t> </a:t>
          </a:r>
          <a:r>
            <a:rPr lang="en-US" sz="4500" kern="1200" dirty="0" err="1"/>
            <a:t>som</a:t>
          </a:r>
          <a:r>
            <a:rPr lang="en-US" sz="4500" kern="1200" dirty="0"/>
            <a:t> </a:t>
          </a:r>
          <a:r>
            <a:rPr lang="en-US" sz="4500" kern="1200" dirty="0" err="1"/>
            <a:t>hadde</a:t>
          </a:r>
          <a:r>
            <a:rPr lang="en-US" sz="4500" kern="1200" dirty="0"/>
            <a:t> </a:t>
          </a:r>
          <a:r>
            <a:rPr lang="en-US" sz="4500" kern="1200" dirty="0" err="1"/>
            <a:t>gitt</a:t>
          </a:r>
          <a:r>
            <a:rPr lang="en-US" sz="4500" kern="1200" dirty="0"/>
            <a:t> </a:t>
          </a:r>
          <a:r>
            <a:rPr lang="en-US" sz="4500" kern="1200" dirty="0" err="1"/>
            <a:t>opp</a:t>
          </a:r>
          <a:r>
            <a:rPr lang="en-US" sz="4500" kern="1200" dirty="0"/>
            <a:t> </a:t>
          </a:r>
          <a:r>
            <a:rPr lang="en-US" sz="4500" kern="1200" dirty="0" err="1"/>
            <a:t>skolen</a:t>
          </a:r>
          <a:endParaRPr lang="en-US" sz="4500" kern="1200" dirty="0"/>
        </a:p>
      </dsp:txBody>
      <dsp:txXfrm>
        <a:off x="0" y="1087834"/>
        <a:ext cx="10515600" cy="1087834"/>
      </dsp:txXfrm>
    </dsp:sp>
    <dsp:sp modelId="{7A0F4BC9-9E68-4E0C-80DF-F0691BD00BA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921C6-5CCA-4390-9D89-6B6977635EC2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solidFill>
                <a:srgbClr val="FFFF00"/>
              </a:solidFill>
            </a:rPr>
            <a:t>Praktiske</a:t>
          </a:r>
          <a:r>
            <a:rPr lang="en-US" sz="4500" kern="1200" dirty="0">
              <a:solidFill>
                <a:srgbClr val="FFFF00"/>
              </a:solidFill>
            </a:rPr>
            <a:t> </a:t>
          </a:r>
          <a:r>
            <a:rPr lang="en-US" sz="4500" kern="1200" dirty="0" err="1">
              <a:solidFill>
                <a:srgbClr val="FFFF00"/>
              </a:solidFill>
            </a:rPr>
            <a:t>øvelser</a:t>
          </a:r>
          <a:r>
            <a:rPr lang="en-US" sz="4500" kern="1200" dirty="0">
              <a:solidFill>
                <a:srgbClr val="FFFF00"/>
              </a:solidFill>
            </a:rPr>
            <a:t> </a:t>
          </a:r>
          <a:r>
            <a:rPr lang="en-US" sz="4500" kern="1200" dirty="0"/>
            <a:t>i </a:t>
          </a:r>
          <a:r>
            <a:rPr lang="en-US" sz="4500" kern="1200" dirty="0" err="1"/>
            <a:t>salgsfaget</a:t>
          </a:r>
          <a:endParaRPr lang="en-US" sz="4500" kern="1200" dirty="0"/>
        </a:p>
      </dsp:txBody>
      <dsp:txXfrm>
        <a:off x="0" y="2175669"/>
        <a:ext cx="10515600" cy="1087834"/>
      </dsp:txXfrm>
    </dsp:sp>
    <dsp:sp modelId="{9FC413C0-7D8B-4762-A53E-20798AFCDFB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219B-02F3-4D77-A976-57980F80287E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Stor</a:t>
          </a:r>
          <a:r>
            <a:rPr lang="en-US" sz="4500" kern="1200" dirty="0"/>
            <a:t> </a:t>
          </a:r>
          <a:r>
            <a:rPr lang="en-US" sz="4500" kern="1200" dirty="0" err="1"/>
            <a:t>bygning</a:t>
          </a:r>
          <a:r>
            <a:rPr lang="en-US" sz="4500" kern="1200" dirty="0"/>
            <a:t> med MANGE </a:t>
          </a:r>
          <a:r>
            <a:rPr lang="en-US" sz="4500" kern="1200" dirty="0" err="1"/>
            <a:t>muligheter</a:t>
          </a:r>
          <a:endParaRPr lang="en-US" sz="4500" kern="1200" dirty="0"/>
        </a:p>
      </dsp:txBody>
      <dsp:txXfrm>
        <a:off x="0" y="3263503"/>
        <a:ext cx="10515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21A4-ABAA-4491-903C-C95E155ECBE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861E1-1DBC-45CC-BE3C-B272D6ED489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Praktiske</a:t>
          </a:r>
          <a:r>
            <a:rPr lang="en-US" sz="4100" kern="1200" dirty="0"/>
            <a:t> </a:t>
          </a:r>
          <a:r>
            <a:rPr lang="en-US" sz="4100" kern="1200" dirty="0" err="1"/>
            <a:t>øvelser</a:t>
          </a:r>
          <a:r>
            <a:rPr lang="en-US" sz="4100" kern="1200" dirty="0"/>
            <a:t> i </a:t>
          </a:r>
          <a:r>
            <a:rPr lang="en-US" sz="4100" kern="1200" dirty="0" err="1"/>
            <a:t>salgsfaget</a:t>
          </a:r>
          <a:endParaRPr lang="en-US" sz="4100" kern="1200" dirty="0"/>
        </a:p>
      </dsp:txBody>
      <dsp:txXfrm>
        <a:off x="0" y="0"/>
        <a:ext cx="10515600" cy="1087834"/>
      </dsp:txXfrm>
    </dsp:sp>
    <dsp:sp modelId="{FB204D26-79A3-4958-9F5F-59EC81FF9D6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9FA11-6F90-424C-8E37-5C1D1019C720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Mye</a:t>
          </a:r>
          <a:r>
            <a:rPr lang="en-US" sz="4100" kern="1200" dirty="0"/>
            <a:t> </a:t>
          </a:r>
          <a:r>
            <a:rPr lang="en-US" sz="4100" kern="1200" dirty="0" err="1"/>
            <a:t>tid</a:t>
          </a:r>
          <a:r>
            <a:rPr lang="en-US" sz="4100" kern="1200" dirty="0"/>
            <a:t> </a:t>
          </a:r>
          <a:r>
            <a:rPr lang="en-US" sz="4100" kern="1200" dirty="0" err="1"/>
            <a:t>til</a:t>
          </a:r>
          <a:r>
            <a:rPr lang="en-US" sz="4100" kern="1200" dirty="0"/>
            <a:t> </a:t>
          </a:r>
          <a:r>
            <a:rPr lang="en-US" sz="4100" kern="1200" dirty="0" err="1"/>
            <a:t>samtaler</a:t>
          </a:r>
          <a:r>
            <a:rPr lang="en-US" sz="4100" kern="1200" dirty="0"/>
            <a:t> </a:t>
          </a:r>
        </a:p>
      </dsp:txBody>
      <dsp:txXfrm>
        <a:off x="0" y="1087834"/>
        <a:ext cx="10515600" cy="1087834"/>
      </dsp:txXfrm>
    </dsp:sp>
    <dsp:sp modelId="{7A0F4BC9-9E68-4E0C-80DF-F0691BD00BA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921C6-5CCA-4390-9D89-6B6977635EC2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Tett</a:t>
          </a:r>
          <a:r>
            <a:rPr lang="en-US" sz="4100" kern="1200" baseline="0" dirty="0"/>
            <a:t> </a:t>
          </a:r>
          <a:r>
            <a:rPr lang="en-US" sz="4100" kern="1200" baseline="0" dirty="0" err="1"/>
            <a:t>samarbeid</a:t>
          </a:r>
          <a:r>
            <a:rPr lang="en-US" sz="4100" kern="1200" baseline="0" dirty="0"/>
            <a:t> med </a:t>
          </a:r>
          <a:r>
            <a:rPr lang="en-US" sz="4100" kern="1200" baseline="0" dirty="0" err="1"/>
            <a:t>bedrifter</a:t>
          </a:r>
          <a:endParaRPr lang="en-US" sz="4100" kern="1200" dirty="0"/>
        </a:p>
      </dsp:txBody>
      <dsp:txXfrm>
        <a:off x="0" y="2175669"/>
        <a:ext cx="10515600" cy="1087834"/>
      </dsp:txXfrm>
    </dsp:sp>
    <dsp:sp modelId="{9FC413C0-7D8B-4762-A53E-20798AFCDFB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219B-02F3-4D77-A976-57980F80287E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Målet</a:t>
          </a:r>
          <a:r>
            <a:rPr lang="en-US" sz="4100" kern="1200" baseline="0" dirty="0"/>
            <a:t> er at </a:t>
          </a:r>
          <a:r>
            <a:rPr lang="en-US" sz="4100" kern="1200" baseline="0" dirty="0" err="1"/>
            <a:t>ungdommer</a:t>
          </a:r>
          <a:r>
            <a:rPr lang="en-US" sz="4100" kern="1200" baseline="0" dirty="0"/>
            <a:t> </a:t>
          </a:r>
          <a:r>
            <a:rPr lang="en-US" sz="4100" kern="1200" baseline="0" dirty="0" err="1"/>
            <a:t>skal</a:t>
          </a:r>
          <a:r>
            <a:rPr lang="en-US" sz="4100" kern="1200" baseline="0" dirty="0"/>
            <a:t> </a:t>
          </a:r>
          <a:r>
            <a:rPr lang="en-US" sz="4100" kern="1200" baseline="0" dirty="0" err="1"/>
            <a:t>bli</a:t>
          </a:r>
          <a:r>
            <a:rPr lang="en-US" sz="4100" kern="1200" baseline="0" dirty="0"/>
            <a:t> </a:t>
          </a:r>
          <a:r>
            <a:rPr lang="en-US" sz="4100" kern="1200" baseline="0" dirty="0">
              <a:solidFill>
                <a:srgbClr val="FFFF00"/>
              </a:solidFill>
            </a:rPr>
            <a:t>agent i </a:t>
          </a:r>
          <a:r>
            <a:rPr lang="en-US" sz="4100" kern="1200" baseline="0" dirty="0" err="1">
              <a:solidFill>
                <a:srgbClr val="FFFF00"/>
              </a:solidFill>
            </a:rPr>
            <a:t>eget</a:t>
          </a:r>
          <a:r>
            <a:rPr lang="en-US" sz="4100" kern="1200" baseline="0" dirty="0">
              <a:solidFill>
                <a:srgbClr val="FFFF00"/>
              </a:solidFill>
            </a:rPr>
            <a:t> liv</a:t>
          </a:r>
          <a:endParaRPr lang="en-US" sz="4100" kern="1200" dirty="0">
            <a:solidFill>
              <a:srgbClr val="FFFF00"/>
            </a:solidFill>
          </a:endParaRPr>
        </a:p>
      </dsp:txBody>
      <dsp:txXfrm>
        <a:off x="0" y="3263503"/>
        <a:ext cx="10515600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21A4-ABAA-4491-903C-C95E155ECBE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861E1-1DBC-45CC-BE3C-B272D6ED489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>
              <a:solidFill>
                <a:srgbClr val="FFFF00"/>
              </a:solidFill>
            </a:rPr>
            <a:t>Erfaringslæring</a:t>
          </a:r>
          <a:r>
            <a:rPr lang="nb-NO" sz="3200" kern="1200" dirty="0"/>
            <a:t> Dewey, 1938 ; Praksis Lave og Wenger,1991 </a:t>
          </a:r>
          <a:endParaRPr lang="en-US" sz="3200" kern="1200" dirty="0"/>
        </a:p>
      </dsp:txBody>
      <dsp:txXfrm>
        <a:off x="0" y="0"/>
        <a:ext cx="10515600" cy="1087834"/>
      </dsp:txXfrm>
    </dsp:sp>
    <dsp:sp modelId="{FB204D26-79A3-4958-9F5F-59EC81FF9D6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9FA11-6F90-424C-8E37-5C1D1019C720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>
              <a:solidFill>
                <a:srgbClr val="FFFF00"/>
              </a:solidFill>
            </a:rPr>
            <a:t>Yrkesdidaktikk</a:t>
          </a:r>
          <a:r>
            <a:rPr lang="nb-NO" sz="3200" kern="1200" dirty="0"/>
            <a:t>: Hiim, 2013; Refleksjon, Schøn, 1987 </a:t>
          </a:r>
          <a:endParaRPr lang="en-US" sz="3200" kern="1200" dirty="0"/>
        </a:p>
      </dsp:txBody>
      <dsp:txXfrm>
        <a:off x="0" y="1087834"/>
        <a:ext cx="10515600" cy="1087834"/>
      </dsp:txXfrm>
    </dsp:sp>
    <dsp:sp modelId="{7A0F4BC9-9E68-4E0C-80DF-F0691BD00BA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921C6-5CCA-4390-9D89-6B6977635EC2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>
              <a:solidFill>
                <a:srgbClr val="FFFF00"/>
              </a:solidFill>
            </a:rPr>
            <a:t>Yrkeskompetanse</a:t>
          </a:r>
          <a:r>
            <a:rPr lang="nb-NO" sz="3200" kern="1200" dirty="0"/>
            <a:t>: Dreyfus &amp; Dreyfus, 1986</a:t>
          </a:r>
          <a:endParaRPr lang="en-US" sz="3200" kern="1200" dirty="0"/>
        </a:p>
      </dsp:txBody>
      <dsp:txXfrm>
        <a:off x="0" y="2175669"/>
        <a:ext cx="10515600" cy="1087834"/>
      </dsp:txXfrm>
    </dsp:sp>
    <dsp:sp modelId="{9FC413C0-7D8B-4762-A53E-20798AFCDFB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219B-02F3-4D77-A976-57980F80287E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>
              <a:solidFill>
                <a:srgbClr val="FFFF00"/>
              </a:solidFill>
            </a:rPr>
            <a:t>Helhetlige yrkesprosesser</a:t>
          </a:r>
          <a:r>
            <a:rPr lang="nb-NO" sz="3200" kern="1200" dirty="0"/>
            <a:t>: Sund, 2005; </a:t>
          </a:r>
          <a:endParaRPr lang="en-US" sz="3200" kern="1200" dirty="0"/>
        </a:p>
      </dsp:txBody>
      <dsp:txXfrm>
        <a:off x="0" y="3263503"/>
        <a:ext cx="10515600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21A4-ABAA-4491-903C-C95E155ECBE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861E1-1DBC-45CC-BE3C-B272D6ED489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Fase</a:t>
          </a:r>
          <a:r>
            <a:rPr lang="en-US" sz="3600" kern="1200" dirty="0"/>
            <a:t> 1: </a:t>
          </a:r>
          <a:r>
            <a:rPr lang="en-US" sz="3600" kern="1200" dirty="0" err="1"/>
            <a:t>Oppstart</a:t>
          </a:r>
          <a:r>
            <a:rPr lang="en-US" sz="3600" kern="1200" dirty="0"/>
            <a:t> :</a:t>
          </a:r>
          <a:r>
            <a:rPr lang="en-US" sz="3600" kern="1200" dirty="0" err="1"/>
            <a:t>moro</a:t>
          </a:r>
          <a:r>
            <a:rPr lang="en-US" sz="3600" kern="1200" dirty="0"/>
            <a:t> </a:t>
          </a:r>
          <a:r>
            <a:rPr lang="en-US" sz="3600" kern="1200" dirty="0" err="1"/>
            <a:t>og</a:t>
          </a:r>
          <a:r>
            <a:rPr lang="en-US" sz="3600" kern="1200" dirty="0"/>
            <a:t> </a:t>
          </a:r>
          <a:r>
            <a:rPr lang="en-US" sz="3600" kern="1200" dirty="0" err="1"/>
            <a:t>læringsforsøk</a:t>
          </a:r>
          <a:r>
            <a:rPr lang="en-US" sz="3600" kern="1200" dirty="0"/>
            <a:t> </a:t>
          </a:r>
          <a:r>
            <a:rPr lang="en-US" sz="3600" kern="1200" dirty="0" err="1"/>
            <a:t>utifra</a:t>
          </a:r>
          <a:r>
            <a:rPr lang="en-US" sz="3600" kern="1200" dirty="0"/>
            <a:t> hobby</a:t>
          </a:r>
        </a:p>
      </dsp:txBody>
      <dsp:txXfrm>
        <a:off x="0" y="0"/>
        <a:ext cx="10515600" cy="1087834"/>
      </dsp:txXfrm>
    </dsp:sp>
    <dsp:sp modelId="{FB204D26-79A3-4958-9F5F-59EC81FF9D6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9FA11-6F90-424C-8E37-5C1D1019C720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Fase</a:t>
          </a:r>
          <a:r>
            <a:rPr lang="en-US" sz="3600" kern="1200" dirty="0"/>
            <a:t> 2: </a:t>
          </a:r>
          <a:r>
            <a:rPr lang="en-US" sz="3600" kern="1200" dirty="0" err="1"/>
            <a:t>Yrkeslæring</a:t>
          </a:r>
          <a:r>
            <a:rPr lang="en-US" sz="3600" kern="1200" dirty="0"/>
            <a:t> </a:t>
          </a:r>
          <a:r>
            <a:rPr lang="en-US" sz="3600" kern="1200" dirty="0" err="1"/>
            <a:t>og</a:t>
          </a:r>
          <a:r>
            <a:rPr lang="en-US" sz="3600" kern="1200" dirty="0"/>
            <a:t> </a:t>
          </a:r>
          <a:r>
            <a:rPr lang="en-US" sz="3600" kern="1200" dirty="0" err="1"/>
            <a:t>øvelser</a:t>
          </a:r>
          <a:r>
            <a:rPr lang="en-US" sz="3600" kern="1200" dirty="0"/>
            <a:t> </a:t>
          </a:r>
          <a:r>
            <a:rPr lang="en-US" sz="3600" kern="1200" dirty="0" err="1"/>
            <a:t>utifra</a:t>
          </a:r>
          <a:r>
            <a:rPr lang="en-US" sz="3600" kern="1200" dirty="0"/>
            <a:t> </a:t>
          </a:r>
          <a:r>
            <a:rPr lang="en-US" sz="3600" kern="1200" dirty="0" err="1"/>
            <a:t>egne</a:t>
          </a:r>
          <a:r>
            <a:rPr lang="en-US" sz="3600" kern="1200" dirty="0"/>
            <a:t> </a:t>
          </a:r>
          <a:r>
            <a:rPr lang="en-US" sz="3600" kern="1200" dirty="0" err="1"/>
            <a:t>ønsker</a:t>
          </a:r>
          <a:endParaRPr lang="en-US" sz="3600" kern="1200" dirty="0"/>
        </a:p>
      </dsp:txBody>
      <dsp:txXfrm>
        <a:off x="0" y="1087834"/>
        <a:ext cx="10515600" cy="1087834"/>
      </dsp:txXfrm>
    </dsp:sp>
    <dsp:sp modelId="{7A0F4BC9-9E68-4E0C-80DF-F0691BD00BA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921C6-5CCA-4390-9D89-6B6977635EC2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Fase</a:t>
          </a:r>
          <a:r>
            <a:rPr lang="en-US" sz="3600" kern="1200" dirty="0"/>
            <a:t> 3: </a:t>
          </a:r>
          <a:r>
            <a:rPr lang="en-US" sz="3600" kern="1200" dirty="0" err="1"/>
            <a:t>Læring</a:t>
          </a:r>
          <a:r>
            <a:rPr lang="en-US" sz="3600" kern="1200" dirty="0"/>
            <a:t> </a:t>
          </a:r>
          <a:r>
            <a:rPr lang="en-US" sz="3600" kern="1200" dirty="0" err="1"/>
            <a:t>og</a:t>
          </a:r>
          <a:r>
            <a:rPr lang="en-US" sz="3600" kern="1200" dirty="0"/>
            <a:t> </a:t>
          </a:r>
          <a:r>
            <a:rPr lang="en-US" sz="3600" kern="1200" dirty="0" err="1"/>
            <a:t>praksis</a:t>
          </a:r>
          <a:r>
            <a:rPr lang="en-US" sz="3600" kern="1200" dirty="0"/>
            <a:t> </a:t>
          </a:r>
          <a:r>
            <a:rPr lang="en-US" sz="3600" kern="1200" dirty="0" err="1"/>
            <a:t>sammen</a:t>
          </a:r>
          <a:r>
            <a:rPr lang="en-US" sz="3600" kern="1200" dirty="0"/>
            <a:t> med </a:t>
          </a:r>
          <a:r>
            <a:rPr lang="en-US" sz="3600" kern="1200" dirty="0" err="1"/>
            <a:t>organisasjon</a:t>
          </a:r>
          <a:endParaRPr lang="en-US" sz="3600" kern="1200" dirty="0"/>
        </a:p>
      </dsp:txBody>
      <dsp:txXfrm>
        <a:off x="0" y="2175669"/>
        <a:ext cx="10515600" cy="1087834"/>
      </dsp:txXfrm>
    </dsp:sp>
    <dsp:sp modelId="{9FC413C0-7D8B-4762-A53E-20798AFCDFB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219B-02F3-4D77-A976-57980F80287E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Fase</a:t>
          </a:r>
          <a:r>
            <a:rPr lang="en-US" sz="3600" kern="1200" dirty="0"/>
            <a:t> 4: Praksis i </a:t>
          </a:r>
          <a:r>
            <a:rPr lang="en-US" sz="3600" kern="1200" dirty="0" err="1"/>
            <a:t>bedrift</a:t>
          </a:r>
          <a:r>
            <a:rPr lang="en-US" sz="3600" kern="1200" dirty="0"/>
            <a:t> med </a:t>
          </a:r>
          <a:r>
            <a:rPr lang="en-US" sz="3600" kern="1200" dirty="0" err="1"/>
            <a:t>trygge</a:t>
          </a:r>
          <a:r>
            <a:rPr lang="en-US" sz="3600" kern="1200" dirty="0"/>
            <a:t> rammer 1/5 </a:t>
          </a:r>
          <a:r>
            <a:rPr lang="en-US" sz="3600" kern="1200" dirty="0" err="1"/>
            <a:t>dager</a:t>
          </a:r>
          <a:endParaRPr lang="en-US" sz="3600" kern="1200" dirty="0"/>
        </a:p>
      </dsp:txBody>
      <dsp:txXfrm>
        <a:off x="0" y="3263503"/>
        <a:ext cx="10515600" cy="1087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0C056-B03B-415A-AEB3-8300DBF4D76D}">
      <dsp:nvSpPr>
        <dsp:cNvPr id="0" name=""/>
        <dsp:cNvSpPr/>
      </dsp:nvSpPr>
      <dsp:spPr>
        <a:xfrm>
          <a:off x="12701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Lytte og se ungdom</a:t>
          </a:r>
          <a:endParaRPr lang="en-US" sz="1800" kern="1200" dirty="0"/>
        </a:p>
      </dsp:txBody>
      <dsp:txXfrm>
        <a:off x="12701" y="232216"/>
        <a:ext cx="2514897" cy="1508938"/>
      </dsp:txXfrm>
    </dsp:sp>
    <dsp:sp modelId="{F7002A97-E760-4C21-AD3B-516986CFCA0E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Oppmuntring for ekte utfordringer som visualiseres</a:t>
          </a:r>
        </a:p>
      </dsp:txBody>
      <dsp:txXfrm>
        <a:off x="2769557" y="232216"/>
        <a:ext cx="2514897" cy="1508938"/>
      </dsp:txXfrm>
    </dsp:sp>
    <dsp:sp modelId="{41542B10-60DB-43DA-91B6-DFC0A15E15E1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Øve på hva man gjør på jobb, våkne i tide, snakke om i lunch</a:t>
          </a:r>
          <a:endParaRPr lang="en-US" sz="1800" kern="1200" dirty="0"/>
        </a:p>
      </dsp:txBody>
      <dsp:txXfrm>
        <a:off x="5535944" y="232216"/>
        <a:ext cx="2514897" cy="1508938"/>
      </dsp:txXfrm>
    </dsp:sp>
    <dsp:sp modelId="{A4B7055F-16E7-4334-800D-797465E2FC7A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Hvordan forstå sjefen, og hvordan forstå ungdommen</a:t>
          </a:r>
          <a:endParaRPr lang="en-US" sz="1800" kern="1200" dirty="0"/>
        </a:p>
      </dsp:txBody>
      <dsp:txXfrm>
        <a:off x="8302332" y="232216"/>
        <a:ext cx="2514897" cy="1508938"/>
      </dsp:txXfrm>
    </dsp:sp>
    <dsp:sp modelId="{49CBCF23-E122-47B0-9357-8B1E2DD41801}">
      <dsp:nvSpPr>
        <dsp:cNvPr id="0" name=""/>
        <dsp:cNvSpPr/>
      </dsp:nvSpPr>
      <dsp:spPr>
        <a:xfrm>
          <a:off x="3170" y="1992644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Finne</a:t>
          </a:r>
          <a:r>
            <a:rPr lang="en-US" sz="1800" kern="1200" dirty="0"/>
            <a:t> </a:t>
          </a:r>
          <a:r>
            <a:rPr lang="en-US" sz="1800" kern="1200" dirty="0" err="1"/>
            <a:t>drivkraften</a:t>
          </a:r>
          <a:r>
            <a:rPr lang="en-US" sz="1800" kern="1200" dirty="0"/>
            <a:t> </a:t>
          </a:r>
          <a:r>
            <a:rPr lang="en-US" sz="1800" kern="1200" dirty="0" err="1"/>
            <a:t>og</a:t>
          </a:r>
          <a:r>
            <a:rPr lang="en-US" sz="1800" kern="1200" dirty="0"/>
            <a:t> </a:t>
          </a:r>
          <a:r>
            <a:rPr lang="en-US" sz="1800" kern="1200" dirty="0" err="1"/>
            <a:t>snu</a:t>
          </a:r>
          <a:r>
            <a:rPr lang="en-US" sz="1800" kern="1200" dirty="0"/>
            <a:t> </a:t>
          </a:r>
          <a:r>
            <a:rPr lang="en-US" sz="1800" kern="1200" dirty="0" err="1"/>
            <a:t>ressursene</a:t>
          </a:r>
          <a:r>
            <a:rPr lang="en-US" sz="1800" kern="1200" dirty="0"/>
            <a:t> </a:t>
          </a:r>
          <a:r>
            <a:rPr lang="en-US" sz="1800" kern="1200" dirty="0" err="1"/>
            <a:t>som</a:t>
          </a:r>
          <a:r>
            <a:rPr lang="en-US" sz="1800" kern="1200" dirty="0"/>
            <a:t> </a:t>
          </a:r>
          <a:r>
            <a:rPr lang="en-US" sz="1800" kern="1200" dirty="0" err="1"/>
            <a:t>kjemper</a:t>
          </a:r>
          <a:r>
            <a:rPr lang="en-US" sz="1800" kern="1200" dirty="0"/>
            <a:t> </a:t>
          </a:r>
          <a:r>
            <a:rPr lang="en-US" sz="1800" kern="1200" dirty="0" err="1"/>
            <a:t>imot</a:t>
          </a:r>
          <a:endParaRPr lang="en-US" sz="1800" kern="1200" dirty="0"/>
        </a:p>
      </dsp:txBody>
      <dsp:txXfrm>
        <a:off x="3170" y="1992644"/>
        <a:ext cx="2514897" cy="1508938"/>
      </dsp:txXfrm>
    </dsp:sp>
    <dsp:sp modelId="{CE4C5FFF-38FA-40EE-9CDA-3E63DBEFC020}">
      <dsp:nvSpPr>
        <dsp:cNvPr id="0" name=""/>
        <dsp:cNvSpPr/>
      </dsp:nvSpPr>
      <dsp:spPr>
        <a:xfrm>
          <a:off x="2769557" y="1992644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Hva er herding og motstandskraft. Hvordan lære å styre seg selv</a:t>
          </a:r>
          <a:br>
            <a:rPr lang="nb-NO" sz="1800" kern="1200" dirty="0"/>
          </a:br>
          <a:endParaRPr lang="en-US" sz="1800" kern="1200" dirty="0"/>
        </a:p>
      </dsp:txBody>
      <dsp:txXfrm>
        <a:off x="2769557" y="1992644"/>
        <a:ext cx="2514897" cy="1508938"/>
      </dsp:txXfrm>
    </dsp:sp>
    <dsp:sp modelId="{0B22249B-1967-48A5-813E-8F80E1D8814B}">
      <dsp:nvSpPr>
        <dsp:cNvPr id="0" name=""/>
        <dsp:cNvSpPr/>
      </dsp:nvSpPr>
      <dsp:spPr>
        <a:xfrm>
          <a:off x="5535944" y="1992644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Autonomi ved å bestemme, godt miljø og felleskap OG få kompetanse</a:t>
          </a:r>
          <a:br>
            <a:rPr lang="en-US" sz="1800" kern="1200"/>
          </a:br>
          <a:endParaRPr lang="en-US" sz="1800" kern="1200" dirty="0"/>
        </a:p>
      </dsp:txBody>
      <dsp:txXfrm>
        <a:off x="5535944" y="1992644"/>
        <a:ext cx="2514897" cy="1508938"/>
      </dsp:txXfrm>
    </dsp:sp>
    <dsp:sp modelId="{4AC7CDE2-58ED-4000-85C6-1A8B50AFF124}">
      <dsp:nvSpPr>
        <dsp:cNvPr id="0" name=""/>
        <dsp:cNvSpPr/>
      </dsp:nvSpPr>
      <dsp:spPr>
        <a:xfrm>
          <a:off x="8302332" y="1992644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La ungdommens EGNE ressurser brukes i prosessen</a:t>
          </a:r>
          <a:endParaRPr lang="en-US" sz="1800" kern="1200" dirty="0"/>
        </a:p>
      </dsp:txBody>
      <dsp:txXfrm>
        <a:off x="8302332" y="1992644"/>
        <a:ext cx="2514897" cy="1508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58D96-32B7-4CB5-880B-9D4B3CE15866}">
      <dsp:nvSpPr>
        <dsp:cNvPr id="0" name=""/>
        <dsp:cNvSpPr/>
      </dsp:nvSpPr>
      <dsp:spPr>
        <a:xfrm>
          <a:off x="3170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Relasjonsarbeid, anerkjennelse og medvirkning</a:t>
          </a:r>
          <a:br>
            <a:rPr lang="nb-NO" sz="1700" b="0" i="0" kern="1200" dirty="0"/>
          </a:br>
          <a:r>
            <a:rPr lang="nb-NO" sz="1700" b="0" i="0" kern="1200" dirty="0"/>
            <a:t>(Follesø et al., 2011; Halås, 2012)</a:t>
          </a:r>
          <a:endParaRPr lang="en-US" sz="1700" kern="1200" dirty="0"/>
        </a:p>
      </dsp:txBody>
      <dsp:txXfrm>
        <a:off x="3170" y="232216"/>
        <a:ext cx="2514897" cy="1508938"/>
      </dsp:txXfrm>
    </dsp:sp>
    <dsp:sp modelId="{779AB3FB-114C-4F28-8AD5-08E7D7679843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Mestringstro og </a:t>
          </a:r>
          <a:br>
            <a:rPr lang="nb-NO" sz="1700" kern="1200" dirty="0"/>
          </a:br>
          <a:r>
            <a:rPr lang="nb-NO" sz="1700" kern="1200" dirty="0"/>
            <a:t>agent i eget liv</a:t>
          </a:r>
          <a:br>
            <a:rPr lang="nb-NO" sz="1700" kern="1200" dirty="0"/>
          </a:br>
          <a:r>
            <a:rPr lang="nb-NO" sz="1700" kern="1200" dirty="0"/>
            <a:t>(Bandura,2006)</a:t>
          </a:r>
        </a:p>
      </dsp:txBody>
      <dsp:txXfrm>
        <a:off x="2769557" y="232216"/>
        <a:ext cx="2514897" cy="1508938"/>
      </dsp:txXfrm>
    </dsp:sp>
    <dsp:sp modelId="{64F2355F-E168-46FB-A2E0-7D1ECDE2C87E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Nøkkelkompetanse  og </a:t>
          </a:r>
          <a:r>
            <a:rPr lang="nb-NO" sz="1700" kern="1200"/>
            <a:t>interessediffrensiering</a:t>
          </a:r>
          <a:br>
            <a:rPr lang="nb-NO" sz="1700" kern="1200" dirty="0"/>
          </a:br>
          <a:r>
            <a:rPr lang="nb-NO" sz="1700" kern="1200" dirty="0"/>
            <a:t>(Kip-prosjekt,2011; Sylte, 2014; Sund, 2005) </a:t>
          </a:r>
        </a:p>
      </dsp:txBody>
      <dsp:txXfrm>
        <a:off x="5535944" y="232216"/>
        <a:ext cx="2514897" cy="1508938"/>
      </dsp:txXfrm>
    </dsp:sp>
    <dsp:sp modelId="{A669D1D6-ED96-4888-AED7-6C8421EFE50A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Inkluderings-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Kompetanse</a:t>
          </a:r>
          <a:br>
            <a:rPr lang="nb-NO" sz="1700" kern="1200" dirty="0"/>
          </a:br>
          <a:r>
            <a:rPr lang="nb-NO" sz="1700" kern="1200" dirty="0"/>
            <a:t>(Spjelkavik et al, 2020/Frøyland 2017)</a:t>
          </a:r>
          <a:endParaRPr lang="en-US" sz="1700" kern="1200" dirty="0"/>
        </a:p>
      </dsp:txBody>
      <dsp:txXfrm>
        <a:off x="8302332" y="232216"/>
        <a:ext cx="2514897" cy="1508938"/>
      </dsp:txXfrm>
    </dsp:sp>
    <dsp:sp modelId="{1B72BB0E-29D4-4541-94D7-536E09CB2EC9}">
      <dsp:nvSpPr>
        <dsp:cNvPr id="0" name=""/>
        <dsp:cNvSpPr/>
      </dsp:nvSpPr>
      <dsp:spPr>
        <a:xfrm>
          <a:off x="3170" y="1992644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Drivkraftsdimensjonen </a:t>
          </a:r>
          <a:r>
            <a:rPr lang="en-US" sz="1700" kern="1200" dirty="0" err="1"/>
            <a:t>og</a:t>
          </a:r>
          <a:r>
            <a:rPr lang="en-US" sz="1700" kern="1200" dirty="0"/>
            <a:t> </a:t>
          </a:r>
          <a:r>
            <a:rPr lang="en-US" sz="1700" kern="1200" dirty="0" err="1"/>
            <a:t>motstand</a:t>
          </a:r>
          <a:r>
            <a:rPr lang="en-US" sz="1700" kern="1200" dirty="0"/>
            <a:t> mot </a:t>
          </a:r>
          <a:r>
            <a:rPr lang="en-US" sz="1700" kern="1200" dirty="0" err="1"/>
            <a:t>læring</a:t>
          </a:r>
          <a:br>
            <a:rPr lang="en-US" sz="1700" kern="1200" dirty="0"/>
          </a:br>
          <a:r>
            <a:rPr lang="en-US" sz="1700" kern="1200" dirty="0"/>
            <a:t>(Illeris,2012)</a:t>
          </a:r>
        </a:p>
      </dsp:txBody>
      <dsp:txXfrm>
        <a:off x="3170" y="1992644"/>
        <a:ext cx="2514897" cy="1508938"/>
      </dsp:txXfrm>
    </dsp:sp>
    <dsp:sp modelId="{45F0B57A-99A2-4E17-A695-248B0C6D9B12}">
      <dsp:nvSpPr>
        <dsp:cNvPr id="0" name=""/>
        <dsp:cNvSpPr/>
      </dsp:nvSpPr>
      <dsp:spPr>
        <a:xfrm>
          <a:off x="2769557" y="1992644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RESILIENS</a:t>
          </a:r>
          <a:br>
            <a:rPr lang="nb-NO" sz="1700" kern="1200" dirty="0"/>
          </a:br>
          <a:r>
            <a:rPr lang="nb-NO" sz="1700" kern="1200" dirty="0"/>
            <a:t>(Rutter,2006) og SELVREGULERING</a:t>
          </a:r>
          <a:br>
            <a:rPr lang="nb-NO" sz="1700" kern="1200" dirty="0"/>
          </a:br>
          <a:r>
            <a:rPr lang="nb-NO" sz="1700" kern="1200" dirty="0"/>
            <a:t>(Zimmermann,2000)</a:t>
          </a:r>
          <a:br>
            <a:rPr lang="nb-NO" sz="1700" kern="1200" dirty="0"/>
          </a:br>
          <a:endParaRPr lang="en-US" sz="1700" kern="1200" dirty="0"/>
        </a:p>
      </dsp:txBody>
      <dsp:txXfrm>
        <a:off x="2769557" y="1992644"/>
        <a:ext cx="2514897" cy="1508938"/>
      </dsp:txXfrm>
    </dsp:sp>
    <dsp:sp modelId="{CD8F4CC2-607E-4B2E-89B9-F3BDB67B9BC6}">
      <dsp:nvSpPr>
        <dsp:cNvPr id="0" name=""/>
        <dsp:cNvSpPr/>
      </dsp:nvSpPr>
      <dsp:spPr>
        <a:xfrm>
          <a:off x="5535944" y="1992644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Grunnkomptanse</a:t>
          </a:r>
          <a:r>
            <a:rPr lang="en-US" sz="1700" kern="1200" dirty="0"/>
            <a:t>: </a:t>
          </a:r>
          <a:r>
            <a:rPr lang="en-US" sz="1700" kern="1200" dirty="0" err="1"/>
            <a:t>Lærekandidat</a:t>
          </a:r>
          <a:r>
            <a:rPr lang="en-US" sz="1700" kern="1200" dirty="0"/>
            <a:t>, </a:t>
          </a:r>
          <a:r>
            <a:rPr lang="en-US" sz="1700" kern="1200" dirty="0" err="1"/>
            <a:t>praksisbrev</a:t>
          </a:r>
          <a:r>
            <a:rPr lang="en-US" sz="1700" kern="1200" dirty="0"/>
            <a:t>, </a:t>
          </a:r>
          <a:r>
            <a:rPr lang="en-US" sz="1700" kern="1200" dirty="0" err="1"/>
            <a:t>modul</a:t>
          </a:r>
          <a:r>
            <a:rPr lang="en-US" sz="1700" kern="1200" dirty="0"/>
            <a:t> </a:t>
          </a:r>
          <a:r>
            <a:rPr lang="en-US" sz="1700" kern="1200" dirty="0" err="1"/>
            <a:t>forsøk</a:t>
          </a:r>
          <a:r>
            <a:rPr lang="en-US" sz="1700" kern="1200" dirty="0"/>
            <a:t>, 4 </a:t>
          </a:r>
          <a:r>
            <a:rPr lang="en-US" sz="1700" kern="1200" dirty="0" err="1"/>
            <a:t>års</a:t>
          </a:r>
          <a:r>
            <a:rPr lang="en-US" sz="1700" kern="1200" dirty="0"/>
            <a:t> </a:t>
          </a:r>
          <a:r>
            <a:rPr lang="en-US" sz="1700" kern="1200" dirty="0" err="1"/>
            <a:t>lærling</a:t>
          </a:r>
          <a:br>
            <a:rPr lang="en-US" sz="1700" kern="1200" dirty="0"/>
          </a:br>
          <a:r>
            <a:rPr lang="en-US" sz="1700" kern="1200" dirty="0"/>
            <a:t>(</a:t>
          </a:r>
          <a:r>
            <a:rPr lang="en-US" sz="1700" kern="1200" dirty="0" err="1"/>
            <a:t>Opplæringsloven</a:t>
          </a:r>
          <a:r>
            <a:rPr lang="nb-NO" sz="1700" b="1" i="0" kern="1200" dirty="0"/>
            <a:t>)</a:t>
          </a:r>
          <a:endParaRPr lang="en-US" sz="1700" kern="1200" dirty="0"/>
        </a:p>
      </dsp:txBody>
      <dsp:txXfrm>
        <a:off x="5535944" y="1992644"/>
        <a:ext cx="2514897" cy="1508938"/>
      </dsp:txXfrm>
    </dsp:sp>
    <dsp:sp modelId="{E2D6E8C7-4F7B-41EF-B0BE-776403DA3496}">
      <dsp:nvSpPr>
        <dsp:cNvPr id="0" name=""/>
        <dsp:cNvSpPr/>
      </dsp:nvSpPr>
      <dsp:spPr>
        <a:xfrm>
          <a:off x="8302332" y="1992644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 err="1"/>
            <a:t>Selvbestemmelses</a:t>
          </a:r>
          <a:r>
            <a:rPr lang="en-US" sz="1700" kern="1200" dirty="0"/>
            <a:t> </a:t>
          </a:r>
          <a:r>
            <a:rPr lang="en-US" sz="1700" kern="1200" dirty="0" err="1"/>
            <a:t>teori</a:t>
          </a:r>
          <a:r>
            <a:rPr lang="en-US" sz="1700" kern="1200" dirty="0"/>
            <a:t> </a:t>
          </a:r>
          <a:r>
            <a:rPr lang="en-US" sz="1700" kern="1200" dirty="0" err="1"/>
            <a:t>og</a:t>
          </a:r>
          <a:r>
            <a:rPr lang="en-US" sz="1700" kern="1200" dirty="0"/>
            <a:t> </a:t>
          </a:r>
          <a:r>
            <a:rPr lang="en-US" sz="1700" kern="1200" dirty="0" err="1"/>
            <a:t>Internt</a:t>
          </a:r>
          <a:r>
            <a:rPr lang="en-US" sz="1700" kern="1200" dirty="0"/>
            <a:t> </a:t>
          </a:r>
          <a:r>
            <a:rPr lang="en-US" sz="1700" kern="1200" dirty="0" err="1"/>
            <a:t>regulert</a:t>
          </a:r>
          <a:r>
            <a:rPr lang="en-US" sz="1700" kern="1200" dirty="0"/>
            <a:t> </a:t>
          </a:r>
          <a:r>
            <a:rPr lang="en-US" sz="1700" kern="1200" dirty="0" err="1"/>
            <a:t>motivasjon</a:t>
          </a:r>
          <a:r>
            <a:rPr lang="en-US" sz="1700" kern="1200" dirty="0"/>
            <a:t> </a:t>
          </a:r>
          <a:br>
            <a:rPr lang="en-US" sz="1700" kern="1200" dirty="0"/>
          </a:br>
          <a:r>
            <a:rPr lang="en-US" sz="1700" kern="1200" dirty="0"/>
            <a:t>(Ryan &amp; Deci,2000)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8302332" y="1992644"/>
        <a:ext cx="2514897" cy="1508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E02EC-E8E0-46B2-82C1-0BFAE5D94994}">
      <dsp:nvSpPr>
        <dsp:cNvPr id="0" name=""/>
        <dsp:cNvSpPr/>
      </dsp:nvSpPr>
      <dsp:spPr>
        <a:xfrm>
          <a:off x="0" y="0"/>
          <a:ext cx="57446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251EE8-3548-493A-87A2-4AE80EF6771B}">
      <dsp:nvSpPr>
        <dsp:cNvPr id="0" name=""/>
        <dsp:cNvSpPr/>
      </dsp:nvSpPr>
      <dsp:spPr>
        <a:xfrm>
          <a:off x="0" y="0"/>
          <a:ext cx="5744684" cy="236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Et forskningsprosjekt på interprofesjonelt samarbeid om elever med spesielle utfordringer på en skole (Borg, &amp; Drange, 2019)</a:t>
          </a:r>
          <a:endParaRPr lang="en-US" sz="2600" kern="1200" dirty="0"/>
        </a:p>
      </dsp:txBody>
      <dsp:txXfrm>
        <a:off x="0" y="0"/>
        <a:ext cx="5744684" cy="2363137"/>
      </dsp:txXfrm>
    </dsp:sp>
    <dsp:sp modelId="{D74AEC23-F7F9-4DFC-8A40-43F4C06A65E4}">
      <dsp:nvSpPr>
        <dsp:cNvPr id="0" name=""/>
        <dsp:cNvSpPr/>
      </dsp:nvSpPr>
      <dsp:spPr>
        <a:xfrm>
          <a:off x="0" y="2363137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67490-5A54-4011-87C5-1C93A712B95F}">
      <dsp:nvSpPr>
        <dsp:cNvPr id="0" name=""/>
        <dsp:cNvSpPr/>
      </dsp:nvSpPr>
      <dsp:spPr>
        <a:xfrm>
          <a:off x="0" y="2363137"/>
          <a:ext cx="5744684" cy="236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Tverrprofesjonelt samarbeid innenfor skolesammenheng med fokus på ledelse, organisering, og gjennomføring (LOG) (Saltkjel et al., 2018; Malmberg-</a:t>
          </a:r>
          <a:r>
            <a:rPr lang="nb-NO" sz="2600" kern="1200" dirty="0" err="1"/>
            <a:t>Heimonen</a:t>
          </a:r>
          <a:r>
            <a:rPr lang="nb-NO" sz="2600" kern="1200" dirty="0"/>
            <a:t> et al, 2020).</a:t>
          </a:r>
          <a:endParaRPr lang="en-US" sz="2600" kern="1200" dirty="0"/>
        </a:p>
      </dsp:txBody>
      <dsp:txXfrm>
        <a:off x="0" y="2363137"/>
        <a:ext cx="5744684" cy="236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6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0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9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6/7/2023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universitetsforlaget.no/sett-hort-og-forstatt-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rk.n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64D8F0-8ADF-41F0-B6EF-EDCB0778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3871"/>
            <a:ext cx="1861854" cy="717514"/>
            <a:chOff x="0" y="604259"/>
            <a:chExt cx="1861854" cy="717514"/>
          </a:xfrm>
          <a:solidFill>
            <a:srgbClr val="FFFFFF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682B8C-4240-452F-96C1-4CD7E59B5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E986DD-2E0C-40E9-A0B4-1492E7C94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147CC-0146-459F-AC50-3DE54A0E7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3871"/>
            <a:ext cx="1861854" cy="717514"/>
            <a:chOff x="0" y="604259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8971EE-FF2D-4E91-9815-2CCC66CD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21A2CC-9B13-43D7-8074-9B7479CE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7D92DE-9334-4F12-AD6B-8548D4F9A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0364" y="1215898"/>
            <a:ext cx="3959478" cy="4710717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39D0FC-B65F-4D5D-A8AD-6D0E6C4D6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3AFBF5-FA42-4BA8-BCE4-E37A127AC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E1E800F-93B7-4AB7-B63A-E4C4E9C2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1"/>
            <a:ext cx="4027288" cy="472773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0FFD0-6598-359F-1299-96C7131C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980" y="1274547"/>
            <a:ext cx="3394706" cy="2783077"/>
          </a:xfrm>
        </p:spPr>
        <p:txBody>
          <a:bodyPr>
            <a:normAutofit/>
          </a:bodyPr>
          <a:lstStyle/>
          <a:p>
            <a:pPr algn="l"/>
            <a:r>
              <a:rPr lang="nb-NO" dirty="0" err="1"/>
              <a:t>Phd</a:t>
            </a:r>
            <a:br>
              <a:rPr lang="nb-NO" dirty="0"/>
            </a:br>
            <a:r>
              <a:rPr lang="nb-NO" dirty="0"/>
              <a:t>Dropouts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F01A6-7C7B-86A0-603E-6B7A4742B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363" y="4149700"/>
            <a:ext cx="4272011" cy="1492402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Læringssenter? Lærekandidat ?</a:t>
            </a:r>
          </a:p>
          <a:p>
            <a:pPr algn="l"/>
            <a:r>
              <a:rPr lang="nb-NO" dirty="0"/>
              <a:t>Opplæringskontor?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1A59942-B6FE-4CF6-8242-F6EE3231B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2D9628C-9189-4868-B8AA-1727266F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423" y="4590987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F05241-2204-496E-AD1F-68B31922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423" y="4590987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 descr="A picture containing transport, tire, bike, bicycle wheel&#10;&#10;Description automatically generated">
            <a:extLst>
              <a:ext uri="{FF2B5EF4-FFF2-40B4-BE49-F238E27FC236}">
                <a16:creationId xmlns:a16="http://schemas.microsoft.com/office/drawing/2014/main" id="{F2A28294-A1B2-4712-CF14-86DDE8EF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67" y="1804557"/>
            <a:ext cx="3928534" cy="2946400"/>
          </a:xfrm>
          <a:prstGeom prst="rect">
            <a:avLst/>
          </a:prstGeom>
        </p:spPr>
      </p:pic>
      <p:pic>
        <p:nvPicPr>
          <p:cNvPr id="15" name="Picture 14" descr="A mannequin wearing a green shirt and jeans&#10;&#10;Description automatically generated with medium confidence">
            <a:extLst>
              <a:ext uri="{FF2B5EF4-FFF2-40B4-BE49-F238E27FC236}">
                <a16:creationId xmlns:a16="http://schemas.microsoft.com/office/drawing/2014/main" id="{E764C7DD-FBB8-BEB8-4517-7F025A51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49" y="978695"/>
            <a:ext cx="2778051" cy="49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6531-022A-8888-2F56-5AF4FA38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antydninger om opplæringskontor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F8D28-F5AC-B5EC-9635-D9904ABF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5057"/>
          </a:xfrm>
        </p:spPr>
        <p:txBody>
          <a:bodyPr>
            <a:normAutofit/>
          </a:bodyPr>
          <a:lstStyle/>
          <a:p>
            <a:r>
              <a:rPr lang="nb-NO" dirty="0"/>
              <a:t>I mitt prosjekt kom vi ikke så langt at noen elever fikk prøvd det</a:t>
            </a:r>
          </a:p>
          <a:p>
            <a:r>
              <a:rPr lang="nb-NO" dirty="0"/>
              <a:t>Vi dannet et nytt flerfaglig opplæringskontor</a:t>
            </a:r>
          </a:p>
          <a:p>
            <a:r>
              <a:rPr lang="nb-NO" dirty="0"/>
              <a:t>Bedrifter er villige til å bli med – positive til å la ungdom få en god faglig opplæring</a:t>
            </a:r>
          </a:p>
          <a:p>
            <a:r>
              <a:rPr lang="nb-NO" dirty="0"/>
              <a:t>Bedrifter ser store utfordringer i å ta imot ungdom uten prøvetid rett inn i en </a:t>
            </a:r>
            <a:r>
              <a:rPr lang="nb-NO" dirty="0" err="1"/>
              <a:t>lærlinge</a:t>
            </a:r>
            <a:r>
              <a:rPr lang="nb-NO" dirty="0"/>
              <a:t>/</a:t>
            </a:r>
            <a:r>
              <a:rPr lang="nb-NO" dirty="0" err="1"/>
              <a:t>læringekandidatordning</a:t>
            </a:r>
            <a:r>
              <a:rPr lang="nb-NO" dirty="0"/>
              <a:t> når ungdommene ikke har noen papirer fra skolen</a:t>
            </a:r>
          </a:p>
          <a:p>
            <a:r>
              <a:rPr lang="nb-NO" dirty="0"/>
              <a:t>Dagens lov sier at det ikke er tillatt med prøvetid før du er 21</a:t>
            </a:r>
          </a:p>
          <a:p>
            <a:r>
              <a:rPr lang="nb-NO" dirty="0"/>
              <a:t>Opplæringskontor har ikke lov å ha ungdom i «læringssenter» eller aktiviteter utenom de du gjør som ungdom med kontrakt</a:t>
            </a:r>
          </a:p>
        </p:txBody>
      </p:sp>
    </p:spTree>
    <p:extLst>
      <p:ext uri="{BB962C8B-B14F-4D97-AF65-F5344CB8AC3E}">
        <p14:creationId xmlns:p14="http://schemas.microsoft.com/office/powerpoint/2010/main" val="42364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554E-69B4-19C7-0758-034AED41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om læringssenterdidaktikk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5C1A-24B1-8C2B-A74C-21DF5984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4 faser som gir en profesjonell støtte til ungdom som har gitt opp skolen – Lek/intro – motiverende aktivitet – praksis- bedrift</a:t>
            </a:r>
          </a:p>
          <a:p>
            <a:r>
              <a:rPr lang="nb-NO" dirty="0"/>
              <a:t>Tverrfaglig samarbeid – skole- </a:t>
            </a:r>
            <a:r>
              <a:rPr lang="nb-NO" dirty="0" err="1"/>
              <a:t>bup</a:t>
            </a:r>
            <a:r>
              <a:rPr lang="nb-NO" dirty="0"/>
              <a:t>- OT - NAV</a:t>
            </a:r>
          </a:p>
          <a:p>
            <a:r>
              <a:rPr lang="nb-NO" dirty="0"/>
              <a:t>Ulike nivåer av vanskelighetsgrad og dybde i faget tilpasset den enkelte</a:t>
            </a:r>
          </a:p>
          <a:p>
            <a:r>
              <a:rPr lang="nb-NO" dirty="0"/>
              <a:t>Praksis i læringssenteret til ungdommene er klare for praksis i bedrift</a:t>
            </a:r>
          </a:p>
          <a:p>
            <a:r>
              <a:rPr lang="nb-NO" dirty="0"/>
              <a:t> voksen lærling/lærekandidat  eller praksiskandidat etter 5 år.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962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DA54-28C0-BC9B-DDDE-D4042D3C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1 – lek og moro -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E310-9455-03BF-BB0A-73DCD1DF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</a:t>
            </a:r>
            <a:r>
              <a:rPr lang="nb-NO" b="1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Første fase</a:t>
            </a:r>
            <a:r>
              <a:rPr lang="nb-NO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gir en mulighet for å bli kjent og få et interessant og meningsfullt syn på læring gjennom øvelser som gir glede, inspirert av lek og utforskning. </a:t>
            </a:r>
          </a:p>
          <a:p>
            <a:r>
              <a:rPr lang="nb-NO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Vi forsøker samtidig gjennom autonome valg å snu motivasjonen for videre opplæring fra en påtvunget, ytre regulert til en internt regulert motivasjon, ved å la elevene jobbe med hobbyer eller faglige oppgaver de har interesse for (Ryan &amp; Deci, 2000),</a:t>
            </a:r>
          </a:p>
          <a:p>
            <a:r>
              <a:rPr lang="nb-NO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B</a:t>
            </a:r>
            <a:r>
              <a:rPr lang="nb-NO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ygge mestringstro på flere ulike områder gjennom mestringserfaringer, modellæring, imitasjonslæring og veiledning (Bandura, 2006) sammen med praktiske øvelser i salgsfaget. 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78401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94CC-2AF9-7A2D-4046-A3FE8304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2 – motiverende aktivitet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7B44-F131-F939-9CE8-AF97328F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b="1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Andre fase</a:t>
            </a:r>
            <a:r>
              <a:rPr lang="nb-NO" sz="28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har gjennom interessedifferensiering fokus på at nøkkelkompetanse og kunnskaper om salgsfaget må finnes for å få en jobb. </a:t>
            </a:r>
          </a:p>
          <a:p>
            <a:r>
              <a:rPr lang="nb-NO" sz="28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Trening skjer gjennom yrkesdidaktisk undervisning med fokus på elevenes læreforutsetninger. </a:t>
            </a:r>
          </a:p>
          <a:p>
            <a:r>
              <a:rPr lang="nb-NO" sz="28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Hvis innholdet innrettes mot helhetlige læreprosesser i samarbeid med en organisasjon, vil elevene se at faget ikke er fragmenterte øvelser uten sammenheng, men relevant for å bygge den spesifikke kompetansen og kunnskapen de selv trenger.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433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479D-369B-CFC5-2F64-3F3C559E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3 – meget tilrettelagt praksis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15F4-E774-630B-1542-4A073534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b="1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Tredje fase</a:t>
            </a:r>
            <a:r>
              <a:rPr lang="nb-NO" sz="36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har fokus på tett samarbeid med praksisbedriftene </a:t>
            </a:r>
          </a:p>
          <a:p>
            <a:r>
              <a:rPr lang="nb-NO" sz="3600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A</a:t>
            </a:r>
            <a:r>
              <a:rPr lang="nb-NO" sz="36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rbeidspraksis som er relevant og meningsfull for alle parter. </a:t>
            </a:r>
          </a:p>
          <a:p>
            <a:r>
              <a:rPr lang="nb-NO" sz="36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Ved et slikt tett samarbeid, blir ungdommene en ressurs istedenfor en byrde.</a:t>
            </a:r>
          </a:p>
          <a:p>
            <a:r>
              <a:rPr lang="nb-NO" sz="3600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Praksis kan også skje ved at bedrift kommer til </a:t>
            </a:r>
            <a:r>
              <a:rPr lang="nb-NO" sz="3600" kern="10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læringssentert</a:t>
            </a:r>
            <a:r>
              <a:rPr lang="nb-NO" sz="3600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for at det skal være trygt</a:t>
            </a:r>
            <a:r>
              <a:rPr lang="nb-NO" sz="36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612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DB2-B5AB-7196-F8E1-5053BA54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4 – praksis i bedrift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0D99-2099-7430-5715-7AC8034E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3600" b="1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Fjerde fase</a:t>
            </a:r>
            <a:r>
              <a:rPr lang="nb-NO" sz="36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kan gjennomføres på ulike måter, men må være basert på ungdommenes ønsker, videre planer for livet, </a:t>
            </a:r>
          </a:p>
          <a:p>
            <a:r>
              <a:rPr lang="nb-NO" sz="36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Mulighetene som er lagt i det interprofesjonelle samarbeidet. </a:t>
            </a:r>
          </a:p>
          <a:p>
            <a:r>
              <a:rPr lang="nb-NO" sz="3600" kern="10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Læringssenteret må legge til rette for ulike former for grunnkompetanse som en vei mot et fullt fagbrev.</a:t>
            </a:r>
          </a:p>
          <a:p>
            <a:r>
              <a:rPr lang="nb-NO" sz="3600" kern="100" dirty="0">
                <a:latin typeface="Times New Roman" panose="02020603050405020304" pitchFamily="18" charset="0"/>
                <a:cs typeface="Tahoma" panose="020B0604030504040204" pitchFamily="34" charset="0"/>
              </a:rPr>
              <a:t>Voksenlærling, lærekandidat, praksiskandidat (5 år) med eksamen for praksiskandidater (NB: Praksisbrev er noe annet)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68331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EBD9-CA5C-F7D0-7719-1EB15DB5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det gjennomføres i dag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63C41-F792-94A1-BE67-32EC6E0BB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Nei</a:t>
            </a:r>
          </a:p>
        </p:txBody>
      </p:sp>
    </p:spTree>
    <p:extLst>
      <p:ext uri="{BB962C8B-B14F-4D97-AF65-F5344CB8AC3E}">
        <p14:creationId xmlns:p14="http://schemas.microsoft.com/office/powerpoint/2010/main" val="198354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38BC-C738-6AC2-8731-3E128E94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på plass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639A-0646-A076-49AE-81C1DEA5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Interprofesjonelt samarbeid</a:t>
            </a:r>
          </a:p>
          <a:p>
            <a:r>
              <a:rPr lang="nb-NO" dirty="0"/>
              <a:t>Ordning for å dekke utgifter til en los/mentor/ eller den som har ansvar for oppfølgingen via læringssenter</a:t>
            </a:r>
          </a:p>
          <a:p>
            <a:r>
              <a:rPr lang="nb-NO" dirty="0"/>
              <a:t>Økonomiske ordninger for å drifte et læringssenter</a:t>
            </a:r>
          </a:p>
          <a:p>
            <a:r>
              <a:rPr lang="nb-NO" dirty="0"/>
              <a:t>En plass i systemet for denne typen tjenester som kombinerer skole – helse- arbeid og profesjonell støtte</a:t>
            </a:r>
          </a:p>
          <a:p>
            <a:r>
              <a:rPr lang="nb-NO" dirty="0"/>
              <a:t>Lignende IPS systemet, men uten å måtte ha diagnose</a:t>
            </a:r>
          </a:p>
          <a:p>
            <a:r>
              <a:rPr lang="nb-NO" dirty="0"/>
              <a:t>NAV har noen forsøk</a:t>
            </a:r>
          </a:p>
          <a:p>
            <a:r>
              <a:rPr lang="nb-NO" dirty="0" err="1"/>
              <a:t>UngInvest</a:t>
            </a:r>
            <a:r>
              <a:rPr lang="nb-NO" dirty="0"/>
              <a:t>, Pitstop, og mange </a:t>
            </a:r>
            <a:r>
              <a:rPr lang="nb-NO" dirty="0" err="1"/>
              <a:t>mange</a:t>
            </a:r>
            <a:r>
              <a:rPr lang="nb-NO" dirty="0"/>
              <a:t> flere forsøker……</a:t>
            </a:r>
          </a:p>
        </p:txBody>
      </p:sp>
    </p:spTree>
    <p:extLst>
      <p:ext uri="{BB962C8B-B14F-4D97-AF65-F5344CB8AC3E}">
        <p14:creationId xmlns:p14="http://schemas.microsoft.com/office/powerpoint/2010/main" val="251353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5D19-FA4D-8F3F-C7E2-F12BAE82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grunner til å kjempe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2FB9-4C12-DA71-3CC2-F2198591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Bente</a:t>
            </a:r>
          </a:p>
          <a:p>
            <a:r>
              <a:rPr lang="nb-NO" dirty="0"/>
              <a:t>Pål</a:t>
            </a:r>
          </a:p>
          <a:p>
            <a:r>
              <a:rPr lang="nb-NO" dirty="0"/>
              <a:t>Else</a:t>
            </a:r>
          </a:p>
          <a:p>
            <a:r>
              <a:rPr lang="nb-NO" dirty="0"/>
              <a:t>Torgeir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917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A650-7AAA-5EDB-8541-75577C4D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 4 år så hadde vi spart </a:t>
            </a:r>
            <a:r>
              <a:rPr lang="nb-NO" dirty="0">
                <a:solidFill>
                  <a:srgbClr val="FFFF00"/>
                </a:solidFill>
              </a:rPr>
              <a:t>90 millioner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CE64-25E8-1FE9-C352-6BC793BB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/>
              <a:t>	</a:t>
            </a:r>
            <a:r>
              <a:rPr lang="nb-NO" sz="5400" dirty="0"/>
              <a:t>3 i jobb</a:t>
            </a:r>
          </a:p>
          <a:p>
            <a:pPr marL="0" indent="0">
              <a:buNone/>
            </a:pPr>
            <a:r>
              <a:rPr lang="nb-NO" sz="5400" dirty="0"/>
              <a:t>	2 har fortsatt på skole</a:t>
            </a:r>
          </a:p>
          <a:p>
            <a:pPr marL="0" indent="0">
              <a:buNone/>
            </a:pPr>
            <a:r>
              <a:rPr lang="nb-NO" sz="5400" dirty="0"/>
              <a:t>	7 «positiv aktivitet» </a:t>
            </a:r>
            <a:br>
              <a:rPr lang="nb-NO" sz="5400" dirty="0"/>
            </a:br>
            <a:r>
              <a:rPr lang="nb-NO" sz="5400" dirty="0"/>
              <a:t>	( NAV tiltak, behandling, m.m.)</a:t>
            </a:r>
          </a:p>
        </p:txBody>
      </p:sp>
    </p:spTree>
    <p:extLst>
      <p:ext uri="{BB962C8B-B14F-4D97-AF65-F5344CB8AC3E}">
        <p14:creationId xmlns:p14="http://schemas.microsoft.com/office/powerpoint/2010/main" val="382544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221F-A9DF-E786-4532-7DB7FF21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Presentasjonen </a:t>
            </a:r>
            <a:r>
              <a:rPr lang="nb-NO" dirty="0" err="1"/>
              <a:t>idag</a:t>
            </a:r>
            <a:endParaRPr lang="nb-NO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CEDF83-5A36-DBC2-5CF9-62C870862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6527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70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2FE0-B98E-D4E2-7F54-597559F7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D766-FD66-F6E8-36C3-2FE7CF89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/>
          <a:lstStyle/>
          <a:p>
            <a:r>
              <a:rPr lang="nb-NO" dirty="0"/>
              <a:t>2 år hjemme etter å ha gitt opp skolen</a:t>
            </a:r>
          </a:p>
          <a:p>
            <a:r>
              <a:rPr lang="nb-NO" dirty="0"/>
              <a:t>Deltok ikke i bursdag hjemme</a:t>
            </a:r>
          </a:p>
          <a:p>
            <a:r>
              <a:rPr lang="nb-NO" dirty="0"/>
              <a:t>Gaming hele natten – asosial – ingen venner</a:t>
            </a:r>
          </a:p>
          <a:p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53861-695F-BB6A-5F7A-CCE00C254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232" b="51672"/>
          <a:stretch/>
        </p:blipFill>
        <p:spPr>
          <a:xfrm>
            <a:off x="1202703" y="3651587"/>
            <a:ext cx="3041560" cy="24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8B97-CBF5-8492-89E6-D7D329F8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5B58-6080-40B3-1252-CF3429DE0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792"/>
            <a:ext cx="10515600" cy="4656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>
                <a:latin typeface="Times New Roman" panose="02020603050405020304" pitchFamily="18" charset="0"/>
                <a:ea typeface="DengXian" panose="02010600030101010101" pitchFamily="2" charset="-122"/>
              </a:rPr>
              <a:t>Mobbet på ungdomsskole, slet på skolen, ingen karakterer på </a:t>
            </a:r>
            <a:r>
              <a:rPr lang="nb-NO" sz="3600" dirty="0" err="1">
                <a:latin typeface="Times New Roman" panose="02020603050405020304" pitchFamily="18" charset="0"/>
                <a:ea typeface="DengXian" panose="02010600030101010101" pitchFamily="2" charset="-122"/>
              </a:rPr>
              <a:t>vgs</a:t>
            </a:r>
            <a:br>
              <a:rPr lang="nb-NO" sz="3600" dirty="0">
                <a:latin typeface="Times New Roman" panose="02020603050405020304" pitchFamily="18" charset="0"/>
                <a:ea typeface="DengXian" panose="02010600030101010101" pitchFamily="2" charset="-122"/>
              </a:rPr>
            </a:br>
            <a:endParaRPr lang="nb-NO" sz="36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nb-NO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«Bygg og anlegg var egentlig bare skole som handlet om alt rundt den bransjen. </a:t>
            </a:r>
            <a:br>
              <a:rPr lang="nb-NO" sz="3600" dirty="0">
                <a:latin typeface="Times New Roman" panose="02020603050405020304" pitchFamily="18" charset="0"/>
                <a:ea typeface="DengXian" panose="02010600030101010101" pitchFamily="2" charset="-122"/>
              </a:rPr>
            </a:br>
            <a:br>
              <a:rPr lang="nb-NO" sz="3600" dirty="0"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nb-NO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Ikke nødvendigvis kun snekker, som jeg var </a:t>
            </a:r>
          </a:p>
          <a:p>
            <a:pPr marL="0" indent="0">
              <a:buNone/>
            </a:pPr>
            <a:r>
              <a:rPr lang="nb-NO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ute etter på den tiden.   </a:t>
            </a:r>
            <a:r>
              <a:rPr lang="nb-NO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Jeg ga opp </a:t>
            </a:r>
            <a:r>
              <a:rPr lang="nb-NO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» </a:t>
            </a:r>
            <a:endParaRPr lang="nb-NO" sz="3600" dirty="0"/>
          </a:p>
        </p:txBody>
      </p:sp>
      <p:pic>
        <p:nvPicPr>
          <p:cNvPr id="6146" name="Picture 2" descr="Snekker - YouTube">
            <a:extLst>
              <a:ext uri="{FF2B5EF4-FFF2-40B4-BE49-F238E27FC236}">
                <a16:creationId xmlns:a16="http://schemas.microsoft.com/office/drawing/2014/main" id="{E3C12563-3B86-A491-80CD-A09491FC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78" y="3896323"/>
            <a:ext cx="2822531" cy="28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4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2FE0-B98E-D4E2-7F54-597559F7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588"/>
          </a:xfrm>
        </p:spPr>
        <p:txBody>
          <a:bodyPr>
            <a:normAutofit/>
          </a:bodyPr>
          <a:lstStyle/>
          <a:p>
            <a:r>
              <a:rPr lang="nb-NO" dirty="0"/>
              <a:t>Pål: Autonomi, kompetanse og felleskap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D766-FD66-F6E8-36C3-2FE7CF89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825625"/>
            <a:ext cx="11906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/>
              <a:t>Praksis i elektrobutikk i samarbeid med NAV</a:t>
            </a:r>
          </a:p>
          <a:p>
            <a:pPr marL="0" indent="0">
              <a:buNone/>
            </a:pPr>
            <a:r>
              <a:rPr lang="nb-NO" sz="4000" dirty="0"/>
              <a:t>Nødvendig med mye oppfølging i bedriften. Fikk jobb !</a:t>
            </a:r>
          </a:p>
          <a:p>
            <a:pPr marL="0" indent="0">
              <a:buNone/>
            </a:pPr>
            <a:endParaRPr lang="nb-NO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BE9AD-7DAE-5E04-5B89-CC1EF357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25" y="3654050"/>
            <a:ext cx="5325236" cy="29543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66F7246-86FF-B695-AA0D-68547C29A59D}"/>
              </a:ext>
            </a:extLst>
          </p:cNvPr>
          <p:cNvGrpSpPr/>
          <p:nvPr/>
        </p:nvGrpSpPr>
        <p:grpSpPr>
          <a:xfrm>
            <a:off x="9651196" y="4967292"/>
            <a:ext cx="2563469" cy="1525582"/>
            <a:chOff x="8302332" y="1976000"/>
            <a:chExt cx="2563469" cy="15255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7C10C4-BB06-C349-4657-2414C013A204}"/>
                </a:ext>
              </a:extLst>
            </p:cNvPr>
            <p:cNvSpPr/>
            <p:nvPr/>
          </p:nvSpPr>
          <p:spPr>
            <a:xfrm>
              <a:off x="8302332" y="1992644"/>
              <a:ext cx="2514897" cy="1508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4BA8DA-F2C7-5172-158E-CF1AB9B26BB5}"/>
                </a:ext>
              </a:extLst>
            </p:cNvPr>
            <p:cNvSpPr txBox="1"/>
            <p:nvPr/>
          </p:nvSpPr>
          <p:spPr>
            <a:xfrm>
              <a:off x="8350904" y="1976000"/>
              <a:ext cx="2514897" cy="1508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800" kern="1200" dirty="0"/>
                <a:t>La ungdommens EGNE ressurser brukes i prosessen</a:t>
              </a:r>
              <a:endParaRPr lang="en-US" sz="1800" kern="1200" dirty="0"/>
            </a:p>
          </p:txBody>
        </p:sp>
      </p:grpSp>
      <p:pic>
        <p:nvPicPr>
          <p:cNvPr id="7170" name="Picture 2" descr="Students Teacher Working Project Stock Illustrations – 45 Students Teacher  Working Project Stock Illustrations, Vectors &amp; Clipart - Dreamstime">
            <a:extLst>
              <a:ext uri="{FF2B5EF4-FFF2-40B4-BE49-F238E27FC236}">
                <a16:creationId xmlns:a16="http://schemas.microsoft.com/office/drawing/2014/main" id="{5B50116F-13D3-64B4-4E74-C9EF574F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4" y="3231193"/>
            <a:ext cx="3578576" cy="33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4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AEC8-12DE-EAD3-3702-26BC5F1C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6" y="1122362"/>
            <a:ext cx="6042394" cy="54308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dirty="0"/>
              <a:t>I </a:t>
            </a:r>
            <a:r>
              <a:rPr lang="en-US" sz="4900" dirty="0" err="1"/>
              <a:t>skole</a:t>
            </a:r>
            <a:r>
              <a:rPr lang="en-US" sz="4900" dirty="0"/>
              <a:t>, </a:t>
            </a:r>
            <a:r>
              <a:rPr lang="en-US" sz="4900" dirty="0" err="1"/>
              <a:t>på</a:t>
            </a:r>
            <a:r>
              <a:rPr lang="en-US" sz="4900" dirty="0"/>
              <a:t> </a:t>
            </a:r>
            <a:r>
              <a:rPr lang="en-US" sz="4900" dirty="0" err="1"/>
              <a:t>vei</a:t>
            </a:r>
            <a:r>
              <a:rPr lang="en-US" sz="4900" dirty="0"/>
              <a:t> </a:t>
            </a:r>
            <a:r>
              <a:rPr lang="en-US" sz="4900" dirty="0" err="1"/>
              <a:t>til</a:t>
            </a:r>
            <a:r>
              <a:rPr lang="en-US" sz="4900" dirty="0"/>
              <a:t> </a:t>
            </a:r>
            <a:r>
              <a:rPr lang="en-US" sz="4900" dirty="0" err="1"/>
              <a:t>jobb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-</a:t>
            </a:r>
            <a:r>
              <a:rPr lang="en-US" sz="4000" dirty="0" err="1"/>
              <a:t>inkluderingskompetanse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tett</a:t>
            </a:r>
            <a:r>
              <a:rPr lang="en-US" sz="4000" dirty="0"/>
              <a:t> </a:t>
            </a:r>
            <a:r>
              <a:rPr lang="en-US" sz="4000" dirty="0" err="1"/>
              <a:t>individuell</a:t>
            </a:r>
            <a:r>
              <a:rPr lang="en-US" sz="4000" dirty="0"/>
              <a:t> </a:t>
            </a:r>
            <a:r>
              <a:rPr lang="en-US" sz="4000" dirty="0" err="1"/>
              <a:t>oppfølging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jobbmatch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proaktiv</a:t>
            </a:r>
            <a:r>
              <a:rPr lang="en-US" sz="4000" dirty="0"/>
              <a:t> dialog med </a:t>
            </a:r>
            <a:r>
              <a:rPr lang="en-US" sz="4000" dirty="0" err="1"/>
              <a:t>arbeidsgiver</a:t>
            </a:r>
            <a:r>
              <a:rPr lang="en-US" sz="4000" dirty="0"/>
              <a:t> </a:t>
            </a:r>
            <a:r>
              <a:rPr lang="en-US" sz="4000" dirty="0" err="1"/>
              <a:t>og</a:t>
            </a:r>
            <a:r>
              <a:rPr lang="en-US" sz="4000" dirty="0"/>
              <a:t> </a:t>
            </a:r>
            <a:r>
              <a:rPr lang="en-US" sz="4000" dirty="0" err="1"/>
              <a:t>skole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karriereplan</a:t>
            </a:r>
            <a:endParaRPr lang="en-US" sz="23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F086D9-D141-5BF2-6814-0135F4507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8" b="1"/>
          <a:stretch/>
        </p:blipFill>
        <p:spPr>
          <a:xfrm rot="5400000">
            <a:off x="6446585" y="-232756"/>
            <a:ext cx="6858000" cy="73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4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8437-5F75-A9BE-FDF4-EDDF12A6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7200" dirty="0">
                <a:latin typeface="Calibri" panose="020F0502020204030204" pitchFamily="34" charset="0"/>
                <a:cs typeface="Times New Roman" panose="02020603050405020304" pitchFamily="18" charset="0"/>
              </a:rPr>
              <a:t>Else: lite tro på seg selv</a:t>
            </a:r>
            <a:endParaRPr lang="nb-NO" sz="19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A608B-9B81-0C7D-DF44-AEF68BCD0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800" dirty="0"/>
              <a:t>Hva er mestring og mestringsøvelser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3E1F7-F873-36A9-37DE-FED24FE7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434" y="2749607"/>
            <a:ext cx="5182049" cy="3743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27E03-E13D-FEC0-B544-93B610B9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05" y="3167581"/>
            <a:ext cx="3176976" cy="31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8437-5F75-A9BE-FDF4-EDDF12A6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>
                <a:latin typeface="Calibri" panose="020F0502020204030204" pitchFamily="34" charset="0"/>
                <a:cs typeface="Times New Roman" panose="02020603050405020304" pitchFamily="18" charset="0"/>
              </a:rPr>
              <a:t>Else : samarbeid med ANDRE org</a:t>
            </a:r>
            <a:endParaRPr lang="nb-NO" sz="1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A608B-9B81-0C7D-DF44-AEF68BCD0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400" dirty="0"/>
              <a:t>Røde Kors har flere kurs hvor man kan lære</a:t>
            </a:r>
          </a:p>
          <a:p>
            <a:pPr marL="0" indent="0">
              <a:buNone/>
            </a:pPr>
            <a:r>
              <a:rPr lang="nb-NO" sz="4400" dirty="0"/>
              <a:t>-Førstehjelp</a:t>
            </a:r>
          </a:p>
          <a:p>
            <a:pPr marL="0" indent="0">
              <a:buNone/>
            </a:pPr>
            <a:r>
              <a:rPr lang="nb-NO" sz="4400" dirty="0"/>
              <a:t>- Besøksvenn … og mye mer</a:t>
            </a:r>
            <a:br>
              <a:rPr lang="nb-NO" sz="4400" dirty="0"/>
            </a:br>
            <a:endParaRPr lang="nb-NO" sz="4400" dirty="0"/>
          </a:p>
          <a:p>
            <a:pPr marL="0" indent="0">
              <a:buNone/>
            </a:pPr>
            <a:r>
              <a:rPr lang="nb-NO" sz="4400" dirty="0"/>
              <a:t>Else fikk </a:t>
            </a:r>
            <a:r>
              <a:rPr lang="nb-NO" sz="4400" dirty="0">
                <a:solidFill>
                  <a:srgbClr val="FFFF00"/>
                </a:solidFill>
              </a:rPr>
              <a:t>ekte ros </a:t>
            </a:r>
            <a:r>
              <a:rPr lang="nb-NO" sz="4400" dirty="0"/>
              <a:t>for </a:t>
            </a:r>
          </a:p>
          <a:p>
            <a:pPr marL="0" indent="0">
              <a:buNone/>
            </a:pPr>
            <a:r>
              <a:rPr lang="nb-NO" sz="4400" dirty="0"/>
              <a:t>ekte arbeid med </a:t>
            </a:r>
            <a:r>
              <a:rPr lang="nb-NO" sz="4400" dirty="0">
                <a:solidFill>
                  <a:srgbClr val="FFFF00"/>
                </a:solidFill>
              </a:rPr>
              <a:t>ekte mennesker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690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24FC-69A3-5B10-DF64-469D44C6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 i fag 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97F3-B63E-EDA1-676F-98B11480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/>
              <a:t>Det var viktig å lære FAGET</a:t>
            </a:r>
          </a:p>
          <a:p>
            <a:pPr marL="0" indent="0">
              <a:buNone/>
            </a:pPr>
            <a:br>
              <a:rPr lang="nb-NO" sz="4000" dirty="0"/>
            </a:br>
            <a:r>
              <a:rPr lang="nb-NO" sz="4000" dirty="0"/>
              <a:t>- Hvordan drive med markedsføring</a:t>
            </a:r>
            <a:br>
              <a:rPr lang="nb-NO" sz="4000" dirty="0"/>
            </a:br>
            <a:r>
              <a:rPr lang="nb-NO" sz="4000" dirty="0"/>
              <a:t>- Hva er det som er MÅLGRUPPE</a:t>
            </a:r>
            <a:br>
              <a:rPr lang="nb-NO" sz="4000" dirty="0"/>
            </a:br>
            <a:r>
              <a:rPr lang="nb-NO" sz="4000" dirty="0"/>
              <a:t>- Hvilke VIRKEMIDLER</a:t>
            </a:r>
            <a:br>
              <a:rPr lang="nb-NO" sz="4000" dirty="0"/>
            </a:br>
            <a:r>
              <a:rPr lang="nb-NO" sz="4000" dirty="0"/>
              <a:t>- Hvordan bruke Instagram , Face, </a:t>
            </a:r>
            <a:r>
              <a:rPr lang="nb-NO" sz="4000" dirty="0" err="1"/>
              <a:t>Tiktok</a:t>
            </a:r>
            <a:br>
              <a:rPr lang="nb-NO" sz="4000" dirty="0"/>
            </a:br>
            <a:r>
              <a:rPr lang="nb-NO" sz="4000" dirty="0"/>
              <a:t>- Ta bilder og PRØVE  - KONKRET</a:t>
            </a:r>
          </a:p>
        </p:txBody>
      </p:sp>
      <p:pic>
        <p:nvPicPr>
          <p:cNvPr id="2050" name="Picture 2" descr="Ferske tall: Sosiale medier er de unges viktigste nyhetskilde">
            <a:extLst>
              <a:ext uri="{FF2B5EF4-FFF2-40B4-BE49-F238E27FC236}">
                <a16:creationId xmlns:a16="http://schemas.microsoft.com/office/drawing/2014/main" id="{26133852-5E2A-F181-1A16-8F9557DE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7" y="365125"/>
            <a:ext cx="3778685" cy="25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8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BF7A-69A1-0241-7ECB-3E067DBE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" y="1122362"/>
            <a:ext cx="6162806" cy="521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Opplæring</a:t>
            </a:r>
            <a:r>
              <a:rPr lang="en-US" sz="4000" dirty="0"/>
              <a:t> </a:t>
            </a:r>
            <a:r>
              <a:rPr lang="en-US" sz="4000" dirty="0" err="1"/>
              <a:t>til</a:t>
            </a:r>
            <a:r>
              <a:rPr lang="en-US" sz="4000" dirty="0"/>
              <a:t> </a:t>
            </a:r>
            <a:r>
              <a:rPr lang="en-US" sz="4000" dirty="0" err="1"/>
              <a:t>selvstendighet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Bandura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 err="1"/>
              <a:t>Mestringstro</a:t>
            </a:r>
            <a:br>
              <a:rPr lang="en-US" sz="4000" dirty="0"/>
            </a:br>
            <a:r>
              <a:rPr lang="en-US" sz="4000" dirty="0"/>
              <a:t>Agent i </a:t>
            </a:r>
            <a:r>
              <a:rPr lang="en-US" sz="4000" dirty="0" err="1"/>
              <a:t>eget</a:t>
            </a:r>
            <a:r>
              <a:rPr lang="en-US" sz="4000" dirty="0"/>
              <a:t> liv</a:t>
            </a:r>
            <a:br>
              <a:rPr lang="en-US" sz="4000" dirty="0"/>
            </a:br>
            <a:r>
              <a:rPr lang="en-US" sz="4000" dirty="0"/>
              <a:t>Foresight / </a:t>
            </a:r>
            <a:r>
              <a:rPr lang="en-US" sz="4000" dirty="0" err="1"/>
              <a:t>visualisering</a:t>
            </a:r>
            <a:br>
              <a:rPr lang="en-US" sz="4000" dirty="0"/>
            </a:br>
            <a:r>
              <a:rPr lang="en-US" sz="4000" dirty="0" err="1"/>
              <a:t>Selvregulering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C6EED-07F2-1A93-B0F3-8521BEE50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8" b="1"/>
          <a:stretch/>
        </p:blipFill>
        <p:spPr>
          <a:xfrm rot="5400000">
            <a:off x="6504159" y="-351114"/>
            <a:ext cx="6858000" cy="73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8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2014-8325-562B-8355-63260148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Bente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3F62-8798-4C0C-98F0-55663F11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6058" cy="4351338"/>
          </a:xfrm>
        </p:spPr>
        <p:txBody>
          <a:bodyPr>
            <a:normAutofit/>
          </a:bodyPr>
          <a:lstStyle/>
          <a:p>
            <a:r>
              <a:rPr lang="nb-NO" sz="6000" dirty="0"/>
              <a:t>Orket ikke mer skole</a:t>
            </a:r>
          </a:p>
          <a:p>
            <a:r>
              <a:rPr lang="nb-NO" sz="6000" dirty="0"/>
              <a:t>Utfordring med barnevern</a:t>
            </a:r>
          </a:p>
          <a:p>
            <a:r>
              <a:rPr lang="nb-NO" sz="6000" dirty="0"/>
              <a:t>Vanskelig med </a:t>
            </a:r>
            <a:r>
              <a:rPr lang="nb-NO" sz="6000" dirty="0">
                <a:solidFill>
                  <a:srgbClr val="FFFF00"/>
                </a:solidFill>
              </a:rPr>
              <a:t>å stole på </a:t>
            </a:r>
            <a:r>
              <a:rPr lang="nb-NO" sz="6000" dirty="0"/>
              <a:t>folk</a:t>
            </a:r>
          </a:p>
          <a:p>
            <a:r>
              <a:rPr lang="nb-NO" sz="6000" dirty="0">
                <a:solidFill>
                  <a:srgbClr val="FFFF00"/>
                </a:solidFill>
              </a:rPr>
              <a:t>Flink jente </a:t>
            </a:r>
            <a:r>
              <a:rPr lang="nb-NO" sz="6000" dirty="0"/>
              <a:t>med stort potensiale</a:t>
            </a:r>
          </a:p>
        </p:txBody>
      </p:sp>
    </p:spTree>
    <p:extLst>
      <p:ext uri="{BB962C8B-B14F-4D97-AF65-F5344CB8AC3E}">
        <p14:creationId xmlns:p14="http://schemas.microsoft.com/office/powerpoint/2010/main" val="326097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0015-3CD2-A821-FD06-F74BFA6F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Frykt og angst setter begrensninger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7BB4-D0A2-8CA1-2A15-38E9F92E0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800" dirty="0">
                <a:solidFill>
                  <a:srgbClr val="FFFF00"/>
                </a:solidFill>
              </a:rPr>
              <a:t>Redd for å feile </a:t>
            </a:r>
            <a:r>
              <a:rPr lang="nb-NO" sz="4800" dirty="0"/>
              <a:t>i bedrift</a:t>
            </a:r>
          </a:p>
          <a:p>
            <a:r>
              <a:rPr lang="nb-NO" sz="4800" dirty="0"/>
              <a:t>Store krav til seg selv</a:t>
            </a:r>
          </a:p>
          <a:p>
            <a:r>
              <a:rPr lang="nb-NO" sz="4800" dirty="0"/>
              <a:t>Vanskelig med samarbeid</a:t>
            </a:r>
          </a:p>
          <a:p>
            <a:r>
              <a:rPr lang="nb-NO" sz="4800" dirty="0"/>
              <a:t>Vanskelig for</a:t>
            </a:r>
            <a:r>
              <a:rPr lang="nb-NO" sz="4800" dirty="0">
                <a:solidFill>
                  <a:srgbClr val="FFFF00"/>
                </a:solidFill>
              </a:rPr>
              <a:t> bedrift å tilrettelegge</a:t>
            </a:r>
          </a:p>
          <a:p>
            <a:r>
              <a:rPr lang="nb-NO" sz="4800" dirty="0"/>
              <a:t>Vanskelig å forklare for </a:t>
            </a:r>
            <a:r>
              <a:rPr lang="nb-NO" sz="4800" dirty="0" err="1"/>
              <a:t>bedrften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344381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221F-A9DF-E786-4532-7DB7FF21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Phd</a:t>
            </a:r>
            <a:r>
              <a:rPr lang="nb-NO" dirty="0"/>
              <a:t> i yrkespedagogikk, </a:t>
            </a:r>
            <a:r>
              <a:rPr lang="nb-NO" dirty="0" err="1"/>
              <a:t>Oslomet</a:t>
            </a:r>
            <a:endParaRPr lang="nb-NO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CEDF83-5A36-DBC2-5CF9-62C870862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746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351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65EE6-FBC7-B8B9-9CCA-AFD41825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617" y="200417"/>
            <a:ext cx="8539470" cy="1254480"/>
          </a:xfrm>
        </p:spPr>
        <p:txBody>
          <a:bodyPr>
            <a:normAutofit/>
          </a:bodyPr>
          <a:lstStyle/>
          <a:p>
            <a:r>
              <a:rPr lang="nb-NO" sz="4000" dirty="0"/>
              <a:t>Virkelige  utfordringer i en organisasjon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2B87DC-D010-860F-2DD2-F1AF0A267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" r="1" b="18909"/>
          <a:stretch/>
        </p:blipFill>
        <p:spPr bwMode="auto">
          <a:xfrm>
            <a:off x="188814" y="1667584"/>
            <a:ext cx="4032457" cy="403245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EF45-67DA-DE74-73F1-B992DD970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086" y="1667584"/>
            <a:ext cx="7041956" cy="4504123"/>
          </a:xfrm>
        </p:spPr>
        <p:txBody>
          <a:bodyPr>
            <a:normAutofit/>
          </a:bodyPr>
          <a:lstStyle/>
          <a:p>
            <a:r>
              <a:rPr lang="nb-NO" sz="4400" dirty="0"/>
              <a:t>Klesutdeling – trengte hjelp til å selge klær</a:t>
            </a:r>
          </a:p>
          <a:p>
            <a:r>
              <a:rPr lang="nb-NO" sz="4400" dirty="0"/>
              <a:t>Bente kunne </a:t>
            </a:r>
            <a:r>
              <a:rPr lang="nb-NO" sz="4400" dirty="0" err="1"/>
              <a:t>Tise</a:t>
            </a:r>
            <a:r>
              <a:rPr lang="nb-NO" sz="4400" dirty="0"/>
              <a:t> og Finn</a:t>
            </a:r>
          </a:p>
          <a:p>
            <a:r>
              <a:rPr lang="nb-NO" sz="4400" dirty="0"/>
              <a:t>Bente tok fine bilder</a:t>
            </a:r>
          </a:p>
          <a:p>
            <a:r>
              <a:rPr lang="nb-NO" sz="4400" dirty="0"/>
              <a:t>Damene i Klesutdeling hadde et </a:t>
            </a:r>
            <a:r>
              <a:rPr lang="nb-NO" sz="4400" dirty="0">
                <a:solidFill>
                  <a:srgbClr val="FFFF00"/>
                </a:solidFill>
              </a:rPr>
              <a:t>stort hjerte</a:t>
            </a:r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308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6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081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2014-8325-562B-8355-63260148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Bente – behov for herding og </a:t>
            </a:r>
            <a:r>
              <a:rPr lang="nb-NO" dirty="0" err="1"/>
              <a:t>mostandskraft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3F62-8798-4C0C-98F0-55663F11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Organisasjonen Klesutdeling trengte hjelp og kunne ta imot Bente som hadde </a:t>
            </a:r>
            <a:r>
              <a:rPr lang="nb-NO" sz="3600" dirty="0">
                <a:solidFill>
                  <a:srgbClr val="FFFF00"/>
                </a:solidFill>
              </a:rPr>
              <a:t>fagkunnskap</a:t>
            </a:r>
            <a:r>
              <a:rPr lang="nb-NO" sz="3600" dirty="0"/>
              <a:t> om salg. De hjalp </a:t>
            </a:r>
            <a:r>
              <a:rPr lang="nb-NO" sz="3600" dirty="0">
                <a:solidFill>
                  <a:srgbClr val="FFFF00"/>
                </a:solidFill>
              </a:rPr>
              <a:t>hverandre</a:t>
            </a:r>
            <a:r>
              <a:rPr lang="nb-NO" sz="3600" dirty="0"/>
              <a:t> !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Bente fikk hjelp til herding og </a:t>
            </a:r>
            <a:br>
              <a:rPr lang="nb-NO" sz="3600" dirty="0"/>
            </a:br>
            <a:r>
              <a:rPr lang="nb-NO" sz="3600" dirty="0"/>
              <a:t>fikk motstandskraft !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7CC605-F8F3-339C-E567-B7D9091DEC30}"/>
              </a:ext>
            </a:extLst>
          </p:cNvPr>
          <p:cNvGrpSpPr/>
          <p:nvPr/>
        </p:nvGrpSpPr>
        <p:grpSpPr>
          <a:xfrm>
            <a:off x="7278019" y="3670545"/>
            <a:ext cx="4834020" cy="3026182"/>
            <a:chOff x="2769557" y="1992644"/>
            <a:chExt cx="2514897" cy="15089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A466C5-4A99-19EC-36BB-364136728AED}"/>
                </a:ext>
              </a:extLst>
            </p:cNvPr>
            <p:cNvSpPr/>
            <p:nvPr/>
          </p:nvSpPr>
          <p:spPr>
            <a:xfrm>
              <a:off x="2769557" y="1992644"/>
              <a:ext cx="2514897" cy="1508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098FBF-F8F1-E304-8CBF-3BB9BFA2C129}"/>
                </a:ext>
              </a:extLst>
            </p:cNvPr>
            <p:cNvSpPr txBox="1"/>
            <p:nvPr/>
          </p:nvSpPr>
          <p:spPr>
            <a:xfrm>
              <a:off x="2769557" y="1992644"/>
              <a:ext cx="2514897" cy="1508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3600" kern="1200" dirty="0"/>
                <a:t>Hva er herding og motstandskraft. Hvordan lære å styre seg selv</a:t>
              </a:r>
              <a:br>
                <a:rPr lang="nb-NO" sz="1800" kern="1200" dirty="0"/>
              </a:b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97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2014-8325-562B-8355-63260148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Bente –  Resiliens og selvregulering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3F62-8798-4C0C-98F0-55663F11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" y="1825625"/>
            <a:ext cx="11084293" cy="4351338"/>
          </a:xfrm>
        </p:spPr>
        <p:txBody>
          <a:bodyPr>
            <a:normAutofit/>
          </a:bodyPr>
          <a:lstStyle/>
          <a:p>
            <a:r>
              <a:rPr lang="nb-NO" sz="3200" dirty="0" err="1"/>
              <a:t>organiasjon</a:t>
            </a:r>
            <a:r>
              <a:rPr lang="nb-NO" sz="3200" dirty="0"/>
              <a:t> med </a:t>
            </a:r>
            <a:r>
              <a:rPr lang="nb-NO" sz="3200" dirty="0" err="1"/>
              <a:t>resiliente</a:t>
            </a:r>
            <a:r>
              <a:rPr lang="nb-NO" sz="3200" dirty="0"/>
              <a:t> strukturer  og resiliens hos ungdom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F96DD-AF40-ED3E-A5BC-613F42FF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3" t="59704" r="51000" b="16889"/>
          <a:stretch/>
        </p:blipFill>
        <p:spPr>
          <a:xfrm>
            <a:off x="1174282" y="2678373"/>
            <a:ext cx="6246796" cy="39322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7CC605-F8F3-339C-E567-B7D9091DEC30}"/>
              </a:ext>
            </a:extLst>
          </p:cNvPr>
          <p:cNvGrpSpPr/>
          <p:nvPr/>
        </p:nvGrpSpPr>
        <p:grpSpPr>
          <a:xfrm>
            <a:off x="8365107" y="4130384"/>
            <a:ext cx="2514897" cy="1508938"/>
            <a:chOff x="2769557" y="1992644"/>
            <a:chExt cx="2514897" cy="15089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A466C5-4A99-19EC-36BB-364136728AED}"/>
                </a:ext>
              </a:extLst>
            </p:cNvPr>
            <p:cNvSpPr/>
            <p:nvPr/>
          </p:nvSpPr>
          <p:spPr>
            <a:xfrm>
              <a:off x="2769557" y="1992644"/>
              <a:ext cx="2514897" cy="1508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098FBF-F8F1-E304-8CBF-3BB9BFA2C129}"/>
                </a:ext>
              </a:extLst>
            </p:cNvPr>
            <p:cNvSpPr txBox="1"/>
            <p:nvPr/>
          </p:nvSpPr>
          <p:spPr>
            <a:xfrm>
              <a:off x="2769557" y="1992644"/>
              <a:ext cx="2514897" cy="1508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800" kern="1200" dirty="0"/>
                <a:t>Hva er herding og motstandskraft. Hvordan lære å styre seg selv</a:t>
              </a:r>
              <a:br>
                <a:rPr lang="nb-NO" sz="1800" kern="1200" dirty="0"/>
              </a:b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324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E504-A0B0-9BEB-5C37-B89260B4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5910415"/>
          </a:xfrm>
        </p:spPr>
        <p:txBody>
          <a:bodyPr/>
          <a:lstStyle/>
          <a:p>
            <a:r>
              <a:rPr lang="nb-NO" dirty="0"/>
              <a:t>«Resiliens i skolen» (Olsen &amp; Traavik, 2017)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-Gode eksempler </a:t>
            </a:r>
            <a:br>
              <a:rPr lang="nb-NO" dirty="0"/>
            </a:br>
            <a:r>
              <a:rPr lang="nb-NO" dirty="0"/>
              <a:t>-Konkrete forslag</a:t>
            </a:r>
            <a:br>
              <a:rPr lang="nb-NO" dirty="0"/>
            </a:br>
            <a:r>
              <a:rPr lang="nb-NO" dirty="0"/>
              <a:t>-Forklarer noe av vanskene </a:t>
            </a:r>
            <a:br>
              <a:rPr lang="nb-NO" dirty="0"/>
            </a:br>
            <a:r>
              <a:rPr lang="nb-NO" dirty="0"/>
              <a:t> elevene opplever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0B1B9A-5EC3-2DCA-7EC1-759D15F8A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4991" y="2684066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45237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9" name="Freeform: Shape 4128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9124B-DFF9-B625-4A49-330140E1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nb-NO" sz="4100" dirty="0"/>
              <a:t>Torgeir: Ble tatt imot som en selger</a:t>
            </a:r>
          </a:p>
        </p:txBody>
      </p:sp>
      <p:sp>
        <p:nvSpPr>
          <p:cNvPr id="4131" name="Freeform: Shape 4130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33" name="Freeform: Shape 4132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DD2B1-6B94-C4A5-44CC-761B0146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1" y="2125737"/>
            <a:ext cx="4788227" cy="4044463"/>
          </a:xfrm>
        </p:spPr>
        <p:txBody>
          <a:bodyPr>
            <a:normAutofit/>
          </a:bodyPr>
          <a:lstStyle/>
          <a:p>
            <a:r>
              <a:rPr lang="nb-NO" sz="4800" dirty="0"/>
              <a:t>Egen telefon </a:t>
            </a:r>
          </a:p>
          <a:p>
            <a:r>
              <a:rPr lang="nb-NO" sz="4800" dirty="0"/>
              <a:t>Egen epost </a:t>
            </a:r>
          </a:p>
          <a:p>
            <a:r>
              <a:rPr lang="nb-NO" sz="4800" dirty="0"/>
              <a:t>Egen pult</a:t>
            </a:r>
          </a:p>
          <a:p>
            <a:r>
              <a:rPr lang="nb-NO" sz="4800" dirty="0"/>
              <a:t>Egen liste å ringe</a:t>
            </a:r>
          </a:p>
        </p:txBody>
      </p:sp>
      <p:sp>
        <p:nvSpPr>
          <p:cNvPr id="4135" name="Freeform: Shape 4134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37" name="Freeform: Shape 4136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39" name="Freeform: Shape 4138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00" name="Picture 4" descr="Smarttelefonmelding Telefonsamtale Illustrasjon, gutt ...">
            <a:extLst>
              <a:ext uri="{FF2B5EF4-FFF2-40B4-BE49-F238E27FC236}">
                <a16:creationId xmlns:a16="http://schemas.microsoft.com/office/drawing/2014/main" id="{8DFC746E-0327-0241-9BB2-9422A366B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2" r="11748"/>
          <a:stretch/>
        </p:blipFill>
        <p:spPr bwMode="auto"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4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142" name="Freeform: Shape 414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3" name="Freeform: Shape 414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4" name="Freeform: Shape 414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5" name="Freeform: Shape 414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6" name="Freeform: Shape 414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7215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124B-DFF9-B625-4A49-330140E1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Torgeir: Yrkesstolthet og glede i jobben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DD2B1-6B94-C4A5-44CC-761B0146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Ekte bedriftsoppgaver</a:t>
            </a:r>
          </a:p>
          <a:p>
            <a:r>
              <a:rPr lang="nb-NO" sz="4000" dirty="0"/>
              <a:t>Bli en av gutta</a:t>
            </a:r>
          </a:p>
          <a:p>
            <a:r>
              <a:rPr lang="nb-NO" sz="4000" dirty="0"/>
              <a:t>Uniform</a:t>
            </a:r>
          </a:p>
          <a:p>
            <a:r>
              <a:rPr lang="nb-NO" sz="4000" dirty="0"/>
              <a:t>Få jobbe med </a:t>
            </a:r>
            <a:br>
              <a:rPr lang="nb-NO" sz="4000" dirty="0"/>
            </a:br>
            <a:r>
              <a:rPr lang="nb-NO" sz="4000" dirty="0"/>
              <a:t>interesser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AFA34-89A4-0D9C-902D-1644491E5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2444" r="28167" b="41926"/>
          <a:stretch/>
        </p:blipFill>
        <p:spPr>
          <a:xfrm>
            <a:off x="5579444" y="2491694"/>
            <a:ext cx="6612556" cy="43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8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124B-DFF9-B625-4A49-330140E1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Torgeir – fikk en knekk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DD2B1-6B94-C4A5-44CC-761B0146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Bra start – god støtte i bedrift.</a:t>
            </a:r>
          </a:p>
          <a:p>
            <a:r>
              <a:rPr lang="nb-NO" sz="3600" dirty="0"/>
              <a:t>Møtte veggen – rusproblemer. </a:t>
            </a:r>
            <a:r>
              <a:rPr lang="nb-NO" sz="3600" dirty="0">
                <a:solidFill>
                  <a:srgbClr val="FFFF00"/>
                </a:solidFill>
              </a:rPr>
              <a:t>For stort PRESS i salg</a:t>
            </a:r>
          </a:p>
          <a:p>
            <a:r>
              <a:rPr lang="nb-NO" sz="3600" dirty="0">
                <a:solidFill>
                  <a:srgbClr val="FFFF00"/>
                </a:solidFill>
              </a:rPr>
              <a:t>Feil yrkesvalg som telefonselger</a:t>
            </a:r>
          </a:p>
          <a:p>
            <a:r>
              <a:rPr lang="nb-NO" sz="3600" dirty="0"/>
              <a:t>Fikk mulighet å prate – starte på nytt</a:t>
            </a:r>
          </a:p>
          <a:p>
            <a:r>
              <a:rPr lang="nb-NO" sz="3600" dirty="0"/>
              <a:t>Sett, hørt forstått ? NÅ i jobb 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AFA34-89A4-0D9C-902D-1644491E5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2444" r="28167" b="41926"/>
          <a:stretch/>
        </p:blipFill>
        <p:spPr>
          <a:xfrm>
            <a:off x="2331672" y="4983937"/>
            <a:ext cx="2285212" cy="15089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F9647-D2CA-AB09-F040-088937FC4FCD}"/>
              </a:ext>
            </a:extLst>
          </p:cNvPr>
          <p:cNvGrpSpPr/>
          <p:nvPr/>
        </p:nvGrpSpPr>
        <p:grpSpPr>
          <a:xfrm>
            <a:off x="7327726" y="3557392"/>
            <a:ext cx="4864274" cy="3128863"/>
            <a:chOff x="8302332" y="1919618"/>
            <a:chExt cx="2575469" cy="1581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8064AB-D2F8-E318-C8A1-4ACAB1077702}"/>
                </a:ext>
              </a:extLst>
            </p:cNvPr>
            <p:cNvSpPr/>
            <p:nvPr/>
          </p:nvSpPr>
          <p:spPr>
            <a:xfrm>
              <a:off x="8302332" y="1992644"/>
              <a:ext cx="2514897" cy="1508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7D2E6D-4D78-C955-D840-76249CAA692E}"/>
                </a:ext>
              </a:extLst>
            </p:cNvPr>
            <p:cNvSpPr txBox="1"/>
            <p:nvPr/>
          </p:nvSpPr>
          <p:spPr>
            <a:xfrm>
              <a:off x="8362904" y="1919618"/>
              <a:ext cx="2514897" cy="1508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6000" kern="1200" dirty="0"/>
                <a:t>LYTT – SE og FORSTÅ</a:t>
              </a:r>
              <a:endParaRPr lang="en-US" sz="6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122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3615-2293-99CB-CA2C-61344081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3700" b="0" i="0" u="sng">
                <a:effectLst/>
                <a:latin typeface="arial" panose="020B0604020202020204" pitchFamily="34" charset="0"/>
                <a:hlinkClick r:id="rId2"/>
              </a:rPr>
              <a:t>Sett, hørt og forstått? </a:t>
            </a:r>
            <a:endParaRPr lang="nb-NO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2A6B-ED58-2BDD-26D9-77F958D2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254685"/>
            <a:ext cx="4559425" cy="4033381"/>
          </a:xfrm>
        </p:spPr>
        <p:txBody>
          <a:bodyPr anchor="ctr">
            <a:normAutofit/>
          </a:bodyPr>
          <a:lstStyle/>
          <a:p>
            <a:r>
              <a:rPr lang="nb-NO" sz="4000" b="0" i="0" dirty="0">
                <a:effectLst/>
                <a:latin typeface="GT-America-Regular"/>
              </a:rPr>
              <a:t>Om profesjonelle møter med unge i sårbare livssituasjoner</a:t>
            </a:r>
          </a:p>
          <a:p>
            <a:r>
              <a:rPr lang="nb-NO" sz="4000" dirty="0">
                <a:latin typeface="GT-America-Regular"/>
              </a:rPr>
              <a:t>Gode eksempler </a:t>
            </a:r>
          </a:p>
          <a:p>
            <a:r>
              <a:rPr lang="nb-NO" sz="4000" dirty="0">
                <a:latin typeface="GT-America-Regular"/>
              </a:rPr>
              <a:t>Annerkjennelse </a:t>
            </a:r>
            <a:endParaRPr lang="nb-NO" sz="4000" b="0" i="0" dirty="0">
              <a:effectLst/>
              <a:latin typeface="GT-America-Regular"/>
            </a:endParaRP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3F290-9284-4090-CFF4-C51D10616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5" r="-2" b="19657"/>
          <a:stretch/>
        </p:blipFill>
        <p:spPr>
          <a:xfrm>
            <a:off x="5470926" y="308008"/>
            <a:ext cx="5932272" cy="57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2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D07C-524E-CC37-8315-4A3A0DAC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b-NO" sz="4000" dirty="0"/>
              <a:t>Utvidet Yrkesdidaktiske verktøykasse for livsmestring</a:t>
            </a:r>
            <a:br>
              <a:rPr lang="nb-NO" sz="4000" dirty="0"/>
            </a:br>
            <a:r>
              <a:rPr lang="nb-NO" b="1" dirty="0"/>
              <a:t>……prinsipper</a:t>
            </a:r>
            <a:endParaRPr lang="nb-NO" sz="4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0D902A-FEE2-39A7-AC21-EB4FF903D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656058"/>
              </p:ext>
            </p:extLst>
          </p:nvPr>
        </p:nvGraphicFramePr>
        <p:xfrm>
          <a:off x="685800" y="257537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294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D07C-524E-CC37-8315-4A3A0DAC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45" y="819149"/>
            <a:ext cx="9906000" cy="685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b-NO" sz="4000" dirty="0"/>
              <a:t>Utvidet verktøykasse for yrkesfaglærere</a:t>
            </a:r>
            <a:br>
              <a:rPr lang="nb-NO" sz="4000" dirty="0"/>
            </a:br>
            <a:br>
              <a:rPr lang="en-US" sz="1600" dirty="0"/>
            </a:br>
            <a:r>
              <a:rPr lang="nb-NO" sz="4000" b="1" dirty="0"/>
              <a:t>……teori</a:t>
            </a:r>
            <a:endParaRPr lang="nb-NO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0D902A-FEE2-39A7-AC21-EB4FF903D5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8E8633-53FA-432D-4072-46296D470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706293"/>
            <a:ext cx="10820400" cy="694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069C0-FB18-6B6D-DBFC-DC7262A04DB9}"/>
              </a:ext>
            </a:extLst>
          </p:cNvPr>
          <p:cNvSpPr txBox="1"/>
          <p:nvPr/>
        </p:nvSpPr>
        <p:spPr>
          <a:xfrm>
            <a:off x="685800" y="5762560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Utgangspunkt og fundament: yrkesdidaktikk Hiim, 2013; erfaringslæring Dewey, 1938 ; </a:t>
            </a:r>
            <a:r>
              <a:rPr lang="nb-NO" dirty="0"/>
              <a:t>h</a:t>
            </a:r>
            <a:r>
              <a:rPr lang="nb-NO" sz="1800" dirty="0"/>
              <a:t>elhetlige yrkesprosesser Sund, 2005; </a:t>
            </a:r>
            <a:r>
              <a:rPr lang="nb-NO" dirty="0"/>
              <a:t>r</a:t>
            </a:r>
            <a:r>
              <a:rPr lang="nb-NO" sz="1800" dirty="0"/>
              <a:t>efleksjon, Schøn, 1987</a:t>
            </a:r>
            <a:r>
              <a:rPr lang="nb-NO" sz="1800"/>
              <a:t>; praksis </a:t>
            </a:r>
            <a:r>
              <a:rPr lang="nb-NO" sz="1800" dirty="0"/>
              <a:t>Lave og Wenger,1991</a:t>
            </a:r>
            <a:r>
              <a:rPr lang="nb-NO" dirty="0"/>
              <a:t> og</a:t>
            </a:r>
            <a:r>
              <a:rPr lang="nb-NO" sz="1800" dirty="0"/>
              <a:t> </a:t>
            </a:r>
            <a:r>
              <a:rPr lang="nb-NO" dirty="0"/>
              <a:t>yrkesk</a:t>
            </a:r>
            <a:r>
              <a:rPr lang="nb-NO" sz="1800" dirty="0"/>
              <a:t>ompetanse Dreyfus &amp; Dreyfus</a:t>
            </a:r>
            <a:r>
              <a:rPr lang="nb-NO" sz="1800"/>
              <a:t>, 1986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588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AF86-1488-249D-551E-E64BD2B4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Mago B 100 meter fra Eidsvollbygningen</a:t>
            </a:r>
          </a:p>
        </p:txBody>
      </p:sp>
      <p:pic>
        <p:nvPicPr>
          <p:cNvPr id="5" name="Content Placeholder 4" descr="A picture containing sky, outdoor, window, ground&#10;&#10;Description automatically generated">
            <a:extLst>
              <a:ext uri="{FF2B5EF4-FFF2-40B4-BE49-F238E27FC236}">
                <a16:creationId xmlns:a16="http://schemas.microsoft.com/office/drawing/2014/main" id="{DCED186A-3BCE-5FD3-726A-BAF9D60C6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388498"/>
            <a:ext cx="10393680" cy="5848697"/>
          </a:xfrm>
        </p:spPr>
      </p:pic>
    </p:spTree>
    <p:extLst>
      <p:ext uri="{BB962C8B-B14F-4D97-AF65-F5344CB8AC3E}">
        <p14:creationId xmlns:p14="http://schemas.microsoft.com/office/powerpoint/2010/main" val="3211401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46F0A5-708D-CE5A-0626-3AEF0875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014"/>
            <a:ext cx="10515600" cy="1325563"/>
          </a:xfrm>
        </p:spPr>
        <p:txBody>
          <a:bodyPr>
            <a:noAutofit/>
          </a:bodyPr>
          <a:lstStyle/>
          <a:p>
            <a:r>
              <a:rPr lang="nb-NO" sz="5400" dirty="0" err="1"/>
              <a:t>Resiliente</a:t>
            </a:r>
            <a:r>
              <a:rPr lang="nb-NO" sz="5400" dirty="0"/>
              <a:t> systemer ++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BDFE52-C549-6DF0-9E7B-11068FD49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47578"/>
            <a:ext cx="6096000" cy="4615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/>
              <a:t>UNGDOM: </a:t>
            </a:r>
          </a:p>
          <a:p>
            <a:r>
              <a:rPr lang="nb-NO" dirty="0"/>
              <a:t>Bygger grenser rundt seg selv</a:t>
            </a:r>
          </a:p>
          <a:p>
            <a:r>
              <a:rPr lang="nb-NO" dirty="0"/>
              <a:t>Øver på vanskelige situasjoner</a:t>
            </a:r>
          </a:p>
          <a:p>
            <a:r>
              <a:rPr lang="nb-NO" dirty="0"/>
              <a:t>Trene på å stoppe opp – tenke</a:t>
            </a:r>
          </a:p>
          <a:p>
            <a:r>
              <a:rPr lang="nb-NO" dirty="0"/>
              <a:t>Øve på handlingsalternativer</a:t>
            </a:r>
          </a:p>
          <a:p>
            <a:r>
              <a:rPr lang="nb-NO" dirty="0"/>
              <a:t>Lære om yrker og hva som kreves i situasjoner</a:t>
            </a:r>
          </a:p>
          <a:p>
            <a:r>
              <a:rPr lang="nb-NO" dirty="0"/>
              <a:t>Sette ord på frustrasjon</a:t>
            </a:r>
          </a:p>
          <a:p>
            <a:r>
              <a:rPr lang="nb-NO" dirty="0"/>
              <a:t>Ta egne valg med konsekvenser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C70B7-3B67-6F46-4E68-59A14556A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19" y="1302707"/>
            <a:ext cx="5650431" cy="5175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SKOLEN:</a:t>
            </a:r>
          </a:p>
          <a:p>
            <a:r>
              <a:rPr lang="nb-NO" sz="3200" dirty="0"/>
              <a:t>Apparat på skolen som har faglig forståelse og kompetanse</a:t>
            </a:r>
          </a:p>
          <a:p>
            <a:r>
              <a:rPr lang="nb-NO" sz="3200" dirty="0"/>
              <a:t>Tåler at ungdommer presser grenser</a:t>
            </a:r>
          </a:p>
          <a:p>
            <a:r>
              <a:rPr lang="nb-NO" sz="3200" dirty="0"/>
              <a:t>Autoritativ klasseledelse</a:t>
            </a:r>
          </a:p>
          <a:p>
            <a:r>
              <a:rPr lang="nb-NO" sz="3200" dirty="0"/>
              <a:t>Relasjonskompetanse</a:t>
            </a:r>
          </a:p>
          <a:p>
            <a:r>
              <a:rPr lang="nb-NO" sz="3200" dirty="0"/>
              <a:t>Samarbeid med bedrifter</a:t>
            </a:r>
          </a:p>
        </p:txBody>
      </p:sp>
    </p:spTree>
    <p:extLst>
      <p:ext uri="{BB962C8B-B14F-4D97-AF65-F5344CB8AC3E}">
        <p14:creationId xmlns:p14="http://schemas.microsoft.com/office/powerpoint/2010/main" val="2696722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F65999F-52CE-1B16-42FE-BCE3A4CA9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998" b="14774"/>
          <a:stretch/>
        </p:blipFill>
        <p:spPr>
          <a:xfrm>
            <a:off x="-4418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4F50E-F9CE-DE85-EC06-574009C8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62"/>
            <a:ext cx="3439157" cy="4726276"/>
          </a:xfrm>
        </p:spPr>
        <p:txBody>
          <a:bodyPr>
            <a:normAutofit/>
          </a:bodyPr>
          <a:lstStyle/>
          <a:p>
            <a:pPr algn="r"/>
            <a:r>
              <a:rPr lang="nb-NO" sz="2200" dirty="0">
                <a:solidFill>
                  <a:srgbClr val="FFFFFF"/>
                </a:solidFill>
              </a:rPr>
              <a:t>lærer, psykolog, </a:t>
            </a:r>
            <a:r>
              <a:rPr lang="nb-NO" sz="2200" dirty="0" err="1">
                <a:solidFill>
                  <a:srgbClr val="FFFFFF"/>
                </a:solidFill>
              </a:rPr>
              <a:t>sosionom,logoped</a:t>
            </a:r>
            <a:r>
              <a:rPr lang="nb-NO" sz="2200" dirty="0">
                <a:solidFill>
                  <a:srgbClr val="FFFFFF"/>
                </a:solidFill>
              </a:rPr>
              <a:t>, etc., var forberedt til å presentere noen av sine viktige erfaringer </a:t>
            </a:r>
            <a:br>
              <a:rPr lang="nb-NO" sz="2200" dirty="0">
                <a:solidFill>
                  <a:srgbClr val="FFFFFF"/>
                </a:solidFill>
              </a:rPr>
            </a:br>
            <a:br>
              <a:rPr lang="nb-NO" sz="2200" dirty="0">
                <a:solidFill>
                  <a:srgbClr val="FFFFFF"/>
                </a:solidFill>
              </a:rPr>
            </a:br>
            <a:br>
              <a:rPr lang="nb-NO" sz="2200" dirty="0">
                <a:solidFill>
                  <a:srgbClr val="FFFFFF"/>
                </a:solidFill>
              </a:rPr>
            </a:br>
            <a:r>
              <a:rPr lang="nb-NO" sz="2200" dirty="0">
                <a:solidFill>
                  <a:srgbClr val="FFFFFF"/>
                </a:solidFill>
              </a:rPr>
              <a:t>Hensikten var å dele informasjon, lære av hverandre og se tiltak i en helhetlig sammenheng</a:t>
            </a:r>
            <a:br>
              <a:rPr lang="nb-NO" sz="2200" dirty="0">
                <a:solidFill>
                  <a:srgbClr val="FFFFFF"/>
                </a:solidFill>
              </a:rPr>
            </a:br>
            <a:endParaRPr lang="nb-NO" sz="22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40855B-D914-AA06-039D-C814B9A09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70757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2B88DB-BCD3-FEE3-355D-8714315EDD23}"/>
              </a:ext>
            </a:extLst>
          </p:cNvPr>
          <p:cNvSpPr txBox="1"/>
          <p:nvPr/>
        </p:nvSpPr>
        <p:spPr>
          <a:xfrm>
            <a:off x="452120" y="228267"/>
            <a:ext cx="6191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800" dirty="0"/>
              <a:t>Interprofesjonalitet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25667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02DF-6D09-4A5D-ADA2-20C6EEFB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 videre ved YFL , </a:t>
            </a:r>
            <a:r>
              <a:rPr lang="nb-NO" dirty="0" err="1"/>
              <a:t>Oslomet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7E9C-275C-A14C-16B5-4F39B4793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33" y="1565753"/>
            <a:ext cx="11515243" cy="4927121"/>
          </a:xfrm>
        </p:spPr>
        <p:txBody>
          <a:bodyPr>
            <a:normAutofit fontScale="92500"/>
          </a:bodyPr>
          <a:lstStyle/>
          <a:p>
            <a:r>
              <a:rPr lang="nb-NO" sz="4400" dirty="0"/>
              <a:t>Samarbeidsprosjekt yrkeslærerutdanning og arbeidsforskningsinstituttet: </a:t>
            </a:r>
            <a:r>
              <a:rPr lang="nb-NO" sz="4400" dirty="0">
                <a:solidFill>
                  <a:srgbClr val="FFFF00"/>
                </a:solidFill>
              </a:rPr>
              <a:t>arbeidsinkludering</a:t>
            </a:r>
          </a:p>
          <a:p>
            <a:r>
              <a:rPr lang="nb-NO" sz="4400" dirty="0"/>
              <a:t>Utprøving av verktøykasse i flere klasserom</a:t>
            </a:r>
          </a:p>
          <a:p>
            <a:r>
              <a:rPr lang="nb-NO" sz="4400" dirty="0"/>
              <a:t>Bruk av YFF faget for å få bedre overganger</a:t>
            </a:r>
          </a:p>
          <a:p>
            <a:r>
              <a:rPr lang="nb-NO" sz="4400" dirty="0"/>
              <a:t>Flere forsøk med læringssenter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5400" dirty="0"/>
              <a:t>Se </a:t>
            </a:r>
            <a:r>
              <a:rPr lang="nb-NO" sz="5400" dirty="0">
                <a:hlinkClick r:id="rId2"/>
              </a:rPr>
              <a:t>www.yrk.no</a:t>
            </a:r>
            <a:r>
              <a:rPr lang="nb-NO" sz="5400" dirty="0"/>
              <a:t> </a:t>
            </a:r>
          </a:p>
        </p:txBody>
      </p:sp>
      <p:pic>
        <p:nvPicPr>
          <p:cNvPr id="4" name="Picture 3" descr="A picture containing transport, tire, bike, bicycle wheel&#10;&#10;Description automatically generated">
            <a:extLst>
              <a:ext uri="{FF2B5EF4-FFF2-40B4-BE49-F238E27FC236}">
                <a16:creationId xmlns:a16="http://schemas.microsoft.com/office/drawing/2014/main" id="{7AC7A97E-49B6-C41B-6C65-A978C48C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37" y="4471791"/>
            <a:ext cx="3027739" cy="22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7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221F-A9DF-E786-4532-7DB7FF21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Verksted i salgsfaget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CEDF83-5A36-DBC2-5CF9-62C870862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702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36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221F-A9DF-E786-4532-7DB7FF21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Utgangspunkt i yrkesdidaktikk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CEDF83-5A36-DBC2-5CF9-62C870862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6794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28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221F-A9DF-E786-4532-7DB7FF21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Avhandling foreslår L</a:t>
            </a:r>
            <a:r>
              <a:rPr lang="en-US" dirty="0" err="1"/>
              <a:t>æringssenterpedagogikk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CEDF83-5A36-DBC2-5CF9-62C870862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5957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630F6DE-2D8E-6282-0BB3-B0FD03F0B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7578" y="12763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69B2-DB89-E385-A686-D4B40CCA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resultater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16B3-FDFA-1912-B836-2C704105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Mine hovedfunn viser at det er et behov for et læringssenter.</a:t>
            </a:r>
          </a:p>
          <a:p>
            <a:r>
              <a:rPr lang="nb-NO" dirty="0"/>
              <a:t> De organisatoriske rammene for et læringssenter må legge til rette for langsiktig oppfølging med mindre grupper, profesjonell yrkesdidaktisk opplæring, et verksted, og tett samarbeid med næringslivet og frivillige organisasjoner. </a:t>
            </a:r>
          </a:p>
          <a:p>
            <a:r>
              <a:rPr lang="nb-NO" dirty="0"/>
              <a:t>Forskningen min antyder også nødvendigheten av en ny læringssenterdidaktikk som har fokus på sosial støtte, psykososiale utfordringer, arbeidsinkludering og yrkesdidaktikk.</a:t>
            </a:r>
          </a:p>
        </p:txBody>
      </p:sp>
    </p:spTree>
    <p:extLst>
      <p:ext uri="{BB962C8B-B14F-4D97-AF65-F5344CB8AC3E}">
        <p14:creationId xmlns:p14="http://schemas.microsoft.com/office/powerpoint/2010/main" val="6675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419B-8010-B91C-F95A-9DA17494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antydninger om lærekandidatordning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D8EE-A734-025A-67A6-C06D50D0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4308"/>
          </a:xfrm>
        </p:spPr>
        <p:txBody>
          <a:bodyPr>
            <a:normAutofit/>
          </a:bodyPr>
          <a:lstStyle/>
          <a:p>
            <a:r>
              <a:rPr lang="nb-NO" dirty="0"/>
              <a:t>Store utfordringer med lærekandidatordningen. </a:t>
            </a:r>
          </a:p>
          <a:p>
            <a:r>
              <a:rPr lang="nb-NO" dirty="0"/>
              <a:t>Store utfordringer med å få den tilpasset bedrifter, ungdommene som sliter og NAV</a:t>
            </a:r>
          </a:p>
          <a:p>
            <a:r>
              <a:rPr lang="nb-NO" dirty="0"/>
              <a:t>Store utfordringer med  å få ungdommer til se for seg en vei fremover i 2 år med ordningen</a:t>
            </a:r>
          </a:p>
          <a:p>
            <a:r>
              <a:rPr lang="nb-NO" dirty="0"/>
              <a:t>Ungdommer som tidligere gikk på VTA – varig tilrettelagt arbeid – sluses nå inn i lærekandidatordningen siden bedriftene der eies av fylker og kommuner ( En påstand uten dekning i min forskning)</a:t>
            </a:r>
          </a:p>
          <a:p>
            <a:r>
              <a:rPr lang="nb-NO" dirty="0"/>
              <a:t>Ungdommer med gode fagkunnskaper, stå på vilje, energi, mot og arbeidslyst ( Dropouts ?)  SKAL ikke være i VTA ordninger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547528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1925</Words>
  <Application>Microsoft Office PowerPoint</Application>
  <PresentationFormat>Widescreen</PresentationFormat>
  <Paragraphs>206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</vt:lpstr>
      <vt:lpstr>Calibri</vt:lpstr>
      <vt:lpstr>GT-America-Regular</vt:lpstr>
      <vt:lpstr>Source Sans Pro</vt:lpstr>
      <vt:lpstr>Times New Roman</vt:lpstr>
      <vt:lpstr>FunkyShapesDarkVTI</vt:lpstr>
      <vt:lpstr>Phd Dropouts</vt:lpstr>
      <vt:lpstr>Presentasjonen idag</vt:lpstr>
      <vt:lpstr>Phd i yrkespedagogikk, Oslomet</vt:lpstr>
      <vt:lpstr>Mago B 100 meter fra Eidsvollbygningen</vt:lpstr>
      <vt:lpstr>Verksted i salgsfaget</vt:lpstr>
      <vt:lpstr>Utgangspunkt i yrkesdidaktikk</vt:lpstr>
      <vt:lpstr>Avhandling foreslår Læringssenterpedagogikk </vt:lpstr>
      <vt:lpstr>Noen resultater</vt:lpstr>
      <vt:lpstr>Noen antydninger om lærekandidatordning</vt:lpstr>
      <vt:lpstr>Noen antydninger om opplæringskontor</vt:lpstr>
      <vt:lpstr>Forslag om læringssenterdidaktikk</vt:lpstr>
      <vt:lpstr>Fase 1 – lek og moro - intro</vt:lpstr>
      <vt:lpstr>Fase 2 – motiverende aktivitet</vt:lpstr>
      <vt:lpstr>Fase 3 – meget tilrettelagt praksis</vt:lpstr>
      <vt:lpstr>Fase 4 – praksis i bedrift</vt:lpstr>
      <vt:lpstr>Kan det gjennomføres i dag ?</vt:lpstr>
      <vt:lpstr>Hva må på plass</vt:lpstr>
      <vt:lpstr>Noen grunner til å kjempe </vt:lpstr>
      <vt:lpstr>Etter 4 år så hadde vi spart 90 millioner</vt:lpstr>
      <vt:lpstr>Pål: </vt:lpstr>
      <vt:lpstr>Pål</vt:lpstr>
      <vt:lpstr>Pål: Autonomi, kompetanse og felleskap</vt:lpstr>
      <vt:lpstr>I skole, på vei til jobb   -inkluderingskompetanse -tett individuell oppfølging -jobbmatch -proaktiv dialog med arbeidsgiver og skole -karriereplan</vt:lpstr>
      <vt:lpstr>Else: lite tro på seg selv</vt:lpstr>
      <vt:lpstr>Else : samarbeid med ANDRE org</vt:lpstr>
      <vt:lpstr>Kompetanse i fag !!</vt:lpstr>
      <vt:lpstr>Opplæring til selvstendighet  Bandura  Mestringstro Agent i eget liv Foresight / visualisering Selvregulering</vt:lpstr>
      <vt:lpstr>Bente</vt:lpstr>
      <vt:lpstr>Frykt og angst setter begrensninger</vt:lpstr>
      <vt:lpstr>Virkelige  utfordringer i en organisasjon</vt:lpstr>
      <vt:lpstr>Bente – behov for herding og mostandskraft</vt:lpstr>
      <vt:lpstr>Bente –  Resiliens og selvregulering</vt:lpstr>
      <vt:lpstr>«Resiliens i skolen» (Olsen &amp; Traavik, 2017)   -Gode eksempler  -Konkrete forslag -Forklarer noe av vanskene   elevene opplever</vt:lpstr>
      <vt:lpstr>Torgeir: Ble tatt imot som en selger</vt:lpstr>
      <vt:lpstr>Torgeir: Yrkesstolthet og glede i jobben</vt:lpstr>
      <vt:lpstr>Torgeir – fikk en knekk</vt:lpstr>
      <vt:lpstr>Sett, hørt og forstått? </vt:lpstr>
      <vt:lpstr>Utvidet Yrkesdidaktiske verktøykasse for livsmestring ……prinsipper</vt:lpstr>
      <vt:lpstr>Utvidet verktøykasse for yrkesfaglærere  ……teori</vt:lpstr>
      <vt:lpstr>Resiliente systemer ++</vt:lpstr>
      <vt:lpstr>lærer, psykolog, sosionom,logoped, etc., var forberedt til å presentere noen av sine viktige erfaringer    Hensikten var å dele informasjon, lære av hverandre og se tiltak i en helhetlig sammenheng </vt:lpstr>
      <vt:lpstr>Forskning videre ved YFL , Oslomet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dettegir håp</dc:title>
  <dc:creator>Ragnvald Holst-Larsen</dc:creator>
  <cp:lastModifiedBy>Ragnvald Holst-Larsen</cp:lastModifiedBy>
  <cp:revision>2</cp:revision>
  <dcterms:created xsi:type="dcterms:W3CDTF">2023-05-08T10:48:24Z</dcterms:created>
  <dcterms:modified xsi:type="dcterms:W3CDTF">2023-06-07T15:37:53Z</dcterms:modified>
</cp:coreProperties>
</file>