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8" r:id="rId3"/>
    <p:sldId id="259" r:id="rId4"/>
    <p:sldId id="260" r:id="rId5"/>
    <p:sldId id="261" r:id="rId6"/>
    <p:sldId id="355" r:id="rId7"/>
    <p:sldId id="344" r:id="rId8"/>
    <p:sldId id="257" r:id="rId9"/>
    <p:sldId id="262" r:id="rId10"/>
    <p:sldId id="356" r:id="rId11"/>
    <p:sldId id="357" r:id="rId12"/>
    <p:sldId id="349" r:id="rId13"/>
    <p:sldId id="350" r:id="rId14"/>
    <p:sldId id="273" r:id="rId15"/>
    <p:sldId id="263" r:id="rId16"/>
    <p:sldId id="348" r:id="rId17"/>
    <p:sldId id="358" r:id="rId18"/>
    <p:sldId id="359" r:id="rId19"/>
    <p:sldId id="360" r:id="rId20"/>
    <p:sldId id="361" r:id="rId21"/>
    <p:sldId id="362" r:id="rId22"/>
    <p:sldId id="351" r:id="rId23"/>
    <p:sldId id="274" r:id="rId24"/>
    <p:sldId id="264" r:id="rId25"/>
    <p:sldId id="364" r:id="rId26"/>
    <p:sldId id="363" r:id="rId27"/>
    <p:sldId id="347" r:id="rId28"/>
    <p:sldId id="352" r:id="rId29"/>
    <p:sldId id="272" r:id="rId30"/>
    <p:sldId id="345" r:id="rId31"/>
    <p:sldId id="266" r:id="rId32"/>
    <p:sldId id="354" r:id="rId33"/>
    <p:sldId id="323" r:id="rId34"/>
    <p:sldId id="319" r:id="rId35"/>
    <p:sldId id="271" r:id="rId36"/>
    <p:sldId id="324" r:id="rId37"/>
    <p:sldId id="331" r:id="rId38"/>
    <p:sldId id="318" r:id="rId39"/>
    <p:sldId id="365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D52FE1-8185-40D1-9D34-F8DEE366034A}" v="1134" dt="2023-05-09T14:27:47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nvald Holst-Larsen" userId="a9209175-9fff-4820-b0c2-77ad65e07761" providerId="ADAL" clId="{AFD52FE1-8185-40D1-9D34-F8DEE366034A}"/>
    <pc:docChg chg="undo redo custSel addSld delSld modSld sldOrd">
      <pc:chgData name="Ragnvald Holst-Larsen" userId="a9209175-9fff-4820-b0c2-77ad65e07761" providerId="ADAL" clId="{AFD52FE1-8185-40D1-9D34-F8DEE366034A}" dt="2023-05-09T14:35:40.897" v="6955"/>
      <pc:docMkLst>
        <pc:docMk/>
      </pc:docMkLst>
      <pc:sldChg chg="modSp mod">
        <pc:chgData name="Ragnvald Holst-Larsen" userId="a9209175-9fff-4820-b0c2-77ad65e07761" providerId="ADAL" clId="{AFD52FE1-8185-40D1-9D34-F8DEE366034A}" dt="2023-05-08T17:52:54.826" v="2521" actId="20577"/>
        <pc:sldMkLst>
          <pc:docMk/>
          <pc:sldMk cId="3048009859" sldId="256"/>
        </pc:sldMkLst>
        <pc:spChg chg="mod">
          <ac:chgData name="Ragnvald Holst-Larsen" userId="a9209175-9fff-4820-b0c2-77ad65e07761" providerId="ADAL" clId="{AFD52FE1-8185-40D1-9D34-F8DEE366034A}" dt="2023-05-08T17:52:54.826" v="2521" actId="20577"/>
          <ac:spMkLst>
            <pc:docMk/>
            <pc:sldMk cId="3048009859" sldId="256"/>
            <ac:spMk id="3" creationId="{9EEF01A6-7C7B-86A0-603E-6B7A4742B6A6}"/>
          </ac:spMkLst>
        </pc:spChg>
      </pc:sldChg>
      <pc:sldChg chg="modSp mod">
        <pc:chgData name="Ragnvald Holst-Larsen" userId="a9209175-9fff-4820-b0c2-77ad65e07761" providerId="ADAL" clId="{AFD52FE1-8185-40D1-9D34-F8DEE366034A}" dt="2023-05-09T14:10:52.234" v="6540" actId="207"/>
        <pc:sldMkLst>
          <pc:docMk/>
          <pc:sldMk cId="3825443145" sldId="257"/>
        </pc:sldMkLst>
        <pc:spChg chg="mod">
          <ac:chgData name="Ragnvald Holst-Larsen" userId="a9209175-9fff-4820-b0c2-77ad65e07761" providerId="ADAL" clId="{AFD52FE1-8185-40D1-9D34-F8DEE366034A}" dt="2023-05-09T14:10:52.234" v="6540" actId="207"/>
          <ac:spMkLst>
            <pc:docMk/>
            <pc:sldMk cId="3825443145" sldId="257"/>
            <ac:spMk id="2" creationId="{2C4EA650-7AAA-5EDB-8541-75577C4DBFE1}"/>
          </ac:spMkLst>
        </pc:spChg>
        <pc:spChg chg="mod">
          <ac:chgData name="Ragnvald Holst-Larsen" userId="a9209175-9fff-4820-b0c2-77ad65e07761" providerId="ADAL" clId="{AFD52FE1-8185-40D1-9D34-F8DEE366034A}" dt="2023-05-09T06:38:02.043" v="2948" actId="20577"/>
          <ac:spMkLst>
            <pc:docMk/>
            <pc:sldMk cId="3825443145" sldId="257"/>
            <ac:spMk id="3" creationId="{0DC8CE64-25E8-1FE9-C352-6BC793BB171E}"/>
          </ac:spMkLst>
        </pc:spChg>
      </pc:sldChg>
      <pc:sldChg chg="modSp mod">
        <pc:chgData name="Ragnvald Holst-Larsen" userId="a9209175-9fff-4820-b0c2-77ad65e07761" providerId="ADAL" clId="{AFD52FE1-8185-40D1-9D34-F8DEE366034A}" dt="2023-05-09T14:10:23.724" v="6538" actId="207"/>
        <pc:sldMkLst>
          <pc:docMk/>
          <pc:sldMk cId="2878707107" sldId="258"/>
        </pc:sldMkLst>
        <pc:graphicFrameChg chg="mod modGraphic">
          <ac:chgData name="Ragnvald Holst-Larsen" userId="a9209175-9fff-4820-b0c2-77ad65e07761" providerId="ADAL" clId="{AFD52FE1-8185-40D1-9D34-F8DEE366034A}" dt="2023-05-09T14:10:23.724" v="6538" actId="207"/>
          <ac:graphicFrameMkLst>
            <pc:docMk/>
            <pc:sldMk cId="2878707107" sldId="258"/>
            <ac:graphicFrameMk id="7" creationId="{86CEDF83-5A36-DBC2-5CF9-62C87086298D}"/>
          </ac:graphicFrameMkLst>
        </pc:graphicFrameChg>
      </pc:sldChg>
      <pc:sldChg chg="modSp mod">
        <pc:chgData name="Ragnvald Holst-Larsen" userId="a9209175-9fff-4820-b0c2-77ad65e07761" providerId="ADAL" clId="{AFD52FE1-8185-40D1-9D34-F8DEE366034A}" dt="2023-05-09T14:10:33.482" v="6539" actId="207"/>
        <pc:sldMkLst>
          <pc:docMk/>
          <pc:sldMk cId="933351339" sldId="259"/>
        </pc:sldMkLst>
        <pc:spChg chg="mod">
          <ac:chgData name="Ragnvald Holst-Larsen" userId="a9209175-9fff-4820-b0c2-77ad65e07761" providerId="ADAL" clId="{AFD52FE1-8185-40D1-9D34-F8DEE366034A}" dt="2023-05-08T17:53:23.278" v="2523" actId="20577"/>
          <ac:spMkLst>
            <pc:docMk/>
            <pc:sldMk cId="933351339" sldId="259"/>
            <ac:spMk id="2" creationId="{E35B221F-A9DF-E786-4532-7DB7FF21679D}"/>
          </ac:spMkLst>
        </pc:spChg>
        <pc:graphicFrameChg chg="mod modGraphic">
          <ac:chgData name="Ragnvald Holst-Larsen" userId="a9209175-9fff-4820-b0c2-77ad65e07761" providerId="ADAL" clId="{AFD52FE1-8185-40D1-9D34-F8DEE366034A}" dt="2023-05-09T14:10:33.482" v="6539" actId="207"/>
          <ac:graphicFrameMkLst>
            <pc:docMk/>
            <pc:sldMk cId="933351339" sldId="259"/>
            <ac:graphicFrameMk id="7" creationId="{86CEDF83-5A36-DBC2-5CF9-62C87086298D}"/>
          </ac:graphicFrameMkLst>
        </pc:graphicFrameChg>
      </pc:sldChg>
      <pc:sldChg chg="addSp delSp modSp mod setBg">
        <pc:chgData name="Ragnvald Holst-Larsen" userId="a9209175-9fff-4820-b0c2-77ad65e07761" providerId="ADAL" clId="{AFD52FE1-8185-40D1-9D34-F8DEE366034A}" dt="2023-05-08T11:14:29.175" v="47" actId="1076"/>
        <pc:sldMkLst>
          <pc:docMk/>
          <pc:sldMk cId="3211401191" sldId="260"/>
        </pc:sldMkLst>
        <pc:spChg chg="mod ord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2" creationId="{39CFAF86-1488-249D-551E-E64BD2B47374}"/>
          </ac:spMkLst>
        </pc:spChg>
        <pc:spChg chg="del">
          <ac:chgData name="Ragnvald Holst-Larsen" userId="a9209175-9fff-4820-b0c2-77ad65e07761" providerId="ADAL" clId="{AFD52FE1-8185-40D1-9D34-F8DEE366034A}" dt="2023-05-08T11:13:12.570" v="0" actId="931"/>
          <ac:spMkLst>
            <pc:docMk/>
            <pc:sldMk cId="3211401191" sldId="260"/>
            <ac:spMk id="3" creationId="{EE723164-FCD4-5A71-6A7C-8EC71D0EF5D0}"/>
          </ac:spMkLst>
        </pc:spChg>
        <pc:spChg chg="add del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17" creationId="{7D6BF779-0B8C-4CC2-9268-9506AD0C5331}"/>
          </ac:spMkLst>
        </pc:spChg>
        <pc:spChg chg="add del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19" creationId="{489B7BFD-8F45-4093-AD9C-91B15B0503D9}"/>
          </ac:spMkLst>
        </pc:spChg>
        <pc:spChg chg="add del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21" creationId="{4E092522-F938-4947-B626-82848FF32AFF}"/>
          </ac:spMkLst>
        </pc:spChg>
        <pc:spChg chg="add del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32" creationId="{20046D4B-EE93-4EAF-9717-C56B1E6814BD}"/>
          </ac:spMkLst>
        </pc:spChg>
        <pc:spChg chg="add del">
          <ac:chgData name="Ragnvald Holst-Larsen" userId="a9209175-9fff-4820-b0c2-77ad65e07761" providerId="ADAL" clId="{AFD52FE1-8185-40D1-9D34-F8DEE366034A}" dt="2023-05-08T11:14:14.191" v="44" actId="26606"/>
          <ac:spMkLst>
            <pc:docMk/>
            <pc:sldMk cId="3211401191" sldId="260"/>
            <ac:spMk id="34" creationId="{9A3B4D80-4945-4E47-8FA7-BA0541CB6A97}"/>
          </ac:spMkLst>
        </pc:spChg>
        <pc:grpChg chg="add del">
          <ac:chgData name="Ragnvald Holst-Larsen" userId="a9209175-9fff-4820-b0c2-77ad65e07761" providerId="ADAL" clId="{AFD52FE1-8185-40D1-9D34-F8DEE366034A}" dt="2023-05-08T11:14:14.191" v="44" actId="26606"/>
          <ac:grpSpMkLst>
            <pc:docMk/>
            <pc:sldMk cId="3211401191" sldId="260"/>
            <ac:grpSpMk id="10" creationId="{8A351602-3772-4279-B0D3-A523F6F6EAB3}"/>
          </ac:grpSpMkLst>
        </pc:grpChg>
        <pc:grpChg chg="add del">
          <ac:chgData name="Ragnvald Holst-Larsen" userId="a9209175-9fff-4820-b0c2-77ad65e07761" providerId="ADAL" clId="{AFD52FE1-8185-40D1-9D34-F8DEE366034A}" dt="2023-05-08T11:14:14.191" v="44" actId="26606"/>
          <ac:grpSpMkLst>
            <pc:docMk/>
            <pc:sldMk cId="3211401191" sldId="260"/>
            <ac:grpSpMk id="23" creationId="{F3F5D407-83EF-4D7F-9DAF-4C3CEB778FD2}"/>
          </ac:grpSpMkLst>
        </pc:grpChg>
        <pc:grpChg chg="add del">
          <ac:chgData name="Ragnvald Holst-Larsen" userId="a9209175-9fff-4820-b0c2-77ad65e07761" providerId="ADAL" clId="{AFD52FE1-8185-40D1-9D34-F8DEE366034A}" dt="2023-05-08T11:14:14.191" v="44" actId="26606"/>
          <ac:grpSpMkLst>
            <pc:docMk/>
            <pc:sldMk cId="3211401191" sldId="260"/>
            <ac:grpSpMk id="27" creationId="{D2539C73-C848-4608-957A-D6C016913919}"/>
          </ac:grpSpMkLst>
        </pc:grpChg>
        <pc:picChg chg="add mod">
          <ac:chgData name="Ragnvald Holst-Larsen" userId="a9209175-9fff-4820-b0c2-77ad65e07761" providerId="ADAL" clId="{AFD52FE1-8185-40D1-9D34-F8DEE366034A}" dt="2023-05-08T11:14:29.175" v="47" actId="1076"/>
          <ac:picMkLst>
            <pc:docMk/>
            <pc:sldMk cId="3211401191" sldId="260"/>
            <ac:picMk id="5" creationId="{DCED186A-3BCE-5FD3-726A-BAF9D60C6645}"/>
          </ac:picMkLst>
        </pc:picChg>
      </pc:sldChg>
      <pc:sldChg chg="modSp add mod ord">
        <pc:chgData name="Ragnvald Holst-Larsen" userId="a9209175-9fff-4820-b0c2-77ad65e07761" providerId="ADAL" clId="{AFD52FE1-8185-40D1-9D34-F8DEE366034A}" dt="2023-05-09T14:10:14.859" v="6537" actId="207"/>
        <pc:sldMkLst>
          <pc:docMk/>
          <pc:sldMk cId="451360608" sldId="261"/>
        </pc:sldMkLst>
        <pc:spChg chg="mod">
          <ac:chgData name="Ragnvald Holst-Larsen" userId="a9209175-9fff-4820-b0c2-77ad65e07761" providerId="ADAL" clId="{AFD52FE1-8185-40D1-9D34-F8DEE366034A}" dt="2023-05-08T11:15:14.835" v="73" actId="20577"/>
          <ac:spMkLst>
            <pc:docMk/>
            <pc:sldMk cId="451360608" sldId="261"/>
            <ac:spMk id="2" creationId="{E35B221F-A9DF-E786-4532-7DB7FF21679D}"/>
          </ac:spMkLst>
        </pc:spChg>
        <pc:graphicFrameChg chg="mod modGraphic">
          <ac:chgData name="Ragnvald Holst-Larsen" userId="a9209175-9fff-4820-b0c2-77ad65e07761" providerId="ADAL" clId="{AFD52FE1-8185-40D1-9D34-F8DEE366034A}" dt="2023-05-09T14:10:14.859" v="6537" actId="207"/>
          <ac:graphicFrameMkLst>
            <pc:docMk/>
            <pc:sldMk cId="451360608" sldId="261"/>
            <ac:graphicFrameMk id="7" creationId="{86CEDF83-5A36-DBC2-5CF9-62C87086298D}"/>
          </ac:graphicFrameMkLst>
        </pc:graphicFrameChg>
      </pc:sldChg>
      <pc:sldChg chg="addSp delSp modSp new mod">
        <pc:chgData name="Ragnvald Holst-Larsen" userId="a9209175-9fff-4820-b0c2-77ad65e07761" providerId="ADAL" clId="{AFD52FE1-8185-40D1-9D34-F8DEE366034A}" dt="2023-05-09T14:11:06.110" v="6557" actId="20577"/>
        <pc:sldMkLst>
          <pc:docMk/>
          <pc:sldMk cId="1508341081" sldId="262"/>
        </pc:sldMkLst>
        <pc:spChg chg="mod">
          <ac:chgData name="Ragnvald Holst-Larsen" userId="a9209175-9fff-4820-b0c2-77ad65e07761" providerId="ADAL" clId="{AFD52FE1-8185-40D1-9D34-F8DEE366034A}" dt="2023-05-08T17:30:36.012" v="1722" actId="20577"/>
          <ac:spMkLst>
            <pc:docMk/>
            <pc:sldMk cId="1508341081" sldId="262"/>
            <ac:spMk id="2" creationId="{0FB02FE0-B98E-D4E2-7F54-597559F7F2A8}"/>
          </ac:spMkLst>
        </pc:spChg>
        <pc:spChg chg="mod">
          <ac:chgData name="Ragnvald Holst-Larsen" userId="a9209175-9fff-4820-b0c2-77ad65e07761" providerId="ADAL" clId="{AFD52FE1-8185-40D1-9D34-F8DEE366034A}" dt="2023-05-09T14:11:06.110" v="6557" actId="20577"/>
          <ac:spMkLst>
            <pc:docMk/>
            <pc:sldMk cId="1508341081" sldId="262"/>
            <ac:spMk id="3" creationId="{B47ED766-FD66-F6E8-36C3-2FE7CF892D65}"/>
          </ac:spMkLst>
        </pc:spChg>
        <pc:spChg chg="mod">
          <ac:chgData name="Ragnvald Holst-Larsen" userId="a9209175-9fff-4820-b0c2-77ad65e07761" providerId="ADAL" clId="{AFD52FE1-8185-40D1-9D34-F8DEE366034A}" dt="2023-05-09T06:40:29.622" v="2971" actId="1076"/>
          <ac:spMkLst>
            <pc:docMk/>
            <pc:sldMk cId="1508341081" sldId="262"/>
            <ac:spMk id="9" creationId="{161C6DD4-01CD-A20B-5133-3640F05B7455}"/>
          </ac:spMkLst>
        </pc:spChg>
        <pc:spChg chg="mod">
          <ac:chgData name="Ragnvald Holst-Larsen" userId="a9209175-9fff-4820-b0c2-77ad65e07761" providerId="ADAL" clId="{AFD52FE1-8185-40D1-9D34-F8DEE366034A}" dt="2023-05-09T06:38:45.419" v="2950"/>
          <ac:spMkLst>
            <pc:docMk/>
            <pc:sldMk cId="1508341081" sldId="262"/>
            <ac:spMk id="10" creationId="{2C8100B1-3116-072A-59FD-C19BE4A99D97}"/>
          </ac:spMkLst>
        </pc:spChg>
        <pc:grpChg chg="add del mod">
          <ac:chgData name="Ragnvald Holst-Larsen" userId="a9209175-9fff-4820-b0c2-77ad65e07761" providerId="ADAL" clId="{AFD52FE1-8185-40D1-9D34-F8DEE366034A}" dt="2023-05-09T06:42:32.846" v="3029" actId="21"/>
          <ac:grpSpMkLst>
            <pc:docMk/>
            <pc:sldMk cId="1508341081" sldId="262"/>
            <ac:grpSpMk id="8" creationId="{35071B29-2DAE-8076-27D3-45BDCDCEC70E}"/>
          </ac:grpSpMkLst>
        </pc:grpChg>
        <pc:picChg chg="add del mod modCrop">
          <ac:chgData name="Ragnvald Holst-Larsen" userId="a9209175-9fff-4820-b0c2-77ad65e07761" providerId="ADAL" clId="{AFD52FE1-8185-40D1-9D34-F8DEE366034A}" dt="2023-05-08T15:58:01.546" v="1356" actId="21"/>
          <ac:picMkLst>
            <pc:docMk/>
            <pc:sldMk cId="1508341081" sldId="262"/>
            <ac:picMk id="5" creationId="{017B3B8B-62D5-EC3F-A436-6D45803E4BB2}"/>
          </ac:picMkLst>
        </pc:picChg>
        <pc:picChg chg="add del mod">
          <ac:chgData name="Ragnvald Holst-Larsen" userId="a9209175-9fff-4820-b0c2-77ad65e07761" providerId="ADAL" clId="{AFD52FE1-8185-40D1-9D34-F8DEE366034A}" dt="2023-05-09T06:38:48.392" v="2951" actId="21"/>
          <ac:picMkLst>
            <pc:docMk/>
            <pc:sldMk cId="1508341081" sldId="262"/>
            <ac:picMk id="6" creationId="{239BE9AD-7DAE-5E04-5B89-CC1EF35703C5}"/>
          </ac:picMkLst>
        </pc:picChg>
        <pc:picChg chg="add mod modCrop">
          <ac:chgData name="Ragnvald Holst-Larsen" userId="a9209175-9fff-4820-b0c2-77ad65e07761" providerId="ADAL" clId="{AFD52FE1-8185-40D1-9D34-F8DEE366034A}" dt="2023-05-09T06:41:13.815" v="3021" actId="1076"/>
          <ac:picMkLst>
            <pc:docMk/>
            <pc:sldMk cId="1508341081" sldId="262"/>
            <ac:picMk id="7" creationId="{B8D53861-695F-BB6A-5F7A-CCE00C254EC7}"/>
          </ac:picMkLst>
        </pc:picChg>
      </pc:sldChg>
      <pc:sldChg chg="addSp delSp modSp new add del mod">
        <pc:chgData name="Ragnvald Holst-Larsen" userId="a9209175-9fff-4820-b0c2-77ad65e07761" providerId="ADAL" clId="{AFD52FE1-8185-40D1-9D34-F8DEE366034A}" dt="2023-05-09T07:02:40.176" v="3442" actId="404"/>
        <pc:sldMkLst>
          <pc:docMk/>
          <pc:sldMk cId="4254870709" sldId="263"/>
        </pc:sldMkLst>
        <pc:spChg chg="mod">
          <ac:chgData name="Ragnvald Holst-Larsen" userId="a9209175-9fff-4820-b0c2-77ad65e07761" providerId="ADAL" clId="{AFD52FE1-8185-40D1-9D34-F8DEE366034A}" dt="2023-05-09T07:02:21.289" v="3435" actId="20577"/>
          <ac:spMkLst>
            <pc:docMk/>
            <pc:sldMk cId="4254870709" sldId="263"/>
            <ac:spMk id="2" creationId="{DED58437-5F75-A9BE-FDF4-EDDF12A6283C}"/>
          </ac:spMkLst>
        </pc:spChg>
        <pc:spChg chg="mod">
          <ac:chgData name="Ragnvald Holst-Larsen" userId="a9209175-9fff-4820-b0c2-77ad65e07761" providerId="ADAL" clId="{AFD52FE1-8185-40D1-9D34-F8DEE366034A}" dt="2023-05-09T07:02:40.176" v="3442" actId="404"/>
          <ac:spMkLst>
            <pc:docMk/>
            <pc:sldMk cId="4254870709" sldId="263"/>
            <ac:spMk id="3" creationId="{AFFA608B-9B81-0C7D-DF44-AEF68BCD0CE7}"/>
          </ac:spMkLst>
        </pc:spChg>
        <pc:spChg chg="add del">
          <ac:chgData name="Ragnvald Holst-Larsen" userId="a9209175-9fff-4820-b0c2-77ad65e07761" providerId="ADAL" clId="{AFD52FE1-8185-40D1-9D34-F8DEE366034A}" dt="2023-05-08T17:58:41.095" v="2526"/>
          <ac:spMkLst>
            <pc:docMk/>
            <pc:sldMk cId="4254870709" sldId="263"/>
            <ac:spMk id="7" creationId="{11B9D76B-F384-5928-3E6E-2668D7CF5C20}"/>
          </ac:spMkLst>
        </pc:spChg>
        <pc:picChg chg="add del mod modCrop">
          <ac:chgData name="Ragnvald Holst-Larsen" userId="a9209175-9fff-4820-b0c2-77ad65e07761" providerId="ADAL" clId="{AFD52FE1-8185-40D1-9D34-F8DEE366034A}" dt="2023-05-08T15:58:12.599" v="1358" actId="21"/>
          <ac:picMkLst>
            <pc:docMk/>
            <pc:sldMk cId="4254870709" sldId="263"/>
            <ac:picMk id="5" creationId="{D47B908B-DED7-BFC2-AA18-29DDE4CD416E}"/>
          </ac:picMkLst>
        </pc:picChg>
        <pc:picChg chg="add mod">
          <ac:chgData name="Ragnvald Holst-Larsen" userId="a9209175-9fff-4820-b0c2-77ad65e07761" providerId="ADAL" clId="{AFD52FE1-8185-40D1-9D34-F8DEE366034A}" dt="2023-05-08T18:01:44.925" v="2530" actId="1076"/>
          <ac:picMkLst>
            <pc:docMk/>
            <pc:sldMk cId="4254870709" sldId="263"/>
            <ac:picMk id="6" creationId="{5193E1F7-F873-36A9-37DE-FED24FE7872E}"/>
          </ac:picMkLst>
        </pc:picChg>
        <pc:picChg chg="add mod">
          <ac:chgData name="Ragnvald Holst-Larsen" userId="a9209175-9fff-4820-b0c2-77ad65e07761" providerId="ADAL" clId="{AFD52FE1-8185-40D1-9D34-F8DEE366034A}" dt="2023-05-08T17:58:48.646" v="2529" actId="1076"/>
          <ac:picMkLst>
            <pc:docMk/>
            <pc:sldMk cId="4254870709" sldId="263"/>
            <ac:picMk id="8" creationId="{81527E03-E13D-FEC0-B544-93B610B958F4}"/>
          </ac:picMkLst>
        </pc:picChg>
        <pc:picChg chg="add del mod">
          <ac:chgData name="Ragnvald Holst-Larsen" userId="a9209175-9fff-4820-b0c2-77ad65e07761" providerId="ADAL" clId="{AFD52FE1-8185-40D1-9D34-F8DEE366034A}" dt="2023-05-09T06:59:56.536" v="3396" actId="21"/>
          <ac:picMkLst>
            <pc:docMk/>
            <pc:sldMk cId="4254870709" sldId="263"/>
            <ac:picMk id="9" creationId="{3FEAE988-08D6-4BC6-C490-607807CCEAB5}"/>
          </ac:picMkLst>
        </pc:picChg>
      </pc:sldChg>
      <pc:sldChg chg="addSp delSp modSp new mod">
        <pc:chgData name="Ragnvald Holst-Larsen" userId="a9209175-9fff-4820-b0c2-77ad65e07761" providerId="ADAL" clId="{AFD52FE1-8185-40D1-9D34-F8DEE366034A}" dt="2023-05-09T12:13:41.223" v="4835" actId="207"/>
        <pc:sldMkLst>
          <pc:docMk/>
          <pc:sldMk cId="3260978186" sldId="264"/>
        </pc:sldMkLst>
        <pc:spChg chg="mod">
          <ac:chgData name="Ragnvald Holst-Larsen" userId="a9209175-9fff-4820-b0c2-77ad65e07761" providerId="ADAL" clId="{AFD52FE1-8185-40D1-9D34-F8DEE366034A}" dt="2023-05-08T18:02:54.580" v="2552" actId="403"/>
          <ac:spMkLst>
            <pc:docMk/>
            <pc:sldMk cId="3260978186" sldId="264"/>
            <ac:spMk id="2" creationId="{270E2014-8325-562B-8355-6326014809AF}"/>
          </ac:spMkLst>
        </pc:spChg>
        <pc:spChg chg="mod">
          <ac:chgData name="Ragnvald Holst-Larsen" userId="a9209175-9fff-4820-b0c2-77ad65e07761" providerId="ADAL" clId="{AFD52FE1-8185-40D1-9D34-F8DEE366034A}" dt="2023-05-09T12:13:41.223" v="4835" actId="207"/>
          <ac:spMkLst>
            <pc:docMk/>
            <pc:sldMk cId="3260978186" sldId="264"/>
            <ac:spMk id="3" creationId="{EC2E3F62-8798-4C0C-98F0-55663F115BF7}"/>
          </ac:spMkLst>
        </pc:spChg>
        <pc:picChg chg="add del mod modCrop">
          <ac:chgData name="Ragnvald Holst-Larsen" userId="a9209175-9fff-4820-b0c2-77ad65e07761" providerId="ADAL" clId="{AFD52FE1-8185-40D1-9D34-F8DEE366034A}" dt="2023-05-09T07:56:25.175" v="4242" actId="478"/>
          <ac:picMkLst>
            <pc:docMk/>
            <pc:sldMk cId="3260978186" sldId="264"/>
            <ac:picMk id="5" creationId="{E6DF96DD-AF40-ED3E-A5BC-613F42FFAA73}"/>
          </ac:picMkLst>
        </pc:picChg>
      </pc:sldChg>
      <pc:sldChg chg="addSp delSp modSp new del mod">
        <pc:chgData name="Ragnvald Holst-Larsen" userId="a9209175-9fff-4820-b0c2-77ad65e07761" providerId="ADAL" clId="{AFD52FE1-8185-40D1-9D34-F8DEE366034A}" dt="2023-05-09T12:20:50.022" v="5067" actId="47"/>
        <pc:sldMkLst>
          <pc:docMk/>
          <pc:sldMk cId="3593069503" sldId="265"/>
        </pc:sldMkLst>
        <pc:spChg chg="mod">
          <ac:chgData name="Ragnvald Holst-Larsen" userId="a9209175-9fff-4820-b0c2-77ad65e07761" providerId="ADAL" clId="{AFD52FE1-8185-40D1-9D34-F8DEE366034A}" dt="2023-05-08T13:00:06.384" v="296" actId="20577"/>
          <ac:spMkLst>
            <pc:docMk/>
            <pc:sldMk cId="3593069503" sldId="265"/>
            <ac:spMk id="2" creationId="{1AD7A71E-861F-FA1D-0C54-0005F8B32B80}"/>
          </ac:spMkLst>
        </pc:spChg>
        <pc:spChg chg="mod">
          <ac:chgData name="Ragnvald Holst-Larsen" userId="a9209175-9fff-4820-b0c2-77ad65e07761" providerId="ADAL" clId="{AFD52FE1-8185-40D1-9D34-F8DEE366034A}" dt="2023-05-09T12:19:51.237" v="5058" actId="6549"/>
          <ac:spMkLst>
            <pc:docMk/>
            <pc:sldMk cId="3593069503" sldId="265"/>
            <ac:spMk id="3" creationId="{5AC6FC48-7D55-EFC8-8F60-6EDFE0E36DDC}"/>
          </ac:spMkLst>
        </pc:spChg>
        <pc:picChg chg="add del mod modCrop">
          <ac:chgData name="Ragnvald Holst-Larsen" userId="a9209175-9fff-4820-b0c2-77ad65e07761" providerId="ADAL" clId="{AFD52FE1-8185-40D1-9D34-F8DEE366034A}" dt="2023-05-09T12:20:26.460" v="5061" actId="21"/>
          <ac:picMkLst>
            <pc:docMk/>
            <pc:sldMk cId="3593069503" sldId="265"/>
            <ac:picMk id="5" creationId="{5FD71444-1DB3-CFF0-DB62-290B2B9A28AF}"/>
          </ac:picMkLst>
        </pc:picChg>
      </pc:sldChg>
      <pc:sldChg chg="addSp delSp modSp new mod">
        <pc:chgData name="Ragnvald Holst-Larsen" userId="a9209175-9fff-4820-b0c2-77ad65e07761" providerId="ADAL" clId="{AFD52FE1-8185-40D1-9D34-F8DEE366034A}" dt="2023-05-09T14:08:38.217" v="6532" actId="1076"/>
        <pc:sldMkLst>
          <pc:docMk/>
          <pc:sldMk cId="1902258526" sldId="266"/>
        </pc:sldMkLst>
        <pc:spChg chg="mod">
          <ac:chgData name="Ragnvald Holst-Larsen" userId="a9209175-9fff-4820-b0c2-77ad65e07761" providerId="ADAL" clId="{AFD52FE1-8185-40D1-9D34-F8DEE366034A}" dt="2023-05-09T13:23:28.555" v="6111" actId="20577"/>
          <ac:spMkLst>
            <pc:docMk/>
            <pc:sldMk cId="1902258526" sldId="266"/>
            <ac:spMk id="2" creationId="{5AA9124B-DFF9-B625-4A49-330140E1FA3F}"/>
          </ac:spMkLst>
        </pc:spChg>
        <pc:spChg chg="mod">
          <ac:chgData name="Ragnvald Holst-Larsen" userId="a9209175-9fff-4820-b0c2-77ad65e07761" providerId="ADAL" clId="{AFD52FE1-8185-40D1-9D34-F8DEE366034A}" dt="2023-05-09T13:23:14.855" v="6093" actId="20577"/>
          <ac:spMkLst>
            <pc:docMk/>
            <pc:sldMk cId="1902258526" sldId="266"/>
            <ac:spMk id="3" creationId="{1CBDD2B1-6B94-C4A5-44CC-761B014654E4}"/>
          </ac:spMkLst>
        </pc:spChg>
        <pc:picChg chg="add mod modCrop">
          <ac:chgData name="Ragnvald Holst-Larsen" userId="a9209175-9fff-4820-b0c2-77ad65e07761" providerId="ADAL" clId="{AFD52FE1-8185-40D1-9D34-F8DEE366034A}" dt="2023-05-09T14:08:38.217" v="6532" actId="1076"/>
          <ac:picMkLst>
            <pc:docMk/>
            <pc:sldMk cId="1902258526" sldId="266"/>
            <ac:picMk id="5" creationId="{0B5AFA34-89A4-0D9C-902D-1644491E539B}"/>
          </ac:picMkLst>
        </pc:picChg>
        <pc:picChg chg="del">
          <ac:chgData name="Ragnvald Holst-Larsen" userId="a9209175-9fff-4820-b0c2-77ad65e07761" providerId="ADAL" clId="{AFD52FE1-8185-40D1-9D34-F8DEE366034A}" dt="2023-05-08T15:59:50.804" v="1367"/>
          <ac:picMkLst>
            <pc:docMk/>
            <pc:sldMk cId="1902258526" sldId="266"/>
            <ac:picMk id="6" creationId="{2878C3BF-5E7A-9802-5162-1167A54AF881}"/>
          </ac:picMkLst>
        </pc:picChg>
      </pc:sldChg>
      <pc:sldChg chg="modSp new del mod">
        <pc:chgData name="Ragnvald Holst-Larsen" userId="a9209175-9fff-4820-b0c2-77ad65e07761" providerId="ADAL" clId="{AFD52FE1-8185-40D1-9D34-F8DEE366034A}" dt="2023-05-08T16:12:52.858" v="1415" actId="47"/>
        <pc:sldMkLst>
          <pc:docMk/>
          <pc:sldMk cId="2241746425" sldId="267"/>
        </pc:sldMkLst>
        <pc:spChg chg="mod">
          <ac:chgData name="Ragnvald Holst-Larsen" userId="a9209175-9fff-4820-b0c2-77ad65e07761" providerId="ADAL" clId="{AFD52FE1-8185-40D1-9D34-F8DEE366034A}" dt="2023-05-08T14:22:57.501" v="367" actId="20577"/>
          <ac:spMkLst>
            <pc:docMk/>
            <pc:sldMk cId="2241746425" sldId="267"/>
            <ac:spMk id="2" creationId="{FC6036EA-C21F-083A-1053-54E9ADEEFF91}"/>
          </ac:spMkLst>
        </pc:spChg>
      </pc:sldChg>
      <pc:sldChg chg="delSp modSp new del mod">
        <pc:chgData name="Ragnvald Holst-Larsen" userId="a9209175-9fff-4820-b0c2-77ad65e07761" providerId="ADAL" clId="{AFD52FE1-8185-40D1-9D34-F8DEE366034A}" dt="2023-05-09T12:23:00.938" v="5082" actId="47"/>
        <pc:sldMkLst>
          <pc:docMk/>
          <pc:sldMk cId="4190566870" sldId="268"/>
        </pc:sldMkLst>
        <pc:spChg chg="mod">
          <ac:chgData name="Ragnvald Holst-Larsen" userId="a9209175-9fff-4820-b0c2-77ad65e07761" providerId="ADAL" clId="{AFD52FE1-8185-40D1-9D34-F8DEE366034A}" dt="2023-05-08T14:23:10.870" v="408" actId="20577"/>
          <ac:spMkLst>
            <pc:docMk/>
            <pc:sldMk cId="4190566870" sldId="268"/>
            <ac:spMk id="2" creationId="{D7FFCAF3-F1A1-332D-294E-B5E18E66BEB9}"/>
          </ac:spMkLst>
        </pc:spChg>
        <pc:picChg chg="del">
          <ac:chgData name="Ragnvald Holst-Larsen" userId="a9209175-9fff-4820-b0c2-77ad65e07761" providerId="ADAL" clId="{AFD52FE1-8185-40D1-9D34-F8DEE366034A}" dt="2023-05-08T14:24:26.998" v="409"/>
          <ac:picMkLst>
            <pc:docMk/>
            <pc:sldMk cId="4190566870" sldId="268"/>
            <ac:picMk id="4" creationId="{DF217CD1-455B-00DF-C710-DDFBD0C3B914}"/>
          </ac:picMkLst>
        </pc:picChg>
      </pc:sldChg>
      <pc:sldChg chg="add">
        <pc:chgData name="Ragnvald Holst-Larsen" userId="a9209175-9fff-4820-b0c2-77ad65e07761" providerId="ADAL" clId="{AFD52FE1-8185-40D1-9D34-F8DEE366034A}" dt="2023-05-08T14:24:32.185" v="419"/>
        <pc:sldMkLst>
          <pc:docMk/>
          <pc:sldMk cId="2115883696" sldId="271"/>
        </pc:sldMkLst>
      </pc:sldChg>
      <pc:sldChg chg="modSp add mod">
        <pc:chgData name="Ragnvald Holst-Larsen" userId="a9209175-9fff-4820-b0c2-77ad65e07761" providerId="ADAL" clId="{AFD52FE1-8185-40D1-9D34-F8DEE366034A}" dt="2023-05-09T14:06:04.169" v="6403" actId="6549"/>
        <pc:sldMkLst>
          <pc:docMk/>
          <pc:sldMk cId="2452374506" sldId="272"/>
        </pc:sldMkLst>
        <pc:spChg chg="mod">
          <ac:chgData name="Ragnvald Holst-Larsen" userId="a9209175-9fff-4820-b0c2-77ad65e07761" providerId="ADAL" clId="{AFD52FE1-8185-40D1-9D34-F8DEE366034A}" dt="2023-05-09T14:06:04.169" v="6403" actId="6549"/>
          <ac:spMkLst>
            <pc:docMk/>
            <pc:sldMk cId="2452374506" sldId="272"/>
            <ac:spMk id="2" creationId="{2232E504-A0B0-9BEB-5C37-B89260B4F179}"/>
          </ac:spMkLst>
        </pc:spChg>
      </pc:sldChg>
      <pc:sldChg chg="add del">
        <pc:chgData name="Ragnvald Holst-Larsen" userId="a9209175-9fff-4820-b0c2-77ad65e07761" providerId="ADAL" clId="{AFD52FE1-8185-40D1-9D34-F8DEE366034A}" dt="2023-05-08T18:14:13.208" v="2864" actId="2696"/>
        <pc:sldMkLst>
          <pc:docMk/>
          <pc:sldMk cId="4290746194" sldId="272"/>
        </pc:sldMkLst>
      </pc:sldChg>
      <pc:sldChg chg="delSp add del setBg delDesignElem">
        <pc:chgData name="Ragnvald Holst-Larsen" userId="a9209175-9fff-4820-b0c2-77ad65e07761" providerId="ADAL" clId="{AFD52FE1-8185-40D1-9D34-F8DEE366034A}" dt="2023-05-08T18:14:40.899" v="2866" actId="2696"/>
        <pc:sldMkLst>
          <pc:docMk/>
          <pc:sldMk cId="851817389" sldId="273"/>
        </pc:sldMkLst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851817389" sldId="273"/>
            <ac:spMk id="10" creationId="{0E2F58BF-12E5-4B5A-AD25-4DAAA2742A7B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851817389" sldId="273"/>
            <ac:spMk id="12" creationId="{AF2F604E-43BE-4DC3-B983-E071523364F8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851817389" sldId="273"/>
            <ac:spMk id="14" creationId="{08C9B587-E65E-4B52-B37C-ABEBB6E87928}"/>
          </ac:spMkLst>
        </pc:spChg>
      </pc:sldChg>
      <pc:sldChg chg="modSp add mod">
        <pc:chgData name="Ragnvald Holst-Larsen" userId="a9209175-9fff-4820-b0c2-77ad65e07761" providerId="ADAL" clId="{AFD52FE1-8185-40D1-9D34-F8DEE366034A}" dt="2023-05-09T14:28:44.436" v="6599" actId="20577"/>
        <pc:sldMkLst>
          <pc:docMk/>
          <pc:sldMk cId="1557664316" sldId="273"/>
        </pc:sldMkLst>
        <pc:spChg chg="mod">
          <ac:chgData name="Ragnvald Holst-Larsen" userId="a9209175-9fff-4820-b0c2-77ad65e07761" providerId="ADAL" clId="{AFD52FE1-8185-40D1-9D34-F8DEE366034A}" dt="2023-05-09T14:28:44.436" v="6599" actId="20577"/>
          <ac:spMkLst>
            <pc:docMk/>
            <pc:sldMk cId="1557664316" sldId="273"/>
            <ac:spMk id="2" creationId="{DC51AEC8-12DE-EAD3-3702-26BC5F1C4E3F}"/>
          </ac:spMkLst>
        </pc:spChg>
        <pc:picChg chg="mod">
          <ac:chgData name="Ragnvald Holst-Larsen" userId="a9209175-9fff-4820-b0c2-77ad65e07761" providerId="ADAL" clId="{AFD52FE1-8185-40D1-9D34-F8DEE366034A}" dt="2023-05-09T06:55:37.255" v="3299" actId="1076"/>
          <ac:picMkLst>
            <pc:docMk/>
            <pc:sldMk cId="1557664316" sldId="273"/>
            <ac:picMk id="5" creationId="{3DF086D9-D141-5BF2-6814-0135F4507192}"/>
          </ac:picMkLst>
        </pc:picChg>
      </pc:sldChg>
      <pc:sldChg chg="modSp add mod">
        <pc:chgData name="Ragnvald Holst-Larsen" userId="a9209175-9fff-4820-b0c2-77ad65e07761" providerId="ADAL" clId="{AFD52FE1-8185-40D1-9D34-F8DEE366034A}" dt="2023-05-09T07:55:05.243" v="4148" actId="403"/>
        <pc:sldMkLst>
          <pc:docMk/>
          <pc:sldMk cId="3497948241" sldId="274"/>
        </pc:sldMkLst>
        <pc:spChg chg="mod">
          <ac:chgData name="Ragnvald Holst-Larsen" userId="a9209175-9fff-4820-b0c2-77ad65e07761" providerId="ADAL" clId="{AFD52FE1-8185-40D1-9D34-F8DEE366034A}" dt="2023-05-09T07:55:05.243" v="4148" actId="403"/>
          <ac:spMkLst>
            <pc:docMk/>
            <pc:sldMk cId="3497948241" sldId="274"/>
            <ac:spMk id="2" creationId="{FF4BBF7A-69A1-0241-7ECB-3E067DBEBDB6}"/>
          </ac:spMkLst>
        </pc:spChg>
        <pc:picChg chg="mod">
          <ac:chgData name="Ragnvald Holst-Larsen" userId="a9209175-9fff-4820-b0c2-77ad65e07761" providerId="ADAL" clId="{AFD52FE1-8185-40D1-9D34-F8DEE366034A}" dt="2023-05-09T07:54:52.588" v="4143" actId="1076"/>
          <ac:picMkLst>
            <pc:docMk/>
            <pc:sldMk cId="3497948241" sldId="274"/>
            <ac:picMk id="5" creationId="{3A5C6EED-07F2-1A93-B0F3-8521BEE50547}"/>
          </ac:picMkLst>
        </pc:picChg>
      </pc:sldChg>
      <pc:sldChg chg="delSp modSp add del mod setBg delDesignElem">
        <pc:chgData name="Ragnvald Holst-Larsen" userId="a9209175-9fff-4820-b0c2-77ad65e07761" providerId="ADAL" clId="{AFD52FE1-8185-40D1-9D34-F8DEE366034A}" dt="2023-05-08T18:13:10.792" v="2860" actId="2696"/>
        <pc:sldMkLst>
          <pc:docMk/>
          <pc:sldMk cId="3501964735" sldId="274"/>
        </pc:sldMkLst>
        <pc:spChg chg="mod">
          <ac:chgData name="Ragnvald Holst-Larsen" userId="a9209175-9fff-4820-b0c2-77ad65e07761" providerId="ADAL" clId="{AFD52FE1-8185-40D1-9D34-F8DEE366034A}" dt="2023-05-08T14:24:32.355" v="420" actId="27636"/>
          <ac:spMkLst>
            <pc:docMk/>
            <pc:sldMk cId="3501964735" sldId="274"/>
            <ac:spMk id="2" creationId="{FF4BBF7A-69A1-0241-7ECB-3E067DBEBDB6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3501964735" sldId="274"/>
            <ac:spMk id="10" creationId="{0E2F58BF-12E5-4B5A-AD25-4DAAA2742A7B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3501964735" sldId="274"/>
            <ac:spMk id="12" creationId="{AF2F604E-43BE-4DC3-B983-E071523364F8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3501964735" sldId="274"/>
            <ac:spMk id="14" creationId="{08C9B587-E65E-4B52-B37C-ABEBB6E87928}"/>
          </ac:spMkLst>
        </pc:spChg>
      </pc:sldChg>
      <pc:sldChg chg="add del">
        <pc:chgData name="Ragnvald Holst-Larsen" userId="a9209175-9fff-4820-b0c2-77ad65e07761" providerId="ADAL" clId="{AFD52FE1-8185-40D1-9D34-F8DEE366034A}" dt="2023-05-08T18:23:20.199" v="2942" actId="47"/>
        <pc:sldMkLst>
          <pc:docMk/>
          <pc:sldMk cId="3853973427" sldId="317"/>
        </pc:sldMkLst>
      </pc:sldChg>
      <pc:sldChg chg="delSp modSp add mod setBg delDesignElem">
        <pc:chgData name="Ragnvald Holst-Larsen" userId="a9209175-9fff-4820-b0c2-77ad65e07761" providerId="ADAL" clId="{AFD52FE1-8185-40D1-9D34-F8DEE366034A}" dt="2023-05-09T12:23:37.284" v="5086" actId="1076"/>
        <pc:sldMkLst>
          <pc:docMk/>
          <pc:sldMk cId="2725667524" sldId="318"/>
        </pc:sldMkLst>
        <pc:spChg chg="mod">
          <ac:chgData name="Ragnvald Holst-Larsen" userId="a9209175-9fff-4820-b0c2-77ad65e07761" providerId="ADAL" clId="{AFD52FE1-8185-40D1-9D34-F8DEE366034A}" dt="2023-05-08T18:18:54.655" v="2932" actId="20577"/>
          <ac:spMkLst>
            <pc:docMk/>
            <pc:sldMk cId="2725667524" sldId="318"/>
            <ac:spMk id="2" creationId="{40C4F50E-F9CE-DE85-EC06-574009C8E6D0}"/>
          </ac:spMkLst>
        </pc:spChg>
        <pc:spChg chg="mod">
          <ac:chgData name="Ragnvald Holst-Larsen" userId="a9209175-9fff-4820-b0c2-77ad65e07761" providerId="ADAL" clId="{AFD52FE1-8185-40D1-9D34-F8DEE366034A}" dt="2023-05-08T18:22:38.872" v="2939" actId="403"/>
          <ac:spMkLst>
            <pc:docMk/>
            <pc:sldMk cId="2725667524" sldId="318"/>
            <ac:spMk id="7" creationId="{652B88DB-BCD3-FEE3-355D-8714315EDD23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2725667524" sldId="318"/>
            <ac:spMk id="31" creationId="{C5E6CFF1-2F42-4E10-9A97-F116F46F53FE}"/>
          </ac:spMkLst>
        </pc:spChg>
        <pc:graphicFrameChg chg="mod">
          <ac:chgData name="Ragnvald Holst-Larsen" userId="a9209175-9fff-4820-b0c2-77ad65e07761" providerId="ADAL" clId="{AFD52FE1-8185-40D1-9D34-F8DEE366034A}" dt="2023-05-08T18:19:58.097" v="2937" actId="20577"/>
          <ac:graphicFrameMkLst>
            <pc:docMk/>
            <pc:sldMk cId="2725667524" sldId="318"/>
            <ac:graphicFrameMk id="5" creationId="{8640855B-D914-AA06-039D-C814B9A09ECD}"/>
          </ac:graphicFrameMkLst>
        </pc:graphicFrameChg>
        <pc:picChg chg="mod">
          <ac:chgData name="Ragnvald Holst-Larsen" userId="a9209175-9fff-4820-b0c2-77ad65e07761" providerId="ADAL" clId="{AFD52FE1-8185-40D1-9D34-F8DEE366034A}" dt="2023-05-09T12:23:37.284" v="5086" actId="1076"/>
          <ac:picMkLst>
            <pc:docMk/>
            <pc:sldMk cId="2725667524" sldId="318"/>
            <ac:picMk id="6" creationId="{4F65999F-52CE-1B16-42FE-BCE3A4CA98AD}"/>
          </ac:picMkLst>
        </pc:picChg>
        <pc:cxnChg chg="del">
          <ac:chgData name="Ragnvald Holst-Larsen" userId="a9209175-9fff-4820-b0c2-77ad65e07761" providerId="ADAL" clId="{AFD52FE1-8185-40D1-9D34-F8DEE366034A}" dt="2023-05-08T14:24:32.185" v="419"/>
          <ac:cxnSpMkLst>
            <pc:docMk/>
            <pc:sldMk cId="2725667524" sldId="318"/>
            <ac:cxnSpMk id="33" creationId="{67182200-4859-4C8D-BCBB-55B245C28BA3}"/>
          </ac:cxnSpMkLst>
        </pc:cxnChg>
      </pc:sldChg>
      <pc:sldChg chg="modSp add mod">
        <pc:chgData name="Ragnvald Holst-Larsen" userId="a9209175-9fff-4820-b0c2-77ad65e07761" providerId="ADAL" clId="{AFD52FE1-8185-40D1-9D34-F8DEE366034A}" dt="2023-05-08T16:05:11.326" v="1408" actId="14100"/>
        <pc:sldMkLst>
          <pc:docMk/>
          <pc:sldMk cId="3825294983" sldId="319"/>
        </pc:sldMkLst>
        <pc:spChg chg="mod">
          <ac:chgData name="Ragnvald Holst-Larsen" userId="a9209175-9fff-4820-b0c2-77ad65e07761" providerId="ADAL" clId="{AFD52FE1-8185-40D1-9D34-F8DEE366034A}" dt="2023-05-08T16:05:11.326" v="1408" actId="14100"/>
          <ac:spMkLst>
            <pc:docMk/>
            <pc:sldMk cId="3825294983" sldId="319"/>
            <ac:spMk id="2" creationId="{2DDBD07C-524E-CC37-8315-4A3A0DACEB09}"/>
          </ac:spMkLst>
        </pc:spChg>
        <pc:graphicFrameChg chg="mod">
          <ac:chgData name="Ragnvald Holst-Larsen" userId="a9209175-9fff-4820-b0c2-77ad65e07761" providerId="ADAL" clId="{AFD52FE1-8185-40D1-9D34-F8DEE366034A}" dt="2023-05-08T16:03:21.894" v="1393"/>
          <ac:graphicFrameMkLst>
            <pc:docMk/>
            <pc:sldMk cId="3825294983" sldId="319"/>
            <ac:graphicFrameMk id="5" creationId="{E40D902A-FEE2-39A7-AC21-EB4FF903D5C6}"/>
          </ac:graphicFrameMkLst>
        </pc:graphicFrameChg>
      </pc:sldChg>
      <pc:sldChg chg="delSp add del setBg delDesignElem">
        <pc:chgData name="Ragnvald Holst-Larsen" userId="a9209175-9fff-4820-b0c2-77ad65e07761" providerId="ADAL" clId="{AFD52FE1-8185-40D1-9D34-F8DEE366034A}" dt="2023-05-08T18:23:13.870" v="2941" actId="47"/>
        <pc:sldMkLst>
          <pc:docMk/>
          <pc:sldMk cId="1203252061" sldId="320"/>
        </pc:sldMkLst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203252061" sldId="320"/>
            <ac:spMk id="20" creationId="{081E4A58-353D-44AE-B2FC-2A74E2E400F7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203252061" sldId="320"/>
            <ac:spMk id="21" creationId="{362810D9-2C5A-477D-949C-C191895477F3}"/>
          </ac:spMkLst>
        </pc:spChg>
      </pc:sldChg>
      <pc:sldChg chg="addSp delSp modSp add del mod setBg delDesignElem">
        <pc:chgData name="Ragnvald Holst-Larsen" userId="a9209175-9fff-4820-b0c2-77ad65e07761" providerId="ADAL" clId="{AFD52FE1-8185-40D1-9D34-F8DEE366034A}" dt="2023-05-09T12:32:08.167" v="5550" actId="47"/>
        <pc:sldMkLst>
          <pc:docMk/>
          <pc:sldMk cId="2185909998" sldId="321"/>
        </pc:sldMkLst>
        <pc:spChg chg="del mod">
          <ac:chgData name="Ragnvald Holst-Larsen" userId="a9209175-9fff-4820-b0c2-77ad65e07761" providerId="ADAL" clId="{AFD52FE1-8185-40D1-9D34-F8DEE366034A}" dt="2023-05-09T12:32:03.553" v="5549" actId="478"/>
          <ac:spMkLst>
            <pc:docMk/>
            <pc:sldMk cId="2185909998" sldId="321"/>
            <ac:spMk id="2" creationId="{0BA3AC3B-D886-35DA-0730-E549872F997E}"/>
          </ac:spMkLst>
        </pc:spChg>
        <pc:spChg chg="add mod">
          <ac:chgData name="Ragnvald Holst-Larsen" userId="a9209175-9fff-4820-b0c2-77ad65e07761" providerId="ADAL" clId="{AFD52FE1-8185-40D1-9D34-F8DEE366034A}" dt="2023-05-09T12:32:03.553" v="5549" actId="478"/>
          <ac:spMkLst>
            <pc:docMk/>
            <pc:sldMk cId="2185909998" sldId="321"/>
            <ac:spMk id="4" creationId="{23351E4B-34C5-C053-328F-FC7EA1803503}"/>
          </ac:spMkLst>
        </pc:spChg>
        <pc:spChg chg="add mod">
          <ac:chgData name="Ragnvald Holst-Larsen" userId="a9209175-9fff-4820-b0c2-77ad65e07761" providerId="ADAL" clId="{AFD52FE1-8185-40D1-9D34-F8DEE366034A}" dt="2023-05-09T12:32:03.553" v="5549" actId="478"/>
          <ac:spMkLst>
            <pc:docMk/>
            <pc:sldMk cId="2185909998" sldId="321"/>
            <ac:spMk id="6" creationId="{848E75C0-3E58-611E-16AC-DE3F20CBB02C}"/>
          </ac:spMkLst>
        </pc:spChg>
        <pc:spChg chg="del">
          <ac:chgData name="Ragnvald Holst-Larsen" userId="a9209175-9fff-4820-b0c2-77ad65e07761" providerId="ADAL" clId="{AFD52FE1-8185-40D1-9D34-F8DEE366034A}" dt="2023-05-09T12:31:30.756" v="5545"/>
          <ac:spMkLst>
            <pc:docMk/>
            <pc:sldMk cId="2185909998" sldId="321"/>
            <ac:spMk id="23" creationId="{362810D9-2C5A-477D-949C-C191895477F3}"/>
          </ac:spMkLst>
        </pc:spChg>
        <pc:spChg chg="del">
          <ac:chgData name="Ragnvald Holst-Larsen" userId="a9209175-9fff-4820-b0c2-77ad65e07761" providerId="ADAL" clId="{AFD52FE1-8185-40D1-9D34-F8DEE366034A}" dt="2023-05-09T12:31:30.756" v="5545"/>
          <ac:spMkLst>
            <pc:docMk/>
            <pc:sldMk cId="2185909998" sldId="321"/>
            <ac:spMk id="25" creationId="{081E4A58-353D-44AE-B2FC-2A74E2E400F7}"/>
          </ac:spMkLst>
        </pc:spChg>
        <pc:spChg chg="del mod">
          <ac:chgData name="Ragnvald Holst-Larsen" userId="a9209175-9fff-4820-b0c2-77ad65e07761" providerId="ADAL" clId="{AFD52FE1-8185-40D1-9D34-F8DEE366034A}" dt="2023-05-09T12:32:03.553" v="5549" actId="478"/>
          <ac:spMkLst>
            <pc:docMk/>
            <pc:sldMk cId="2185909998" sldId="321"/>
            <ac:spMk id="26" creationId="{2053F73C-D7AD-AA5B-E57C-B3CBADC1EDAF}"/>
          </ac:spMkLst>
        </pc:spChg>
        <pc:picChg chg="del">
          <ac:chgData name="Ragnvald Holst-Larsen" userId="a9209175-9fff-4820-b0c2-77ad65e07761" providerId="ADAL" clId="{AFD52FE1-8185-40D1-9D34-F8DEE366034A}" dt="2023-05-09T12:32:03.553" v="5549" actId="478"/>
          <ac:picMkLst>
            <pc:docMk/>
            <pc:sldMk cId="2185909998" sldId="321"/>
            <ac:picMk id="24" creationId="{9938F11E-19E1-34CB-926F-2925EA157090}"/>
          </ac:picMkLst>
        </pc:picChg>
      </pc:sldChg>
      <pc:sldChg chg="delSp add del setBg delDesignElem">
        <pc:chgData name="Ragnvald Holst-Larsen" userId="a9209175-9fff-4820-b0c2-77ad65e07761" providerId="ADAL" clId="{AFD52FE1-8185-40D1-9D34-F8DEE366034A}" dt="2023-05-08T18:23:33.806" v="2943" actId="47"/>
        <pc:sldMkLst>
          <pc:docMk/>
          <pc:sldMk cId="1076354140" sldId="322"/>
        </pc:sldMkLst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076354140" sldId="322"/>
            <ac:spMk id="10" creationId="{C5E6CFF1-2F42-4E10-9A97-F116F46F53FE}"/>
          </ac:spMkLst>
        </pc:spChg>
        <pc:cxnChg chg="del">
          <ac:chgData name="Ragnvald Holst-Larsen" userId="a9209175-9fff-4820-b0c2-77ad65e07761" providerId="ADAL" clId="{AFD52FE1-8185-40D1-9D34-F8DEE366034A}" dt="2023-05-08T14:24:32.185" v="419"/>
          <ac:cxnSpMkLst>
            <pc:docMk/>
            <pc:sldMk cId="1076354140" sldId="322"/>
            <ac:cxnSpMk id="12" creationId="{67182200-4859-4C8D-BCBB-55B245C28BA3}"/>
          </ac:cxnSpMkLst>
        </pc:cxnChg>
      </pc:sldChg>
      <pc:sldChg chg="delSp add del setBg delDesignElem">
        <pc:chgData name="Ragnvald Holst-Larsen" userId="a9209175-9fff-4820-b0c2-77ad65e07761" providerId="ADAL" clId="{AFD52FE1-8185-40D1-9D34-F8DEE366034A}" dt="2023-05-08T18:13:42.874" v="2862" actId="2696"/>
        <pc:sldMkLst>
          <pc:docMk/>
          <pc:sldMk cId="1083067349" sldId="323"/>
        </pc:sldMkLst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083067349" sldId="323"/>
            <ac:spMk id="21" creationId="{201CC55D-ED54-4C5C-95E6-10947BD1103B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083067349" sldId="323"/>
            <ac:spMk id="27" creationId="{3873B707-463F-40B0-8227-E8CC6C67EB25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083067349" sldId="323"/>
            <ac:spMk id="29" creationId="{C13237C8-E62C-4F0D-A318-BD6FB6C2D138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1083067349" sldId="323"/>
            <ac:spMk id="31" creationId="{19C9EAEA-39D0-4B0E-A0EB-51E7B26740B1}"/>
          </ac:spMkLst>
        </pc:spChg>
        <pc:grpChg chg="del">
          <ac:chgData name="Ragnvald Holst-Larsen" userId="a9209175-9fff-4820-b0c2-77ad65e07761" providerId="ADAL" clId="{AFD52FE1-8185-40D1-9D34-F8DEE366034A}" dt="2023-05-08T14:24:32.185" v="419"/>
          <ac:grpSpMkLst>
            <pc:docMk/>
            <pc:sldMk cId="1083067349" sldId="323"/>
            <ac:grpSpMk id="23" creationId="{1DE889C7-FAD6-4397-98E2-05D503484459}"/>
          </ac:grpSpMkLst>
        </pc:grpChg>
      </pc:sldChg>
      <pc:sldChg chg="modSp add mod ord">
        <pc:chgData name="Ragnvald Holst-Larsen" userId="a9209175-9fff-4820-b0c2-77ad65e07761" providerId="ADAL" clId="{AFD52FE1-8185-40D1-9D34-F8DEE366034A}" dt="2023-05-09T13:27:37.008" v="6378" actId="20577"/>
        <pc:sldMkLst>
          <pc:docMk/>
          <pc:sldMk cId="2732712567" sldId="323"/>
        </pc:sldMkLst>
        <pc:spChg chg="mod">
          <ac:chgData name="Ragnvald Holst-Larsen" userId="a9209175-9fff-4820-b0c2-77ad65e07761" providerId="ADAL" clId="{AFD52FE1-8185-40D1-9D34-F8DEE366034A}" dt="2023-05-09T13:27:37.008" v="6378" actId="20577"/>
          <ac:spMkLst>
            <pc:docMk/>
            <pc:sldMk cId="2732712567" sldId="323"/>
            <ac:spMk id="3" creationId="{FEDB2A6B-ED58-2BDD-26D9-77F958D2519E}"/>
          </ac:spMkLst>
        </pc:spChg>
        <pc:picChg chg="mod">
          <ac:chgData name="Ragnvald Holst-Larsen" userId="a9209175-9fff-4820-b0c2-77ad65e07761" providerId="ADAL" clId="{AFD52FE1-8185-40D1-9D34-F8DEE366034A}" dt="2023-05-09T13:06:37.760" v="5565" actId="14100"/>
          <ac:picMkLst>
            <pc:docMk/>
            <pc:sldMk cId="2732712567" sldId="323"/>
            <ac:picMk id="4" creationId="{15F3F290-9284-4090-CFF4-C51D10616D39}"/>
          </ac:picMkLst>
        </pc:picChg>
      </pc:sldChg>
      <pc:sldChg chg="delSp modSp add mod setBg delDesignElem">
        <pc:chgData name="Ragnvald Holst-Larsen" userId="a9209175-9fff-4820-b0c2-77ad65e07761" providerId="ADAL" clId="{AFD52FE1-8185-40D1-9D34-F8DEE366034A}" dt="2023-05-09T12:29:04.947" v="5491" actId="20577"/>
        <pc:sldMkLst>
          <pc:docMk/>
          <pc:sldMk cId="2230364183" sldId="324"/>
        </pc:sldMkLst>
        <pc:spChg chg="mod">
          <ac:chgData name="Ragnvald Holst-Larsen" userId="a9209175-9fff-4820-b0c2-77ad65e07761" providerId="ADAL" clId="{AFD52FE1-8185-40D1-9D34-F8DEE366034A}" dt="2023-05-09T12:26:36.599" v="5363" actId="1076"/>
          <ac:spMkLst>
            <pc:docMk/>
            <pc:sldMk cId="2230364183" sldId="324"/>
            <ac:spMk id="2" creationId="{370D040D-A199-1EA2-DFEE-7DC0EAFDAFE0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2230364183" sldId="324"/>
            <ac:spMk id="18" creationId="{C5E6CFF1-2F42-4E10-9A97-F116F46F53FE}"/>
          </ac:spMkLst>
        </pc:spChg>
        <pc:graphicFrameChg chg="mod modGraphic">
          <ac:chgData name="Ragnvald Holst-Larsen" userId="a9209175-9fff-4820-b0c2-77ad65e07761" providerId="ADAL" clId="{AFD52FE1-8185-40D1-9D34-F8DEE366034A}" dt="2023-05-09T12:29:04.947" v="5491" actId="20577"/>
          <ac:graphicFrameMkLst>
            <pc:docMk/>
            <pc:sldMk cId="2230364183" sldId="324"/>
            <ac:graphicFrameMk id="5" creationId="{62979064-91B9-1891-496A-C5029EB7F2A9}"/>
          </ac:graphicFrameMkLst>
        </pc:graphicFrameChg>
        <pc:cxnChg chg="del">
          <ac:chgData name="Ragnvald Holst-Larsen" userId="a9209175-9fff-4820-b0c2-77ad65e07761" providerId="ADAL" clId="{AFD52FE1-8185-40D1-9D34-F8DEE366034A}" dt="2023-05-08T14:24:32.185" v="419"/>
          <ac:cxnSpMkLst>
            <pc:docMk/>
            <pc:sldMk cId="2230364183" sldId="324"/>
            <ac:cxnSpMk id="20" creationId="{67182200-4859-4C8D-BCBB-55B245C28BA3}"/>
          </ac:cxnSpMkLst>
        </pc:cxnChg>
      </pc:sldChg>
      <pc:sldChg chg="delSp modSp add del mod setBg delDesignElem">
        <pc:chgData name="Ragnvald Holst-Larsen" userId="a9209175-9fff-4820-b0c2-77ad65e07761" providerId="ADAL" clId="{AFD52FE1-8185-40D1-9D34-F8DEE366034A}" dt="2023-05-08T18:22:57.339" v="2940" actId="47"/>
        <pc:sldMkLst>
          <pc:docMk/>
          <pc:sldMk cId="716385542" sldId="330"/>
        </pc:sldMkLst>
        <pc:spChg chg="mod">
          <ac:chgData name="Ragnvald Holst-Larsen" userId="a9209175-9fff-4820-b0c2-77ad65e07761" providerId="ADAL" clId="{AFD52FE1-8185-40D1-9D34-F8DEE366034A}" dt="2023-05-08T14:24:32.382" v="421" actId="27636"/>
          <ac:spMkLst>
            <pc:docMk/>
            <pc:sldMk cId="716385542" sldId="330"/>
            <ac:spMk id="2" creationId="{370D040D-A199-1EA2-DFEE-7DC0EAFDAFE0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716385542" sldId="330"/>
            <ac:spMk id="21" creationId="{B50AB553-2A96-4A92-96F2-93548E096954}"/>
          </ac:spMkLst>
        </pc:spChg>
      </pc:sldChg>
      <pc:sldChg chg="delSp modSp add mod setBg delDesignElem">
        <pc:chgData name="Ragnvald Holst-Larsen" userId="a9209175-9fff-4820-b0c2-77ad65e07761" providerId="ADAL" clId="{AFD52FE1-8185-40D1-9D34-F8DEE366034A}" dt="2023-05-09T13:02:22.914" v="5558" actId="14100"/>
        <pc:sldMkLst>
          <pc:docMk/>
          <pc:sldMk cId="2696722930" sldId="331"/>
        </pc:sldMkLst>
        <pc:spChg chg="mod">
          <ac:chgData name="Ragnvald Holst-Larsen" userId="a9209175-9fff-4820-b0c2-77ad65e07761" providerId="ADAL" clId="{AFD52FE1-8185-40D1-9D34-F8DEE366034A}" dt="2023-05-09T12:30:02.140" v="5520" actId="20577"/>
          <ac:spMkLst>
            <pc:docMk/>
            <pc:sldMk cId="2696722930" sldId="331"/>
            <ac:spMk id="4" creationId="{E946F0A5-708D-CE5A-0626-3AEF0875BC6A}"/>
          </ac:spMkLst>
        </pc:spChg>
        <pc:spChg chg="mod">
          <ac:chgData name="Ragnvald Holst-Larsen" userId="a9209175-9fff-4820-b0c2-77ad65e07761" providerId="ADAL" clId="{AFD52FE1-8185-40D1-9D34-F8DEE366034A}" dt="2023-05-09T13:02:22.914" v="5558" actId="14100"/>
          <ac:spMkLst>
            <pc:docMk/>
            <pc:sldMk cId="2696722930" sldId="331"/>
            <ac:spMk id="5" creationId="{D9BDFE52-C549-6DF0-9E7B-11068FD493A9}"/>
          </ac:spMkLst>
        </pc:spChg>
        <pc:spChg chg="mod">
          <ac:chgData name="Ragnvald Holst-Larsen" userId="a9209175-9fff-4820-b0c2-77ad65e07761" providerId="ADAL" clId="{AFD52FE1-8185-40D1-9D34-F8DEE366034A}" dt="2023-05-09T12:32:56.757" v="5556" actId="27636"/>
          <ac:spMkLst>
            <pc:docMk/>
            <pc:sldMk cId="2696722930" sldId="331"/>
            <ac:spMk id="6" creationId="{6DBC70B7-3B67-6F46-4E68-59A14556A631}"/>
          </ac:spMkLst>
        </pc:spChg>
        <pc:spChg chg="del">
          <ac:chgData name="Ragnvald Holst-Larsen" userId="a9209175-9fff-4820-b0c2-77ad65e07761" providerId="ADAL" clId="{AFD52FE1-8185-40D1-9D34-F8DEE366034A}" dt="2023-05-08T14:24:32.185" v="419"/>
          <ac:spMkLst>
            <pc:docMk/>
            <pc:sldMk cId="2696722930" sldId="331"/>
            <ac:spMk id="11" creationId="{B36F400F-DF28-43BC-8D8E-4929793B392A}"/>
          </ac:spMkLst>
        </pc:spChg>
      </pc:sldChg>
      <pc:sldChg chg="modSp add del mod">
        <pc:chgData name="Ragnvald Holst-Larsen" userId="a9209175-9fff-4820-b0c2-77ad65e07761" providerId="ADAL" clId="{AFD52FE1-8185-40D1-9D34-F8DEE366034A}" dt="2023-05-09T12:23:08.867" v="5083" actId="47"/>
        <pc:sldMkLst>
          <pc:docMk/>
          <pc:sldMk cId="3556479107" sldId="343"/>
        </pc:sldMkLst>
        <pc:graphicFrameChg chg="mod">
          <ac:chgData name="Ragnvald Holst-Larsen" userId="a9209175-9fff-4820-b0c2-77ad65e07761" providerId="ADAL" clId="{AFD52FE1-8185-40D1-9D34-F8DEE366034A}" dt="2023-05-08T18:24:20.040" v="2944" actId="1076"/>
          <ac:graphicFrameMkLst>
            <pc:docMk/>
            <pc:sldMk cId="3556479107" sldId="343"/>
            <ac:graphicFrameMk id="5" creationId="{E40D902A-FEE2-39A7-AC21-EB4FF903D5C6}"/>
          </ac:graphicFrameMkLst>
        </pc:graphicFrameChg>
      </pc:sldChg>
      <pc:sldChg chg="addSp modSp add mod">
        <pc:chgData name="Ragnvald Holst-Larsen" userId="a9209175-9fff-4820-b0c2-77ad65e07761" providerId="ADAL" clId="{AFD52FE1-8185-40D1-9D34-F8DEE366034A}" dt="2023-05-08T16:19:29.025" v="1443" actId="1076"/>
        <pc:sldMkLst>
          <pc:docMk/>
          <pc:sldMk cId="76421800" sldId="344"/>
        </pc:sldMkLst>
        <pc:spChg chg="mod">
          <ac:chgData name="Ragnvald Holst-Larsen" userId="a9209175-9fff-4820-b0c2-77ad65e07761" providerId="ADAL" clId="{AFD52FE1-8185-40D1-9D34-F8DEE366034A}" dt="2023-05-08T15:52:43.272" v="1330" actId="20577"/>
          <ac:spMkLst>
            <pc:docMk/>
            <pc:sldMk cId="76421800" sldId="344"/>
            <ac:spMk id="2" creationId="{E35B221F-A9DF-E786-4532-7DB7FF21679D}"/>
          </ac:spMkLst>
        </pc:spChg>
        <pc:graphicFrameChg chg="mod">
          <ac:chgData name="Ragnvald Holst-Larsen" userId="a9209175-9fff-4820-b0c2-77ad65e07761" providerId="ADAL" clId="{AFD52FE1-8185-40D1-9D34-F8DEE366034A}" dt="2023-05-08T15:53:15.913" v="1331" actId="20577"/>
          <ac:graphicFrameMkLst>
            <pc:docMk/>
            <pc:sldMk cId="76421800" sldId="344"/>
            <ac:graphicFrameMk id="7" creationId="{86CEDF83-5A36-DBC2-5CF9-62C87086298D}"/>
          </ac:graphicFrameMkLst>
        </pc:graphicFrameChg>
        <pc:picChg chg="add mod">
          <ac:chgData name="Ragnvald Holst-Larsen" userId="a9209175-9fff-4820-b0c2-77ad65e07761" providerId="ADAL" clId="{AFD52FE1-8185-40D1-9D34-F8DEE366034A}" dt="2023-05-08T16:19:29.025" v="1443" actId="1076"/>
          <ac:picMkLst>
            <pc:docMk/>
            <pc:sldMk cId="76421800" sldId="344"/>
            <ac:picMk id="4" creationId="{5630F6DE-2D8E-6282-0BB3-B0FD03F0B444}"/>
          </ac:picMkLst>
        </pc:picChg>
      </pc:sldChg>
      <pc:sldChg chg="addSp delSp modSp add mod ord setBg">
        <pc:chgData name="Ragnvald Holst-Larsen" userId="a9209175-9fff-4820-b0c2-77ad65e07761" providerId="ADAL" clId="{AFD52FE1-8185-40D1-9D34-F8DEE366034A}" dt="2023-05-09T13:22:33.867" v="6060" actId="20577"/>
        <pc:sldMkLst>
          <pc:docMk/>
          <pc:sldMk cId="2987215917" sldId="345"/>
        </pc:sldMkLst>
        <pc:spChg chg="mod">
          <ac:chgData name="Ragnvald Holst-Larsen" userId="a9209175-9fff-4820-b0c2-77ad65e07761" providerId="ADAL" clId="{AFD52FE1-8185-40D1-9D34-F8DEE366034A}" dt="2023-05-09T13:15:47.114" v="5873" actId="26606"/>
          <ac:spMkLst>
            <pc:docMk/>
            <pc:sldMk cId="2987215917" sldId="345"/>
            <ac:spMk id="2" creationId="{5AA9124B-DFF9-B625-4A49-330140E1FA3F}"/>
          </ac:spMkLst>
        </pc:spChg>
        <pc:spChg chg="mod">
          <ac:chgData name="Ragnvald Holst-Larsen" userId="a9209175-9fff-4820-b0c2-77ad65e07761" providerId="ADAL" clId="{AFD52FE1-8185-40D1-9D34-F8DEE366034A}" dt="2023-05-09T13:22:33.867" v="6060" actId="20577"/>
          <ac:spMkLst>
            <pc:docMk/>
            <pc:sldMk cId="2987215917" sldId="345"/>
            <ac:spMk id="3" creationId="{1CBDD2B1-6B94-C4A5-44CC-761B014654E4}"/>
          </ac:spMkLst>
        </pc:spChg>
        <pc:spChg chg="add mod">
          <ac:chgData name="Ragnvald Holst-Larsen" userId="a9209175-9fff-4820-b0c2-77ad65e07761" providerId="ADAL" clId="{AFD52FE1-8185-40D1-9D34-F8DEE366034A}" dt="2023-05-08T16:02:24.095" v="1383"/>
          <ac:spMkLst>
            <pc:docMk/>
            <pc:sldMk cId="2987215917" sldId="345"/>
            <ac:spMk id="6" creationId="{7219F6EF-F589-F4D9-90FE-D0768E1FDC21}"/>
          </ac:spMkLst>
        </pc:spChg>
        <pc:spChg chg="add mod">
          <ac:chgData name="Ragnvald Holst-Larsen" userId="a9209175-9fff-4820-b0c2-77ad65e07761" providerId="ADAL" clId="{AFD52FE1-8185-40D1-9D34-F8DEE366034A}" dt="2023-05-08T16:02:24.095" v="1383"/>
          <ac:spMkLst>
            <pc:docMk/>
            <pc:sldMk cId="2987215917" sldId="345"/>
            <ac:spMk id="7" creationId="{F194DD8F-A6C5-887C-5FB4-9CBEDAB69F1B}"/>
          </ac:spMkLst>
        </pc:spChg>
        <pc:spChg chg="add mod">
          <ac:chgData name="Ragnvald Holst-Larsen" userId="a9209175-9fff-4820-b0c2-77ad65e07761" providerId="ADAL" clId="{AFD52FE1-8185-40D1-9D34-F8DEE366034A}" dt="2023-05-08T16:02:38.313" v="1385"/>
          <ac:spMkLst>
            <pc:docMk/>
            <pc:sldMk cId="2987215917" sldId="345"/>
            <ac:spMk id="9" creationId="{3E921062-EB6A-9306-E6DF-981E634587DF}"/>
          </ac:spMkLst>
        </pc:spChg>
        <pc:spChg chg="add mod">
          <ac:chgData name="Ragnvald Holst-Larsen" userId="a9209175-9fff-4820-b0c2-77ad65e07761" providerId="ADAL" clId="{AFD52FE1-8185-40D1-9D34-F8DEE366034A}" dt="2023-05-08T16:02:38.313" v="1385"/>
          <ac:spMkLst>
            <pc:docMk/>
            <pc:sldMk cId="2987215917" sldId="345"/>
            <ac:spMk id="10" creationId="{554C70F9-6CA8-8C51-5912-C6FEEAF0AE1A}"/>
          </ac:spMkLst>
        </pc:spChg>
        <pc:spChg chg="add mod">
          <ac:chgData name="Ragnvald Holst-Larsen" userId="a9209175-9fff-4820-b0c2-77ad65e07761" providerId="ADAL" clId="{AFD52FE1-8185-40D1-9D34-F8DEE366034A}" dt="2023-05-08T16:03:03.911" v="1387"/>
          <ac:spMkLst>
            <pc:docMk/>
            <pc:sldMk cId="2987215917" sldId="345"/>
            <ac:spMk id="12" creationId="{C8053EC1-C176-732C-EBEB-96392A976ABC}"/>
          </ac:spMkLst>
        </pc:spChg>
        <pc:spChg chg="add mod">
          <ac:chgData name="Ragnvald Holst-Larsen" userId="a9209175-9fff-4820-b0c2-77ad65e07761" providerId="ADAL" clId="{AFD52FE1-8185-40D1-9D34-F8DEE366034A}" dt="2023-05-08T16:03:03.911" v="1387"/>
          <ac:spMkLst>
            <pc:docMk/>
            <pc:sldMk cId="2987215917" sldId="345"/>
            <ac:spMk id="13" creationId="{8EF7ECA9-351F-C366-FE5E-1919BD49A8A8}"/>
          </ac:spMkLst>
        </pc:spChg>
        <pc:spChg chg="add mod">
          <ac:chgData name="Ragnvald Holst-Larsen" userId="a9209175-9fff-4820-b0c2-77ad65e07761" providerId="ADAL" clId="{AFD52FE1-8185-40D1-9D34-F8DEE366034A}" dt="2023-05-08T16:03:34.934" v="1394"/>
          <ac:spMkLst>
            <pc:docMk/>
            <pc:sldMk cId="2987215917" sldId="345"/>
            <ac:spMk id="15" creationId="{E38064AB-D2F8-E318-C8A1-4ACAB1077702}"/>
          </ac:spMkLst>
        </pc:spChg>
        <pc:spChg chg="add mod">
          <ac:chgData name="Ragnvald Holst-Larsen" userId="a9209175-9fff-4820-b0c2-77ad65e07761" providerId="ADAL" clId="{AFD52FE1-8185-40D1-9D34-F8DEE366034A}" dt="2023-05-08T16:03:34.934" v="1394"/>
          <ac:spMkLst>
            <pc:docMk/>
            <pc:sldMk cId="2987215917" sldId="345"/>
            <ac:spMk id="16" creationId="{527D2E6D-4D78-C955-D840-76249CAA692E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03" creationId="{5A0118C5-4F8D-4CF4-BADD-53FEACC6C42A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05" creationId="{F98F79A4-A6C7-4101-B1E9-27E05CB7CFA0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07" creationId="{79AFCB35-9C04-4524-A0B1-57FF6865D013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09" creationId="{D11AD2AD-0BA0-4DD3-8EEA-84686A0E718C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11" creationId="{83C8019B-3985-409B-9B87-494B974EE9A2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13" creationId="{9E5C5460-229E-46C8-A712-CC317985420F}"/>
          </ac:spMkLst>
        </pc:spChg>
        <pc:spChg chg="add del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15" creationId="{B85A4DB3-61AA-49A1-85A9-B3397CD519AB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27" creationId="{5A0118C5-4F8D-4CF4-BADD-53FEACC6C42A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29" creationId="{F98F79A4-A6C7-4101-B1E9-27E05CB7CFA0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31" creationId="{79AFCB35-9C04-4524-A0B1-57FF6865D013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33" creationId="{D11AD2AD-0BA0-4DD3-8EEA-84686A0E718C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35" creationId="{83C8019B-3985-409B-9B87-494B974EE9A2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37" creationId="{9E5C5460-229E-46C8-A712-CC317985420F}"/>
          </ac:spMkLst>
        </pc:spChg>
        <pc:spChg chg="add">
          <ac:chgData name="Ragnvald Holst-Larsen" userId="a9209175-9fff-4820-b0c2-77ad65e07761" providerId="ADAL" clId="{AFD52FE1-8185-40D1-9D34-F8DEE366034A}" dt="2023-05-09T13:22:05.277" v="6050" actId="26606"/>
          <ac:spMkLst>
            <pc:docMk/>
            <pc:sldMk cId="2987215917" sldId="345"/>
            <ac:spMk id="4139" creationId="{B85A4DB3-61AA-49A1-85A9-B3397CD519AB}"/>
          </ac:spMkLst>
        </pc:spChg>
        <pc:grpChg chg="add del mod">
          <ac:chgData name="Ragnvald Holst-Larsen" userId="a9209175-9fff-4820-b0c2-77ad65e07761" providerId="ADAL" clId="{AFD52FE1-8185-40D1-9D34-F8DEE366034A}" dt="2023-05-08T16:02:26.906" v="1384" actId="478"/>
          <ac:grpSpMkLst>
            <pc:docMk/>
            <pc:sldMk cId="2987215917" sldId="345"/>
            <ac:grpSpMk id="4" creationId="{9182B485-FF8C-17E7-A879-74CF47DABB36}"/>
          </ac:grpSpMkLst>
        </pc:grpChg>
        <pc:grpChg chg="add del mod">
          <ac:chgData name="Ragnvald Holst-Larsen" userId="a9209175-9fff-4820-b0c2-77ad65e07761" providerId="ADAL" clId="{AFD52FE1-8185-40D1-9D34-F8DEE366034A}" dt="2023-05-08T16:02:40.651" v="1386" actId="478"/>
          <ac:grpSpMkLst>
            <pc:docMk/>
            <pc:sldMk cId="2987215917" sldId="345"/>
            <ac:grpSpMk id="8" creationId="{F21A90E2-75CF-B2C4-6369-3C5A6F87F4AF}"/>
          </ac:grpSpMkLst>
        </pc:grpChg>
        <pc:grpChg chg="add del mod">
          <ac:chgData name="Ragnvald Holst-Larsen" userId="a9209175-9fff-4820-b0c2-77ad65e07761" providerId="ADAL" clId="{AFD52FE1-8185-40D1-9D34-F8DEE366034A}" dt="2023-05-08T16:03:05.493" v="1388" actId="478"/>
          <ac:grpSpMkLst>
            <pc:docMk/>
            <pc:sldMk cId="2987215917" sldId="345"/>
            <ac:grpSpMk id="11" creationId="{4059617F-E407-A236-D224-917D2CB2B81F}"/>
          </ac:grpSpMkLst>
        </pc:grpChg>
        <pc:grpChg chg="add del mod">
          <ac:chgData name="Ragnvald Holst-Larsen" userId="a9209175-9fff-4820-b0c2-77ad65e07761" providerId="ADAL" clId="{AFD52FE1-8185-40D1-9D34-F8DEE366034A}" dt="2023-05-09T13:11:31.434" v="5631" actId="478"/>
          <ac:grpSpMkLst>
            <pc:docMk/>
            <pc:sldMk cId="2987215917" sldId="345"/>
            <ac:grpSpMk id="14" creationId="{FB3F9647-D2CA-AB09-F040-088937FC4FCD}"/>
          </ac:grpSpMkLst>
        </pc:grpChg>
        <pc:grpChg chg="add del">
          <ac:chgData name="Ragnvald Holst-Larsen" userId="a9209175-9fff-4820-b0c2-77ad65e07761" providerId="ADAL" clId="{AFD52FE1-8185-40D1-9D34-F8DEE366034A}" dt="2023-05-09T13:22:05.277" v="6050" actId="26606"/>
          <ac:grpSpMkLst>
            <pc:docMk/>
            <pc:sldMk cId="2987215917" sldId="345"/>
            <ac:grpSpMk id="4117" creationId="{0C156BF8-7FF7-440F-BE2B-417DFFE8BFA5}"/>
          </ac:grpSpMkLst>
        </pc:grpChg>
        <pc:grpChg chg="add">
          <ac:chgData name="Ragnvald Holst-Larsen" userId="a9209175-9fff-4820-b0c2-77ad65e07761" providerId="ADAL" clId="{AFD52FE1-8185-40D1-9D34-F8DEE366034A}" dt="2023-05-09T13:22:05.277" v="6050" actId="26606"/>
          <ac:grpSpMkLst>
            <pc:docMk/>
            <pc:sldMk cId="2987215917" sldId="345"/>
            <ac:grpSpMk id="4141" creationId="{0C156BF8-7FF7-440F-BE2B-417DFFE8BFA5}"/>
          </ac:grpSpMkLst>
        </pc:grpChg>
        <pc:picChg chg="del">
          <ac:chgData name="Ragnvald Holst-Larsen" userId="a9209175-9fff-4820-b0c2-77ad65e07761" providerId="ADAL" clId="{AFD52FE1-8185-40D1-9D34-F8DEE366034A}" dt="2023-05-09T13:11:13.443" v="5627" actId="478"/>
          <ac:picMkLst>
            <pc:docMk/>
            <pc:sldMk cId="2987215917" sldId="345"/>
            <ac:picMk id="5" creationId="{0B5AFA34-89A4-0D9C-902D-1644491E539B}"/>
          </ac:picMkLst>
        </pc:picChg>
        <pc:picChg chg="add del mod">
          <ac:chgData name="Ragnvald Holst-Larsen" userId="a9209175-9fff-4820-b0c2-77ad65e07761" providerId="ADAL" clId="{AFD52FE1-8185-40D1-9D34-F8DEE366034A}" dt="2023-05-09T13:21:39.156" v="6048" actId="478"/>
          <ac:picMkLst>
            <pc:docMk/>
            <pc:sldMk cId="2987215917" sldId="345"/>
            <ac:picMk id="4098" creationId="{F05C475B-F586-C88C-7093-3F74395DAAC7}"/>
          </ac:picMkLst>
        </pc:picChg>
        <pc:picChg chg="add mod">
          <ac:chgData name="Ragnvald Holst-Larsen" userId="a9209175-9fff-4820-b0c2-77ad65e07761" providerId="ADAL" clId="{AFD52FE1-8185-40D1-9D34-F8DEE366034A}" dt="2023-05-09T13:22:05.277" v="6050" actId="26606"/>
          <ac:picMkLst>
            <pc:docMk/>
            <pc:sldMk cId="2987215917" sldId="345"/>
            <ac:picMk id="4100" creationId="{8DFC746E-0327-0241-9BB2-9422A366B51F}"/>
          </ac:picMkLst>
        </pc:picChg>
      </pc:sldChg>
      <pc:sldChg chg="addSp delSp modSp add del mod">
        <pc:chgData name="Ragnvald Holst-Larsen" userId="a9209175-9fff-4820-b0c2-77ad65e07761" providerId="ADAL" clId="{AFD52FE1-8185-40D1-9D34-F8DEE366034A}" dt="2023-05-09T12:20:53.621" v="5068" actId="47"/>
        <pc:sldMkLst>
          <pc:docMk/>
          <pc:sldMk cId="847658536" sldId="346"/>
        </pc:sldMkLst>
        <pc:spChg chg="add mod">
          <ac:chgData name="Ragnvald Holst-Larsen" userId="a9209175-9fff-4820-b0c2-77ad65e07761" providerId="ADAL" clId="{AFD52FE1-8185-40D1-9D34-F8DEE366034A}" dt="2023-05-08T16:03:45.422" v="1396"/>
          <ac:spMkLst>
            <pc:docMk/>
            <pc:sldMk cId="847658536" sldId="346"/>
            <ac:spMk id="6" creationId="{99471014-BC29-3234-3605-6D5162DB65DC}"/>
          </ac:spMkLst>
        </pc:spChg>
        <pc:spChg chg="add mod">
          <ac:chgData name="Ragnvald Holst-Larsen" userId="a9209175-9fff-4820-b0c2-77ad65e07761" providerId="ADAL" clId="{AFD52FE1-8185-40D1-9D34-F8DEE366034A}" dt="2023-05-08T16:03:45.422" v="1396"/>
          <ac:spMkLst>
            <pc:docMk/>
            <pc:sldMk cId="847658536" sldId="346"/>
            <ac:spMk id="7" creationId="{01BA19E9-422C-3511-97F6-EB45B748BFA6}"/>
          </ac:spMkLst>
        </pc:spChg>
        <pc:spChg chg="add mod">
          <ac:chgData name="Ragnvald Holst-Larsen" userId="a9209175-9fff-4820-b0c2-77ad65e07761" providerId="ADAL" clId="{AFD52FE1-8185-40D1-9D34-F8DEE366034A}" dt="2023-05-08T16:03:56.835" v="1398"/>
          <ac:spMkLst>
            <pc:docMk/>
            <pc:sldMk cId="847658536" sldId="346"/>
            <ac:spMk id="9" creationId="{F1214793-F00E-E59A-1CAC-274552CC4E08}"/>
          </ac:spMkLst>
        </pc:spChg>
        <pc:spChg chg="add mod">
          <ac:chgData name="Ragnvald Holst-Larsen" userId="a9209175-9fff-4820-b0c2-77ad65e07761" providerId="ADAL" clId="{AFD52FE1-8185-40D1-9D34-F8DEE366034A}" dt="2023-05-08T16:03:56.835" v="1398"/>
          <ac:spMkLst>
            <pc:docMk/>
            <pc:sldMk cId="847658536" sldId="346"/>
            <ac:spMk id="10" creationId="{BAB9638F-60BC-FD24-1739-92FDC117EE53}"/>
          </ac:spMkLst>
        </pc:spChg>
        <pc:spChg chg="add mod">
          <ac:chgData name="Ragnvald Holst-Larsen" userId="a9209175-9fff-4820-b0c2-77ad65e07761" providerId="ADAL" clId="{AFD52FE1-8185-40D1-9D34-F8DEE366034A}" dt="2023-05-08T16:04:17.051" v="1400"/>
          <ac:spMkLst>
            <pc:docMk/>
            <pc:sldMk cId="847658536" sldId="346"/>
            <ac:spMk id="12" creationId="{47020C17-BD60-145E-C8E1-6F9C1C8C072A}"/>
          </ac:spMkLst>
        </pc:spChg>
        <pc:spChg chg="add mod">
          <ac:chgData name="Ragnvald Holst-Larsen" userId="a9209175-9fff-4820-b0c2-77ad65e07761" providerId="ADAL" clId="{AFD52FE1-8185-40D1-9D34-F8DEE366034A}" dt="2023-05-08T16:04:17.051" v="1400"/>
          <ac:spMkLst>
            <pc:docMk/>
            <pc:sldMk cId="847658536" sldId="346"/>
            <ac:spMk id="13" creationId="{C81413FA-C13E-01B5-0C48-882CEC404FEB}"/>
          </ac:spMkLst>
        </pc:spChg>
        <pc:grpChg chg="add del mod">
          <ac:chgData name="Ragnvald Holst-Larsen" userId="a9209175-9fff-4820-b0c2-77ad65e07761" providerId="ADAL" clId="{AFD52FE1-8185-40D1-9D34-F8DEE366034A}" dt="2023-05-08T16:03:46.782" v="1397" actId="478"/>
          <ac:grpSpMkLst>
            <pc:docMk/>
            <pc:sldMk cId="847658536" sldId="346"/>
            <ac:grpSpMk id="4" creationId="{0A9BBDF3-3E82-2D5E-46F6-6E76071B9A76}"/>
          </ac:grpSpMkLst>
        </pc:grpChg>
        <pc:grpChg chg="add del mod">
          <ac:chgData name="Ragnvald Holst-Larsen" userId="a9209175-9fff-4820-b0c2-77ad65e07761" providerId="ADAL" clId="{AFD52FE1-8185-40D1-9D34-F8DEE366034A}" dt="2023-05-08T16:03:58.114" v="1399" actId="478"/>
          <ac:grpSpMkLst>
            <pc:docMk/>
            <pc:sldMk cId="847658536" sldId="346"/>
            <ac:grpSpMk id="8" creationId="{7123D149-E960-8FE0-E8D0-6C0D48ACBBE6}"/>
          </ac:grpSpMkLst>
        </pc:grpChg>
        <pc:grpChg chg="add mod">
          <ac:chgData name="Ragnvald Holst-Larsen" userId="a9209175-9fff-4820-b0c2-77ad65e07761" providerId="ADAL" clId="{AFD52FE1-8185-40D1-9D34-F8DEE366034A}" dt="2023-05-08T16:04:19.371" v="1401" actId="1076"/>
          <ac:grpSpMkLst>
            <pc:docMk/>
            <pc:sldMk cId="847658536" sldId="346"/>
            <ac:grpSpMk id="11" creationId="{4BDC65DA-07B8-9C03-8B4D-1BA1F3F208EA}"/>
          </ac:grpSpMkLst>
        </pc:grpChg>
      </pc:sldChg>
      <pc:sldChg chg="addSp delSp modSp add mod ord">
        <pc:chgData name="Ragnvald Holst-Larsen" userId="a9209175-9fff-4820-b0c2-77ad65e07761" providerId="ADAL" clId="{AFD52FE1-8185-40D1-9D34-F8DEE366034A}" dt="2023-05-09T14:33:04.759" v="6930" actId="20577"/>
        <pc:sldMkLst>
          <pc:docMk/>
          <pc:sldMk cId="2688977717" sldId="347"/>
        </pc:sldMkLst>
        <pc:spChg chg="mod">
          <ac:chgData name="Ragnvald Holst-Larsen" userId="a9209175-9fff-4820-b0c2-77ad65e07761" providerId="ADAL" clId="{AFD52FE1-8185-40D1-9D34-F8DEE366034A}" dt="2023-05-09T12:17:51.120" v="4926" actId="20577"/>
          <ac:spMkLst>
            <pc:docMk/>
            <pc:sldMk cId="2688977717" sldId="347"/>
            <ac:spMk id="2" creationId="{270E2014-8325-562B-8355-6326014809AF}"/>
          </ac:spMkLst>
        </pc:spChg>
        <pc:spChg chg="mod">
          <ac:chgData name="Ragnvald Holst-Larsen" userId="a9209175-9fff-4820-b0c2-77ad65e07761" providerId="ADAL" clId="{AFD52FE1-8185-40D1-9D34-F8DEE366034A}" dt="2023-05-09T14:33:04.759" v="6930" actId="20577"/>
          <ac:spMkLst>
            <pc:docMk/>
            <pc:sldMk cId="2688977717" sldId="347"/>
            <ac:spMk id="3" creationId="{EC2E3F62-8798-4C0C-98F0-55663F115BF7}"/>
          </ac:spMkLst>
        </pc:spChg>
        <pc:spChg chg="add del">
          <ac:chgData name="Ragnvald Holst-Larsen" userId="a9209175-9fff-4820-b0c2-77ad65e07761" providerId="ADAL" clId="{AFD52FE1-8185-40D1-9D34-F8DEE366034A}" dt="2023-05-08T16:04:52.908" v="1404" actId="22"/>
          <ac:spMkLst>
            <pc:docMk/>
            <pc:sldMk cId="2688977717" sldId="347"/>
            <ac:spMk id="6" creationId="{D0F7B83E-8446-9B46-2190-2D0F95961C48}"/>
          </ac:spMkLst>
        </pc:spChg>
        <pc:spChg chg="add mod">
          <ac:chgData name="Ragnvald Holst-Larsen" userId="a9209175-9fff-4820-b0c2-77ad65e07761" providerId="ADAL" clId="{AFD52FE1-8185-40D1-9D34-F8DEE366034A}" dt="2023-05-08T16:04:53.713" v="1405"/>
          <ac:spMkLst>
            <pc:docMk/>
            <pc:sldMk cId="2688977717" sldId="347"/>
            <ac:spMk id="8" creationId="{9F8BB826-DF0C-1F31-3EF7-7623F81AE9D2}"/>
          </ac:spMkLst>
        </pc:spChg>
        <pc:spChg chg="add mod">
          <ac:chgData name="Ragnvald Holst-Larsen" userId="a9209175-9fff-4820-b0c2-77ad65e07761" providerId="ADAL" clId="{AFD52FE1-8185-40D1-9D34-F8DEE366034A}" dt="2023-05-08T16:04:53.713" v="1405"/>
          <ac:spMkLst>
            <pc:docMk/>
            <pc:sldMk cId="2688977717" sldId="347"/>
            <ac:spMk id="9" creationId="{825F34DA-3396-7F29-FAFC-27BF3CD68D99}"/>
          </ac:spMkLst>
        </pc:spChg>
        <pc:spChg chg="add mod">
          <ac:chgData name="Ragnvald Holst-Larsen" userId="a9209175-9fff-4820-b0c2-77ad65e07761" providerId="ADAL" clId="{AFD52FE1-8185-40D1-9D34-F8DEE366034A}" dt="2023-05-08T16:05:52.813" v="1409"/>
          <ac:spMkLst>
            <pc:docMk/>
            <pc:sldMk cId="2688977717" sldId="347"/>
            <ac:spMk id="11" creationId="{36A466C5-4A99-19EC-36BB-364136728AED}"/>
          </ac:spMkLst>
        </pc:spChg>
        <pc:spChg chg="add mod">
          <ac:chgData name="Ragnvald Holst-Larsen" userId="a9209175-9fff-4820-b0c2-77ad65e07761" providerId="ADAL" clId="{AFD52FE1-8185-40D1-9D34-F8DEE366034A}" dt="2023-05-09T07:57:10.080" v="4249" actId="403"/>
          <ac:spMkLst>
            <pc:docMk/>
            <pc:sldMk cId="2688977717" sldId="347"/>
            <ac:spMk id="12" creationId="{20098FBF-F8F1-E304-8CBF-3BB9BFA2C129}"/>
          </ac:spMkLst>
        </pc:spChg>
        <pc:grpChg chg="add del mod">
          <ac:chgData name="Ragnvald Holst-Larsen" userId="a9209175-9fff-4820-b0c2-77ad65e07761" providerId="ADAL" clId="{AFD52FE1-8185-40D1-9D34-F8DEE366034A}" dt="2023-05-08T16:04:54.969" v="1406" actId="478"/>
          <ac:grpSpMkLst>
            <pc:docMk/>
            <pc:sldMk cId="2688977717" sldId="347"/>
            <ac:grpSpMk id="7" creationId="{75518985-B693-B2E6-7E19-5339CA13D616}"/>
          </ac:grpSpMkLst>
        </pc:grpChg>
        <pc:grpChg chg="add mod">
          <ac:chgData name="Ragnvald Holst-Larsen" userId="a9209175-9fff-4820-b0c2-77ad65e07761" providerId="ADAL" clId="{AFD52FE1-8185-40D1-9D34-F8DEE366034A}" dt="2023-05-09T14:32:20.461" v="6825" actId="1076"/>
          <ac:grpSpMkLst>
            <pc:docMk/>
            <pc:sldMk cId="2688977717" sldId="347"/>
            <ac:grpSpMk id="10" creationId="{3E7CC605-F8F3-339C-E567-B7D9091DEC30}"/>
          </ac:grpSpMkLst>
        </pc:grpChg>
        <pc:picChg chg="del">
          <ac:chgData name="Ragnvald Holst-Larsen" userId="a9209175-9fff-4820-b0c2-77ad65e07761" providerId="ADAL" clId="{AFD52FE1-8185-40D1-9D34-F8DEE366034A}" dt="2023-05-09T07:56:53.833" v="4243" actId="478"/>
          <ac:picMkLst>
            <pc:docMk/>
            <pc:sldMk cId="2688977717" sldId="347"/>
            <ac:picMk id="5" creationId="{E6DF96DD-AF40-ED3E-A5BC-613F42FFAA73}"/>
          </ac:picMkLst>
        </pc:picChg>
      </pc:sldChg>
      <pc:sldChg chg="addSp delSp modSp add mod setBg">
        <pc:chgData name="Ragnvald Holst-Larsen" userId="a9209175-9fff-4820-b0c2-77ad65e07761" providerId="ADAL" clId="{AFD52FE1-8185-40D1-9D34-F8DEE366034A}" dt="2023-05-09T14:04:08.501" v="6393" actId="14100"/>
        <pc:sldMkLst>
          <pc:docMk/>
          <pc:sldMk cId="2320617714" sldId="348"/>
        </pc:sldMkLst>
        <pc:spChg chg="mod">
          <ac:chgData name="Ragnvald Holst-Larsen" userId="a9209175-9fff-4820-b0c2-77ad65e07761" providerId="ADAL" clId="{AFD52FE1-8185-40D1-9D34-F8DEE366034A}" dt="2023-05-09T14:04:03.105" v="6392" actId="20577"/>
          <ac:spMkLst>
            <pc:docMk/>
            <pc:sldMk cId="2320617714" sldId="348"/>
            <ac:spMk id="2" creationId="{DED58437-5F75-A9BE-FDF4-EDDF12A6283C}"/>
          </ac:spMkLst>
        </pc:spChg>
        <pc:spChg chg="mod ord">
          <ac:chgData name="Ragnvald Holst-Larsen" userId="a9209175-9fff-4820-b0c2-77ad65e07761" providerId="ADAL" clId="{AFD52FE1-8185-40D1-9D34-F8DEE366034A}" dt="2023-05-09T14:04:08.501" v="6393" actId="14100"/>
          <ac:spMkLst>
            <pc:docMk/>
            <pc:sldMk cId="2320617714" sldId="348"/>
            <ac:spMk id="3" creationId="{AFFA608B-9B81-0C7D-DF44-AEF68BCD0CE7}"/>
          </ac:spMkLst>
        </pc:spChg>
        <pc:spChg chg="add mod">
          <ac:chgData name="Ragnvald Holst-Larsen" userId="a9209175-9fff-4820-b0c2-77ad65e07761" providerId="ADAL" clId="{AFD52FE1-8185-40D1-9D34-F8DEE366034A}" dt="2023-05-08T16:06:25.750" v="1411"/>
          <ac:spMkLst>
            <pc:docMk/>
            <pc:sldMk cId="2320617714" sldId="348"/>
            <ac:spMk id="5" creationId="{6D7C2E26-95E0-CBB7-3A27-76AEF508E639}"/>
          </ac:spMkLst>
        </pc:spChg>
        <pc:spChg chg="add mod">
          <ac:chgData name="Ragnvald Holst-Larsen" userId="a9209175-9fff-4820-b0c2-77ad65e07761" providerId="ADAL" clId="{AFD52FE1-8185-40D1-9D34-F8DEE366034A}" dt="2023-05-08T18:11:41.770" v="2853" actId="20577"/>
          <ac:spMkLst>
            <pc:docMk/>
            <pc:sldMk cId="2320617714" sldId="348"/>
            <ac:spMk id="7" creationId="{6440DA79-AF29-499A-BD6C-46BC1B85B88B}"/>
          </ac:spMkLst>
        </pc:spChg>
        <pc:spChg chg="add">
          <ac:chgData name="Ragnvald Holst-Larsen" userId="a9209175-9fff-4820-b0c2-77ad65e07761" providerId="ADAL" clId="{AFD52FE1-8185-40D1-9D34-F8DEE366034A}" dt="2023-05-09T12:06:01.409" v="4590" actId="26606"/>
          <ac:spMkLst>
            <pc:docMk/>
            <pc:sldMk cId="2320617714" sldId="348"/>
            <ac:spMk id="1031" creationId="{5A0118C5-4F8D-4CF4-BADD-53FEACC6C42A}"/>
          </ac:spMkLst>
        </pc:spChg>
        <pc:spChg chg="add">
          <ac:chgData name="Ragnvald Holst-Larsen" userId="a9209175-9fff-4820-b0c2-77ad65e07761" providerId="ADAL" clId="{AFD52FE1-8185-40D1-9D34-F8DEE366034A}" dt="2023-05-09T12:06:01.409" v="4590" actId="26606"/>
          <ac:spMkLst>
            <pc:docMk/>
            <pc:sldMk cId="2320617714" sldId="348"/>
            <ac:spMk id="1041" creationId="{D9FE21DE-050D-4E27-A007-AAE4EF8427F1}"/>
          </ac:spMkLst>
        </pc:spChg>
        <pc:spChg chg="add">
          <ac:chgData name="Ragnvald Holst-Larsen" userId="a9209175-9fff-4820-b0c2-77ad65e07761" providerId="ADAL" clId="{AFD52FE1-8185-40D1-9D34-F8DEE366034A}" dt="2023-05-09T12:06:01.409" v="4590" actId="26606"/>
          <ac:spMkLst>
            <pc:docMk/>
            <pc:sldMk cId="2320617714" sldId="348"/>
            <ac:spMk id="1043" creationId="{77EF10EC-D135-4F55-A642-AFA283DD9640}"/>
          </ac:spMkLst>
        </pc:spChg>
        <pc:grpChg chg="add del mod">
          <ac:chgData name="Ragnvald Holst-Larsen" userId="a9209175-9fff-4820-b0c2-77ad65e07761" providerId="ADAL" clId="{AFD52FE1-8185-40D1-9D34-F8DEE366034A}" dt="2023-05-09T06:57:45.192" v="3320" actId="21"/>
          <ac:grpSpMkLst>
            <pc:docMk/>
            <pc:sldMk cId="2320617714" sldId="348"/>
            <ac:grpSpMk id="4" creationId="{DE8969C0-0238-C03F-4BF4-8F4B2C1ABD11}"/>
          </ac:grpSpMkLst>
        </pc:grpChg>
        <pc:grpChg chg="add">
          <ac:chgData name="Ragnvald Holst-Larsen" userId="a9209175-9fff-4820-b0c2-77ad65e07761" providerId="ADAL" clId="{AFD52FE1-8185-40D1-9D34-F8DEE366034A}" dt="2023-05-09T12:06:01.409" v="4590" actId="26606"/>
          <ac:grpSpMkLst>
            <pc:docMk/>
            <pc:sldMk cId="2320617714" sldId="348"/>
            <ac:grpSpMk id="1033" creationId="{35C37387-FC74-4DFB-841A-B7688148CD05}"/>
          </ac:grpSpMkLst>
        </pc:grpChg>
        <pc:grpChg chg="add">
          <ac:chgData name="Ragnvald Holst-Larsen" userId="a9209175-9fff-4820-b0c2-77ad65e07761" providerId="ADAL" clId="{AFD52FE1-8185-40D1-9D34-F8DEE366034A}" dt="2023-05-09T12:06:01.409" v="4590" actId="26606"/>
          <ac:grpSpMkLst>
            <pc:docMk/>
            <pc:sldMk cId="2320617714" sldId="348"/>
            <ac:grpSpMk id="1037" creationId="{CD0F749C-1D4C-430F-B946-6DAF4C30982D}"/>
          </ac:grpSpMkLst>
        </pc:grpChg>
        <pc:grpChg chg="add">
          <ac:chgData name="Ragnvald Holst-Larsen" userId="a9209175-9fff-4820-b0c2-77ad65e07761" providerId="ADAL" clId="{AFD52FE1-8185-40D1-9D34-F8DEE366034A}" dt="2023-05-09T12:06:01.409" v="4590" actId="26606"/>
          <ac:grpSpMkLst>
            <pc:docMk/>
            <pc:sldMk cId="2320617714" sldId="348"/>
            <ac:grpSpMk id="1045" creationId="{89D47E22-F192-4DEC-AE19-484993AE8598}"/>
          </ac:grpSpMkLst>
        </pc:grpChg>
        <pc:grpChg chg="add">
          <ac:chgData name="Ragnvald Holst-Larsen" userId="a9209175-9fff-4820-b0c2-77ad65e07761" providerId="ADAL" clId="{AFD52FE1-8185-40D1-9D34-F8DEE366034A}" dt="2023-05-09T12:06:01.409" v="4590" actId="26606"/>
          <ac:grpSpMkLst>
            <pc:docMk/>
            <pc:sldMk cId="2320617714" sldId="348"/>
            <ac:grpSpMk id="1060" creationId="{8546F01E-28C6-4D97-ACC0-50485CD546E4}"/>
          </ac:grpSpMkLst>
        </pc:grpChg>
        <pc:picChg chg="del mod">
          <ac:chgData name="Ragnvald Holst-Larsen" userId="a9209175-9fff-4820-b0c2-77ad65e07761" providerId="ADAL" clId="{AFD52FE1-8185-40D1-9D34-F8DEE366034A}" dt="2023-05-09T06:58:13.560" v="3337" actId="21"/>
          <ac:picMkLst>
            <pc:docMk/>
            <pc:sldMk cId="2320617714" sldId="348"/>
            <ac:picMk id="6" creationId="{5193E1F7-F873-36A9-37DE-FED24FE7872E}"/>
          </ac:picMkLst>
        </pc:picChg>
        <pc:picChg chg="add mod">
          <ac:chgData name="Ragnvald Holst-Larsen" userId="a9209175-9fff-4820-b0c2-77ad65e07761" providerId="ADAL" clId="{AFD52FE1-8185-40D1-9D34-F8DEE366034A}" dt="2023-05-09T12:06:01.409" v="4590" actId="26606"/>
          <ac:picMkLst>
            <pc:docMk/>
            <pc:sldMk cId="2320617714" sldId="348"/>
            <ac:picMk id="1026" creationId="{73430F0D-3FC9-207E-8B4C-B585401C2720}"/>
          </ac:picMkLst>
        </pc:picChg>
      </pc:sldChg>
      <pc:sldChg chg="addSp delSp modSp add mod">
        <pc:chgData name="Ragnvald Holst-Larsen" userId="a9209175-9fff-4820-b0c2-77ad65e07761" providerId="ADAL" clId="{AFD52FE1-8185-40D1-9D34-F8DEE366034A}" dt="2023-05-09T06:52:57.787" v="3214" actId="20577"/>
        <pc:sldMkLst>
          <pc:docMk/>
          <pc:sldMk cId="2168848900" sldId="349"/>
        </pc:sldMkLst>
        <pc:spChg chg="mod">
          <ac:chgData name="Ragnvald Holst-Larsen" userId="a9209175-9fff-4820-b0c2-77ad65e07761" providerId="ADAL" clId="{AFD52FE1-8185-40D1-9D34-F8DEE366034A}" dt="2023-05-09T06:52:57.787" v="3214" actId="20577"/>
          <ac:spMkLst>
            <pc:docMk/>
            <pc:sldMk cId="2168848900" sldId="349"/>
            <ac:spMk id="2" creationId="{0FB02FE0-B98E-D4E2-7F54-597559F7F2A8}"/>
          </ac:spMkLst>
        </pc:spChg>
        <pc:spChg chg="mod">
          <ac:chgData name="Ragnvald Holst-Larsen" userId="a9209175-9fff-4820-b0c2-77ad65e07761" providerId="ADAL" clId="{AFD52FE1-8185-40D1-9D34-F8DEE366034A}" dt="2023-05-08T17:49:36.437" v="2508" actId="14100"/>
          <ac:spMkLst>
            <pc:docMk/>
            <pc:sldMk cId="2168848900" sldId="349"/>
            <ac:spMk id="3" creationId="{B47ED766-FD66-F6E8-36C3-2FE7CF892D65}"/>
          </ac:spMkLst>
        </pc:spChg>
        <pc:spChg chg="add mod">
          <ac:chgData name="Ragnvald Holst-Larsen" userId="a9209175-9fff-4820-b0c2-77ad65e07761" providerId="ADAL" clId="{AFD52FE1-8185-40D1-9D34-F8DEE366034A}" dt="2023-05-08T16:01:39.713" v="1375"/>
          <ac:spMkLst>
            <pc:docMk/>
            <pc:sldMk cId="2168848900" sldId="349"/>
            <ac:spMk id="5" creationId="{FECC4776-4173-9C51-4DC1-8EBE4D19725E}"/>
          </ac:spMkLst>
        </pc:spChg>
        <pc:spChg chg="add mod">
          <ac:chgData name="Ragnvald Holst-Larsen" userId="a9209175-9fff-4820-b0c2-77ad65e07761" providerId="ADAL" clId="{AFD52FE1-8185-40D1-9D34-F8DEE366034A}" dt="2023-05-08T16:01:39.713" v="1375"/>
          <ac:spMkLst>
            <pc:docMk/>
            <pc:sldMk cId="2168848900" sldId="349"/>
            <ac:spMk id="7" creationId="{8D6BC428-A55D-EF40-BD5F-9DA66FE75251}"/>
          </ac:spMkLst>
        </pc:spChg>
        <pc:spChg chg="add del">
          <ac:chgData name="Ragnvald Holst-Larsen" userId="a9209175-9fff-4820-b0c2-77ad65e07761" providerId="ADAL" clId="{AFD52FE1-8185-40D1-9D34-F8DEE366034A}" dt="2023-05-08T16:01:51.274" v="1379" actId="22"/>
          <ac:spMkLst>
            <pc:docMk/>
            <pc:sldMk cId="2168848900" sldId="349"/>
            <ac:spMk id="9" creationId="{CADAD0DC-E75F-53B5-9056-34CA5368F45F}"/>
          </ac:spMkLst>
        </pc:spChg>
        <pc:spChg chg="add mod">
          <ac:chgData name="Ragnvald Holst-Larsen" userId="a9209175-9fff-4820-b0c2-77ad65e07761" providerId="ADAL" clId="{AFD52FE1-8185-40D1-9D34-F8DEE366034A}" dt="2023-05-08T16:01:54.148" v="1380"/>
          <ac:spMkLst>
            <pc:docMk/>
            <pc:sldMk cId="2168848900" sldId="349"/>
            <ac:spMk id="11" creationId="{99DA232B-E464-4B09-F9B6-42E0FE03C92B}"/>
          </ac:spMkLst>
        </pc:spChg>
        <pc:spChg chg="add mod">
          <ac:chgData name="Ragnvald Holst-Larsen" userId="a9209175-9fff-4820-b0c2-77ad65e07761" providerId="ADAL" clId="{AFD52FE1-8185-40D1-9D34-F8DEE366034A}" dt="2023-05-08T16:01:54.148" v="1380"/>
          <ac:spMkLst>
            <pc:docMk/>
            <pc:sldMk cId="2168848900" sldId="349"/>
            <ac:spMk id="12" creationId="{B0BB310F-6CA8-B5AC-5292-A03E2BA71229}"/>
          </ac:spMkLst>
        </pc:spChg>
        <pc:spChg chg="add mod">
          <ac:chgData name="Ragnvald Holst-Larsen" userId="a9209175-9fff-4820-b0c2-77ad65e07761" providerId="ADAL" clId="{AFD52FE1-8185-40D1-9D34-F8DEE366034A}" dt="2023-05-08T16:07:36.839" v="1413"/>
          <ac:spMkLst>
            <pc:docMk/>
            <pc:sldMk cId="2168848900" sldId="349"/>
            <ac:spMk id="14" creationId="{927C10C4-BB06-C349-4657-2414C013A204}"/>
          </ac:spMkLst>
        </pc:spChg>
        <pc:spChg chg="add mod">
          <ac:chgData name="Ragnvald Holst-Larsen" userId="a9209175-9fff-4820-b0c2-77ad65e07761" providerId="ADAL" clId="{AFD52FE1-8185-40D1-9D34-F8DEE366034A}" dt="2023-05-08T17:50:18.268" v="2515" actId="20577"/>
          <ac:spMkLst>
            <pc:docMk/>
            <pc:sldMk cId="2168848900" sldId="349"/>
            <ac:spMk id="15" creationId="{1E4BA8DA-F2C7-5172-158E-CF1AB9B26BB5}"/>
          </ac:spMkLst>
        </pc:spChg>
        <pc:spChg chg="mod">
          <ac:chgData name="Ragnvald Holst-Larsen" userId="a9209175-9fff-4820-b0c2-77ad65e07761" providerId="ADAL" clId="{AFD52FE1-8185-40D1-9D34-F8DEE366034A}" dt="2023-05-09T06:39:49.664" v="2958"/>
          <ac:spMkLst>
            <pc:docMk/>
            <pc:sldMk cId="2168848900" sldId="349"/>
            <ac:spMk id="20" creationId="{7C327DF2-5738-DAD1-98A3-312E989B4C5B}"/>
          </ac:spMkLst>
        </pc:spChg>
        <pc:spChg chg="mod">
          <ac:chgData name="Ragnvald Holst-Larsen" userId="a9209175-9fff-4820-b0c2-77ad65e07761" providerId="ADAL" clId="{AFD52FE1-8185-40D1-9D34-F8DEE366034A}" dt="2023-05-09T06:44:16.753" v="3151" actId="403"/>
          <ac:spMkLst>
            <pc:docMk/>
            <pc:sldMk cId="2168848900" sldId="349"/>
            <ac:spMk id="21" creationId="{FBA53083-2A00-35C3-4148-A482CECC8305}"/>
          </ac:spMkLst>
        </pc:spChg>
        <pc:grpChg chg="add del mod">
          <ac:chgData name="Ragnvald Holst-Larsen" userId="a9209175-9fff-4820-b0c2-77ad65e07761" providerId="ADAL" clId="{AFD52FE1-8185-40D1-9D34-F8DEE366034A}" dt="2023-05-08T16:01:42.130" v="1376" actId="478"/>
          <ac:grpSpMkLst>
            <pc:docMk/>
            <pc:sldMk cId="2168848900" sldId="349"/>
            <ac:grpSpMk id="4" creationId="{AC29FD35-5259-D04F-78CE-CB964DE2304C}"/>
          </ac:grpSpMkLst>
        </pc:grpChg>
        <pc:grpChg chg="add del mod">
          <ac:chgData name="Ragnvald Holst-Larsen" userId="a9209175-9fff-4820-b0c2-77ad65e07761" providerId="ADAL" clId="{AFD52FE1-8185-40D1-9D34-F8DEE366034A}" dt="2023-05-08T16:02:02.773" v="1382" actId="478"/>
          <ac:grpSpMkLst>
            <pc:docMk/>
            <pc:sldMk cId="2168848900" sldId="349"/>
            <ac:grpSpMk id="10" creationId="{53E32852-0724-09BE-9DC0-E879CF91D7E8}"/>
          </ac:grpSpMkLst>
        </pc:grpChg>
        <pc:grpChg chg="add del mod">
          <ac:chgData name="Ragnvald Holst-Larsen" userId="a9209175-9fff-4820-b0c2-77ad65e07761" providerId="ADAL" clId="{AFD52FE1-8185-40D1-9D34-F8DEE366034A}" dt="2023-05-09T06:38:32.265" v="2949" actId="21"/>
          <ac:grpSpMkLst>
            <pc:docMk/>
            <pc:sldMk cId="2168848900" sldId="349"/>
            <ac:grpSpMk id="13" creationId="{F66F7246-86FF-B695-AA0D-68547C29A59D}"/>
          </ac:grpSpMkLst>
        </pc:grpChg>
        <pc:grpChg chg="add mod">
          <ac:chgData name="Ragnvald Holst-Larsen" userId="a9209175-9fff-4820-b0c2-77ad65e07761" providerId="ADAL" clId="{AFD52FE1-8185-40D1-9D34-F8DEE366034A}" dt="2023-05-09T06:43:59.219" v="3146" actId="14100"/>
          <ac:grpSpMkLst>
            <pc:docMk/>
            <pc:sldMk cId="2168848900" sldId="349"/>
            <ac:grpSpMk id="19" creationId="{D40443A2-4467-2983-809A-7C613E9ECFFA}"/>
          </ac:grpSpMkLst>
        </pc:grpChg>
        <pc:picChg chg="del mod">
          <ac:chgData name="Ragnvald Holst-Larsen" userId="a9209175-9fff-4820-b0c2-77ad65e07761" providerId="ADAL" clId="{AFD52FE1-8185-40D1-9D34-F8DEE366034A}" dt="2023-05-09T06:43:46.685" v="3144" actId="478"/>
          <ac:picMkLst>
            <pc:docMk/>
            <pc:sldMk cId="2168848900" sldId="349"/>
            <ac:picMk id="6" creationId="{239BE9AD-7DAE-5E04-5B89-CC1EF35703C5}"/>
          </ac:picMkLst>
        </pc:picChg>
        <pc:picChg chg="add mod">
          <ac:chgData name="Ragnvald Holst-Larsen" userId="a9209175-9fff-4820-b0c2-77ad65e07761" providerId="ADAL" clId="{AFD52FE1-8185-40D1-9D34-F8DEE366034A}" dt="2023-05-08T17:33:05.173" v="1939" actId="1076"/>
          <ac:picMkLst>
            <pc:docMk/>
            <pc:sldMk cId="2168848900" sldId="349"/>
            <ac:picMk id="16" creationId="{57C93863-437C-0E36-5B3C-6DD8416C8B0E}"/>
          </ac:picMkLst>
        </pc:picChg>
        <pc:picChg chg="add del mod">
          <ac:chgData name="Ragnvald Holst-Larsen" userId="a9209175-9fff-4820-b0c2-77ad65e07761" providerId="ADAL" clId="{AFD52FE1-8185-40D1-9D34-F8DEE366034A}" dt="2023-05-09T06:39:11.836" v="2955"/>
          <ac:picMkLst>
            <pc:docMk/>
            <pc:sldMk cId="2168848900" sldId="349"/>
            <ac:picMk id="17" creationId="{43FE72FD-4957-DC95-FFA7-568BE47E01AF}"/>
          </ac:picMkLst>
        </pc:picChg>
        <pc:picChg chg="add del mod">
          <ac:chgData name="Ragnvald Holst-Larsen" userId="a9209175-9fff-4820-b0c2-77ad65e07761" providerId="ADAL" clId="{AFD52FE1-8185-40D1-9D34-F8DEE366034A}" dt="2023-05-09T06:39:25.435" v="2957" actId="478"/>
          <ac:picMkLst>
            <pc:docMk/>
            <pc:sldMk cId="2168848900" sldId="349"/>
            <ac:picMk id="18" creationId="{0DFE5D1F-24D7-F95B-7F4D-01811899EEFE}"/>
          </ac:picMkLst>
        </pc:picChg>
      </pc:sldChg>
      <pc:sldChg chg="addSp delSp modSp add mod">
        <pc:chgData name="Ragnvald Holst-Larsen" userId="a9209175-9fff-4820-b0c2-77ad65e07761" providerId="ADAL" clId="{AFD52FE1-8185-40D1-9D34-F8DEE366034A}" dt="2023-05-09T14:28:21.098" v="6597" actId="20577"/>
        <pc:sldMkLst>
          <pc:docMk/>
          <pc:sldMk cId="1592645946" sldId="350"/>
        </pc:sldMkLst>
        <pc:spChg chg="mod">
          <ac:chgData name="Ragnvald Holst-Larsen" userId="a9209175-9fff-4820-b0c2-77ad65e07761" providerId="ADAL" clId="{AFD52FE1-8185-40D1-9D34-F8DEE366034A}" dt="2023-05-09T06:54:43.862" v="3287" actId="20577"/>
          <ac:spMkLst>
            <pc:docMk/>
            <pc:sldMk cId="1592645946" sldId="350"/>
            <ac:spMk id="2" creationId="{0FB02FE0-B98E-D4E2-7F54-597559F7F2A8}"/>
          </ac:spMkLst>
        </pc:spChg>
        <pc:spChg chg="mod">
          <ac:chgData name="Ragnvald Holst-Larsen" userId="a9209175-9fff-4820-b0c2-77ad65e07761" providerId="ADAL" clId="{AFD52FE1-8185-40D1-9D34-F8DEE366034A}" dt="2023-05-09T14:28:21.098" v="6597" actId="20577"/>
          <ac:spMkLst>
            <pc:docMk/>
            <pc:sldMk cId="1592645946" sldId="350"/>
            <ac:spMk id="3" creationId="{B47ED766-FD66-F6E8-36C3-2FE7CF892D65}"/>
          </ac:spMkLst>
        </pc:spChg>
        <pc:spChg chg="add mod">
          <ac:chgData name="Ragnvald Holst-Larsen" userId="a9209175-9fff-4820-b0c2-77ad65e07761" providerId="ADAL" clId="{AFD52FE1-8185-40D1-9D34-F8DEE366034A}" dt="2023-05-08T16:18:09.812" v="1437"/>
          <ac:spMkLst>
            <pc:docMk/>
            <pc:sldMk cId="1592645946" sldId="350"/>
            <ac:spMk id="5" creationId="{4FD65CB3-DC36-B8A8-DEB8-BF594AAFF817}"/>
          </ac:spMkLst>
        </pc:spChg>
        <pc:spChg chg="add mod">
          <ac:chgData name="Ragnvald Holst-Larsen" userId="a9209175-9fff-4820-b0c2-77ad65e07761" providerId="ADAL" clId="{AFD52FE1-8185-40D1-9D34-F8DEE366034A}" dt="2023-05-08T16:18:09.812" v="1437"/>
          <ac:spMkLst>
            <pc:docMk/>
            <pc:sldMk cId="1592645946" sldId="350"/>
            <ac:spMk id="7" creationId="{FF382CD3-C56A-55A8-249E-878B0ECFB04E}"/>
          </ac:spMkLst>
        </pc:spChg>
        <pc:spChg chg="add mod">
          <ac:chgData name="Ragnvald Holst-Larsen" userId="a9209175-9fff-4820-b0c2-77ad65e07761" providerId="ADAL" clId="{AFD52FE1-8185-40D1-9D34-F8DEE366034A}" dt="2023-05-08T16:18:22.031" v="1439"/>
          <ac:spMkLst>
            <pc:docMk/>
            <pc:sldMk cId="1592645946" sldId="350"/>
            <ac:spMk id="9" creationId="{918231E8-164C-172A-23F7-7ABB00F684F7}"/>
          </ac:spMkLst>
        </pc:spChg>
        <pc:spChg chg="add mod">
          <ac:chgData name="Ragnvald Holst-Larsen" userId="a9209175-9fff-4820-b0c2-77ad65e07761" providerId="ADAL" clId="{AFD52FE1-8185-40D1-9D34-F8DEE366034A}" dt="2023-05-08T16:18:22.031" v="1439"/>
          <ac:spMkLst>
            <pc:docMk/>
            <pc:sldMk cId="1592645946" sldId="350"/>
            <ac:spMk id="10" creationId="{E1ADDF57-2D37-9354-6EC7-E252233ED315}"/>
          </ac:spMkLst>
        </pc:spChg>
        <pc:spChg chg="add mod">
          <ac:chgData name="Ragnvald Holst-Larsen" userId="a9209175-9fff-4820-b0c2-77ad65e07761" providerId="ADAL" clId="{AFD52FE1-8185-40D1-9D34-F8DEE366034A}" dt="2023-05-08T16:19:06.030" v="1441"/>
          <ac:spMkLst>
            <pc:docMk/>
            <pc:sldMk cId="1592645946" sldId="350"/>
            <ac:spMk id="12" creationId="{0040B87B-528A-EDB6-93DD-9F5F633F09A7}"/>
          </ac:spMkLst>
        </pc:spChg>
        <pc:spChg chg="mod">
          <ac:chgData name="Ragnvald Holst-Larsen" userId="a9209175-9fff-4820-b0c2-77ad65e07761" providerId="ADAL" clId="{AFD52FE1-8185-40D1-9D34-F8DEE366034A}" dt="2023-05-08T17:48:07.693" v="2443" actId="1076"/>
          <ac:spMkLst>
            <pc:docMk/>
            <pc:sldMk cId="1592645946" sldId="350"/>
            <ac:spMk id="15" creationId="{1E4BA8DA-F2C7-5172-158E-CF1AB9B26BB5}"/>
          </ac:spMkLst>
        </pc:spChg>
        <pc:spChg chg="add mod">
          <ac:chgData name="Ragnvald Holst-Larsen" userId="a9209175-9fff-4820-b0c2-77ad65e07761" providerId="ADAL" clId="{AFD52FE1-8185-40D1-9D34-F8DEE366034A}" dt="2023-05-09T06:53:47.594" v="3219" actId="6549"/>
          <ac:spMkLst>
            <pc:docMk/>
            <pc:sldMk cId="1592645946" sldId="350"/>
            <ac:spMk id="16" creationId="{15340277-E34C-2138-7D08-316EFDD3D008}"/>
          </ac:spMkLst>
        </pc:spChg>
        <pc:grpChg chg="add del mod">
          <ac:chgData name="Ragnvald Holst-Larsen" userId="a9209175-9fff-4820-b0c2-77ad65e07761" providerId="ADAL" clId="{AFD52FE1-8185-40D1-9D34-F8DEE366034A}" dt="2023-05-08T16:18:11.957" v="1438" actId="478"/>
          <ac:grpSpMkLst>
            <pc:docMk/>
            <pc:sldMk cId="1592645946" sldId="350"/>
            <ac:grpSpMk id="4" creationId="{4F35EAA4-10E4-913D-D579-4F54D57B6F6B}"/>
          </ac:grpSpMkLst>
        </pc:grpChg>
        <pc:grpChg chg="add del mod">
          <ac:chgData name="Ragnvald Holst-Larsen" userId="a9209175-9fff-4820-b0c2-77ad65e07761" providerId="ADAL" clId="{AFD52FE1-8185-40D1-9D34-F8DEE366034A}" dt="2023-05-08T16:18:25.619" v="1440" actId="478"/>
          <ac:grpSpMkLst>
            <pc:docMk/>
            <pc:sldMk cId="1592645946" sldId="350"/>
            <ac:grpSpMk id="8" creationId="{23D68546-6C85-1E18-2F9D-869C199E6765}"/>
          </ac:grpSpMkLst>
        </pc:grpChg>
        <pc:grpChg chg="add del mod">
          <ac:chgData name="Ragnvald Holst-Larsen" userId="a9209175-9fff-4820-b0c2-77ad65e07761" providerId="ADAL" clId="{AFD52FE1-8185-40D1-9D34-F8DEE366034A}" dt="2023-05-09T06:53:50.321" v="3220" actId="478"/>
          <ac:grpSpMkLst>
            <pc:docMk/>
            <pc:sldMk cId="1592645946" sldId="350"/>
            <ac:grpSpMk id="11" creationId="{A2A881C2-67F2-4B0E-322B-8775CAB26C85}"/>
          </ac:grpSpMkLst>
        </pc:grpChg>
        <pc:grpChg chg="mod">
          <ac:chgData name="Ragnvald Holst-Larsen" userId="a9209175-9fff-4820-b0c2-77ad65e07761" providerId="ADAL" clId="{AFD52FE1-8185-40D1-9D34-F8DEE366034A}" dt="2023-05-09T14:27:35.860" v="6576" actId="1076"/>
          <ac:grpSpMkLst>
            <pc:docMk/>
            <pc:sldMk cId="1592645946" sldId="350"/>
            <ac:grpSpMk id="13" creationId="{F66F7246-86FF-B695-AA0D-68547C29A59D}"/>
          </ac:grpSpMkLst>
        </pc:grpChg>
        <pc:picChg chg="mod">
          <ac:chgData name="Ragnvald Holst-Larsen" userId="a9209175-9fff-4820-b0c2-77ad65e07761" providerId="ADAL" clId="{AFD52FE1-8185-40D1-9D34-F8DEE366034A}" dt="2023-05-09T14:27:38.646" v="6577" actId="1076"/>
          <ac:picMkLst>
            <pc:docMk/>
            <pc:sldMk cId="1592645946" sldId="350"/>
            <ac:picMk id="6" creationId="{239BE9AD-7DAE-5E04-5B89-CC1EF35703C5}"/>
          </ac:picMkLst>
        </pc:picChg>
        <pc:picChg chg="add mod">
          <ac:chgData name="Ragnvald Holst-Larsen" userId="a9209175-9fff-4820-b0c2-77ad65e07761" providerId="ADAL" clId="{AFD52FE1-8185-40D1-9D34-F8DEE366034A}" dt="2023-05-09T14:27:47.068" v="6580" actId="14100"/>
          <ac:picMkLst>
            <pc:docMk/>
            <pc:sldMk cId="1592645946" sldId="350"/>
            <ac:picMk id="7170" creationId="{5B50116F-13D3-64B4-4E74-C9EF574F05F2}"/>
          </ac:picMkLst>
        </pc:picChg>
      </pc:sldChg>
      <pc:sldChg chg="add del">
        <pc:chgData name="Ragnvald Holst-Larsen" userId="a9209175-9fff-4820-b0c2-77ad65e07761" providerId="ADAL" clId="{AFD52FE1-8185-40D1-9D34-F8DEE366034A}" dt="2023-05-08T16:13:13.165" v="1418"/>
        <pc:sldMkLst>
          <pc:docMk/>
          <pc:sldMk cId="2147820660" sldId="351"/>
        </pc:sldMkLst>
      </pc:sldChg>
      <pc:sldChg chg="addSp delSp modSp add mod">
        <pc:chgData name="Ragnvald Holst-Larsen" userId="a9209175-9fff-4820-b0c2-77ad65e07761" providerId="ADAL" clId="{AFD52FE1-8185-40D1-9D34-F8DEE366034A}" dt="2023-05-09T12:10:00.791" v="4640" actId="207"/>
        <pc:sldMkLst>
          <pc:docMk/>
          <pc:sldMk cId="3322690936" sldId="351"/>
        </pc:sldMkLst>
        <pc:spChg chg="mod">
          <ac:chgData name="Ragnvald Holst-Larsen" userId="a9209175-9fff-4820-b0c2-77ad65e07761" providerId="ADAL" clId="{AFD52FE1-8185-40D1-9D34-F8DEE366034A}" dt="2023-05-09T07:04:20.541" v="3475" actId="20577"/>
          <ac:spMkLst>
            <pc:docMk/>
            <pc:sldMk cId="3322690936" sldId="351"/>
            <ac:spMk id="2" creationId="{DED58437-5F75-A9BE-FDF4-EDDF12A6283C}"/>
          </ac:spMkLst>
        </pc:spChg>
        <pc:spChg chg="mod">
          <ac:chgData name="Ragnvald Holst-Larsen" userId="a9209175-9fff-4820-b0c2-77ad65e07761" providerId="ADAL" clId="{AFD52FE1-8185-40D1-9D34-F8DEE366034A}" dt="2023-05-09T12:10:00.791" v="4640" actId="207"/>
          <ac:spMkLst>
            <pc:docMk/>
            <pc:sldMk cId="3322690936" sldId="351"/>
            <ac:spMk id="3" creationId="{AFFA608B-9B81-0C7D-DF44-AEF68BCD0CE7}"/>
          </ac:spMkLst>
        </pc:spChg>
        <pc:spChg chg="mod">
          <ac:chgData name="Ragnvald Holst-Larsen" userId="a9209175-9fff-4820-b0c2-77ad65e07761" providerId="ADAL" clId="{AFD52FE1-8185-40D1-9D34-F8DEE366034A}" dt="2023-05-09T12:09:20.017" v="4614" actId="6549"/>
          <ac:spMkLst>
            <pc:docMk/>
            <pc:sldMk cId="3322690936" sldId="351"/>
            <ac:spMk id="7" creationId="{6440DA79-AF29-499A-BD6C-46BC1B85B88B}"/>
          </ac:spMkLst>
        </pc:spChg>
        <pc:spChg chg="add mod">
          <ac:chgData name="Ragnvald Holst-Larsen" userId="a9209175-9fff-4820-b0c2-77ad65e07761" providerId="ADAL" clId="{AFD52FE1-8185-40D1-9D34-F8DEE366034A}" dt="2023-05-08T16:17:23.436" v="1435"/>
          <ac:spMkLst>
            <pc:docMk/>
            <pc:sldMk cId="3322690936" sldId="351"/>
            <ac:spMk id="9" creationId="{D0C1B950-4E38-0A08-19E2-B555B1630A07}"/>
          </ac:spMkLst>
        </pc:spChg>
        <pc:spChg chg="add mod">
          <ac:chgData name="Ragnvald Holst-Larsen" userId="a9209175-9fff-4820-b0c2-77ad65e07761" providerId="ADAL" clId="{AFD52FE1-8185-40D1-9D34-F8DEE366034A}" dt="2023-05-08T16:17:23.436" v="1435"/>
          <ac:spMkLst>
            <pc:docMk/>
            <pc:sldMk cId="3322690936" sldId="351"/>
            <ac:spMk id="10" creationId="{64F4794E-E925-1352-7376-16ABA9C5B2B3}"/>
          </ac:spMkLst>
        </pc:spChg>
        <pc:grpChg chg="del mod">
          <ac:chgData name="Ragnvald Holst-Larsen" userId="a9209175-9fff-4820-b0c2-77ad65e07761" providerId="ADAL" clId="{AFD52FE1-8185-40D1-9D34-F8DEE366034A}" dt="2023-05-09T12:09:22.580" v="4615" actId="478"/>
          <ac:grpSpMkLst>
            <pc:docMk/>
            <pc:sldMk cId="3322690936" sldId="351"/>
            <ac:grpSpMk id="4" creationId="{DE8969C0-0238-C03F-4BF4-8F4B2C1ABD11}"/>
          </ac:grpSpMkLst>
        </pc:grpChg>
        <pc:grpChg chg="add del mod">
          <ac:chgData name="Ragnvald Holst-Larsen" userId="a9209175-9fff-4820-b0c2-77ad65e07761" providerId="ADAL" clId="{AFD52FE1-8185-40D1-9D34-F8DEE366034A}" dt="2023-05-09T07:00:48.645" v="3399" actId="478"/>
          <ac:grpSpMkLst>
            <pc:docMk/>
            <pc:sldMk cId="3322690936" sldId="351"/>
            <ac:grpSpMk id="8" creationId="{15EA67BA-BBC5-4649-D219-05EF5A239DE8}"/>
          </ac:grpSpMkLst>
        </pc:grpChg>
        <pc:picChg chg="del mod">
          <ac:chgData name="Ragnvald Holst-Larsen" userId="a9209175-9fff-4820-b0c2-77ad65e07761" providerId="ADAL" clId="{AFD52FE1-8185-40D1-9D34-F8DEE366034A}" dt="2023-05-09T12:09:18.222" v="4612" actId="478"/>
          <ac:picMkLst>
            <pc:docMk/>
            <pc:sldMk cId="3322690936" sldId="351"/>
            <ac:picMk id="6" creationId="{5193E1F7-F873-36A9-37DE-FED24FE7872E}"/>
          </ac:picMkLst>
        </pc:picChg>
        <pc:picChg chg="add del mod">
          <ac:chgData name="Ragnvald Holst-Larsen" userId="a9209175-9fff-4820-b0c2-77ad65e07761" providerId="ADAL" clId="{AFD52FE1-8185-40D1-9D34-F8DEE366034A}" dt="2023-05-09T07:04:41.515" v="3487" actId="478"/>
          <ac:picMkLst>
            <pc:docMk/>
            <pc:sldMk cId="3322690936" sldId="351"/>
            <ac:picMk id="11" creationId="{76B54A70-DD03-E5F4-47AC-391C2A214D1C}"/>
          </ac:picMkLst>
        </pc:picChg>
      </pc:sldChg>
      <pc:sldChg chg="add del">
        <pc:chgData name="Ragnvald Holst-Larsen" userId="a9209175-9fff-4820-b0c2-77ad65e07761" providerId="ADAL" clId="{AFD52FE1-8185-40D1-9D34-F8DEE366034A}" dt="2023-05-08T16:13:17.719" v="1420"/>
        <pc:sldMkLst>
          <pc:docMk/>
          <pc:sldMk cId="3777574028" sldId="351"/>
        </pc:sldMkLst>
      </pc:sldChg>
      <pc:sldChg chg="addSp delSp modSp add mod">
        <pc:chgData name="Ragnvald Holst-Larsen" userId="a9209175-9fff-4820-b0c2-77ad65e07761" providerId="ADAL" clId="{AFD52FE1-8185-40D1-9D34-F8DEE366034A}" dt="2023-05-09T12:19:08.400" v="5018" actId="20577"/>
        <pc:sldMkLst>
          <pc:docMk/>
          <pc:sldMk cId="4238324168" sldId="352"/>
        </pc:sldMkLst>
        <pc:spChg chg="mod">
          <ac:chgData name="Ragnvald Holst-Larsen" userId="a9209175-9fff-4820-b0c2-77ad65e07761" providerId="ADAL" clId="{AFD52FE1-8185-40D1-9D34-F8DEE366034A}" dt="2023-05-09T12:18:32.579" v="5005" actId="20577"/>
          <ac:spMkLst>
            <pc:docMk/>
            <pc:sldMk cId="4238324168" sldId="352"/>
            <ac:spMk id="2" creationId="{270E2014-8325-562B-8355-6326014809AF}"/>
          </ac:spMkLst>
        </pc:spChg>
        <pc:spChg chg="mod">
          <ac:chgData name="Ragnvald Holst-Larsen" userId="a9209175-9fff-4820-b0c2-77ad65e07761" providerId="ADAL" clId="{AFD52FE1-8185-40D1-9D34-F8DEE366034A}" dt="2023-05-09T12:19:08.400" v="5018" actId="20577"/>
          <ac:spMkLst>
            <pc:docMk/>
            <pc:sldMk cId="4238324168" sldId="352"/>
            <ac:spMk id="3" creationId="{EC2E3F62-8798-4C0C-98F0-55663F115BF7}"/>
          </ac:spMkLst>
        </pc:spChg>
        <pc:spChg chg="add mod">
          <ac:chgData name="Ragnvald Holst-Larsen" userId="a9209175-9fff-4820-b0c2-77ad65e07761" providerId="ADAL" clId="{AFD52FE1-8185-40D1-9D34-F8DEE366034A}" dt="2023-05-08T16:16:33.856" v="1433"/>
          <ac:spMkLst>
            <pc:docMk/>
            <pc:sldMk cId="4238324168" sldId="352"/>
            <ac:spMk id="6" creationId="{97AAAF65-E601-2F17-3E9C-C0662AC861F9}"/>
          </ac:spMkLst>
        </pc:spChg>
        <pc:spChg chg="add mod">
          <ac:chgData name="Ragnvald Holst-Larsen" userId="a9209175-9fff-4820-b0c2-77ad65e07761" providerId="ADAL" clId="{AFD52FE1-8185-40D1-9D34-F8DEE366034A}" dt="2023-05-08T16:16:33.856" v="1433"/>
          <ac:spMkLst>
            <pc:docMk/>
            <pc:sldMk cId="4238324168" sldId="352"/>
            <ac:spMk id="7" creationId="{A20B388D-5573-05E7-89D1-7AEA62612DF8}"/>
          </ac:spMkLst>
        </pc:spChg>
        <pc:grpChg chg="add del mod">
          <ac:chgData name="Ragnvald Holst-Larsen" userId="a9209175-9fff-4820-b0c2-77ad65e07761" providerId="ADAL" clId="{AFD52FE1-8185-40D1-9D34-F8DEE366034A}" dt="2023-05-09T12:18:02.131" v="4927" actId="478"/>
          <ac:grpSpMkLst>
            <pc:docMk/>
            <pc:sldMk cId="4238324168" sldId="352"/>
            <ac:grpSpMk id="4" creationId="{D350B44A-5AFE-74F3-5E08-17065F2439D7}"/>
          </ac:grpSpMkLst>
        </pc:grpChg>
        <pc:grpChg chg="mod">
          <ac:chgData name="Ragnvald Holst-Larsen" userId="a9209175-9fff-4820-b0c2-77ad65e07761" providerId="ADAL" clId="{AFD52FE1-8185-40D1-9D34-F8DEE366034A}" dt="2023-05-09T12:18:44.924" v="5006" actId="1076"/>
          <ac:grpSpMkLst>
            <pc:docMk/>
            <pc:sldMk cId="4238324168" sldId="352"/>
            <ac:grpSpMk id="10" creationId="{3E7CC605-F8F3-339C-E567-B7D9091DEC30}"/>
          </ac:grpSpMkLst>
        </pc:grpChg>
        <pc:picChg chg="mod">
          <ac:chgData name="Ragnvald Holst-Larsen" userId="a9209175-9fff-4820-b0c2-77ad65e07761" providerId="ADAL" clId="{AFD52FE1-8185-40D1-9D34-F8DEE366034A}" dt="2023-05-09T12:18:10.611" v="4929" actId="14100"/>
          <ac:picMkLst>
            <pc:docMk/>
            <pc:sldMk cId="4238324168" sldId="352"/>
            <ac:picMk id="5" creationId="{E6DF96DD-AF40-ED3E-A5BC-613F42FFAA73}"/>
          </ac:picMkLst>
        </pc:picChg>
      </pc:sldChg>
      <pc:sldChg chg="addSp modSp add del mod">
        <pc:chgData name="Ragnvald Holst-Larsen" userId="a9209175-9fff-4820-b0c2-77ad65e07761" providerId="ADAL" clId="{AFD52FE1-8185-40D1-9D34-F8DEE366034A}" dt="2023-05-09T12:20:58.255" v="5069" actId="47"/>
        <pc:sldMkLst>
          <pc:docMk/>
          <pc:sldMk cId="4176611062" sldId="353"/>
        </pc:sldMkLst>
        <pc:spChg chg="add mod">
          <ac:chgData name="Ragnvald Holst-Larsen" userId="a9209175-9fff-4820-b0c2-77ad65e07761" providerId="ADAL" clId="{AFD52FE1-8185-40D1-9D34-F8DEE366034A}" dt="2023-05-08T16:15:28.959" v="1431"/>
          <ac:spMkLst>
            <pc:docMk/>
            <pc:sldMk cId="4176611062" sldId="353"/>
            <ac:spMk id="6" creationId="{E6D0DFDC-FE87-1E35-24A1-B4CD04D1AFC6}"/>
          </ac:spMkLst>
        </pc:spChg>
        <pc:spChg chg="add mod">
          <ac:chgData name="Ragnvald Holst-Larsen" userId="a9209175-9fff-4820-b0c2-77ad65e07761" providerId="ADAL" clId="{AFD52FE1-8185-40D1-9D34-F8DEE366034A}" dt="2023-05-08T16:15:28.959" v="1431"/>
          <ac:spMkLst>
            <pc:docMk/>
            <pc:sldMk cId="4176611062" sldId="353"/>
            <ac:spMk id="7" creationId="{A3AA3B73-0FCD-4FC1-2C21-CBADB9BC8623}"/>
          </ac:spMkLst>
        </pc:spChg>
        <pc:grpChg chg="add mod">
          <ac:chgData name="Ragnvald Holst-Larsen" userId="a9209175-9fff-4820-b0c2-77ad65e07761" providerId="ADAL" clId="{AFD52FE1-8185-40D1-9D34-F8DEE366034A}" dt="2023-05-08T16:15:31.289" v="1432" actId="1076"/>
          <ac:grpSpMkLst>
            <pc:docMk/>
            <pc:sldMk cId="4176611062" sldId="353"/>
            <ac:grpSpMk id="4" creationId="{DAB4312E-CA3D-1B42-162F-8B308E597B49}"/>
          </ac:grpSpMkLst>
        </pc:grpChg>
      </pc:sldChg>
      <pc:sldChg chg="addSp delSp modSp add mod">
        <pc:chgData name="Ragnvald Holst-Larsen" userId="a9209175-9fff-4820-b0c2-77ad65e07761" providerId="ADAL" clId="{AFD52FE1-8185-40D1-9D34-F8DEE366034A}" dt="2023-05-09T14:08:27.706" v="6531" actId="20577"/>
        <pc:sldMkLst>
          <pc:docMk/>
          <pc:sldMk cId="2086122843" sldId="354"/>
        </pc:sldMkLst>
        <pc:spChg chg="mod">
          <ac:chgData name="Ragnvald Holst-Larsen" userId="a9209175-9fff-4820-b0c2-77ad65e07761" providerId="ADAL" clId="{AFD52FE1-8185-40D1-9D34-F8DEE366034A}" dt="2023-05-09T13:24:27.319" v="6140" actId="20577"/>
          <ac:spMkLst>
            <pc:docMk/>
            <pc:sldMk cId="2086122843" sldId="354"/>
            <ac:spMk id="2" creationId="{5AA9124B-DFF9-B625-4A49-330140E1FA3F}"/>
          </ac:spMkLst>
        </pc:spChg>
        <pc:spChg chg="mod">
          <ac:chgData name="Ragnvald Holst-Larsen" userId="a9209175-9fff-4820-b0c2-77ad65e07761" providerId="ADAL" clId="{AFD52FE1-8185-40D1-9D34-F8DEE366034A}" dt="2023-05-09T14:08:27.706" v="6531" actId="20577"/>
          <ac:spMkLst>
            <pc:docMk/>
            <pc:sldMk cId="2086122843" sldId="354"/>
            <ac:spMk id="3" creationId="{1CBDD2B1-6B94-C4A5-44CC-761B014654E4}"/>
          </ac:spMkLst>
        </pc:spChg>
        <pc:spChg chg="add mod">
          <ac:chgData name="Ragnvald Holst-Larsen" userId="a9209175-9fff-4820-b0c2-77ad65e07761" providerId="ADAL" clId="{AFD52FE1-8185-40D1-9D34-F8DEE366034A}" dt="2023-05-08T16:14:46.923" v="1429"/>
          <ac:spMkLst>
            <pc:docMk/>
            <pc:sldMk cId="2086122843" sldId="354"/>
            <ac:spMk id="6" creationId="{FAD0466C-71D6-3A70-6B6E-D9CFB396BF0A}"/>
          </ac:spMkLst>
        </pc:spChg>
        <pc:spChg chg="add mod">
          <ac:chgData name="Ragnvald Holst-Larsen" userId="a9209175-9fff-4820-b0c2-77ad65e07761" providerId="ADAL" clId="{AFD52FE1-8185-40D1-9D34-F8DEE366034A}" dt="2023-05-08T16:14:46.923" v="1429"/>
          <ac:spMkLst>
            <pc:docMk/>
            <pc:sldMk cId="2086122843" sldId="354"/>
            <ac:spMk id="7" creationId="{967B9115-1B84-518A-5F76-556C8E726E27}"/>
          </ac:spMkLst>
        </pc:spChg>
        <pc:spChg chg="mod">
          <ac:chgData name="Ragnvald Holst-Larsen" userId="a9209175-9fff-4820-b0c2-77ad65e07761" providerId="ADAL" clId="{AFD52FE1-8185-40D1-9D34-F8DEE366034A}" dt="2023-05-09T14:07:00.685" v="6410" actId="403"/>
          <ac:spMkLst>
            <pc:docMk/>
            <pc:sldMk cId="2086122843" sldId="354"/>
            <ac:spMk id="16" creationId="{527D2E6D-4D78-C955-D840-76249CAA692E}"/>
          </ac:spMkLst>
        </pc:spChg>
        <pc:grpChg chg="add del mod">
          <ac:chgData name="Ragnvald Holst-Larsen" userId="a9209175-9fff-4820-b0c2-77ad65e07761" providerId="ADAL" clId="{AFD52FE1-8185-40D1-9D34-F8DEE366034A}" dt="2023-05-09T13:18:02.610" v="6040" actId="478"/>
          <ac:grpSpMkLst>
            <pc:docMk/>
            <pc:sldMk cId="2086122843" sldId="354"/>
            <ac:grpSpMk id="4" creationId="{824D6513-DB17-3D1D-882F-BEA7BDFF815B}"/>
          </ac:grpSpMkLst>
        </pc:grpChg>
        <pc:grpChg chg="mod">
          <ac:chgData name="Ragnvald Holst-Larsen" userId="a9209175-9fff-4820-b0c2-77ad65e07761" providerId="ADAL" clId="{AFD52FE1-8185-40D1-9D34-F8DEE366034A}" dt="2023-05-09T13:25:30.687" v="6241" actId="14100"/>
          <ac:grpSpMkLst>
            <pc:docMk/>
            <pc:sldMk cId="2086122843" sldId="354"/>
            <ac:grpSpMk id="14" creationId="{FB3F9647-D2CA-AB09-F040-088937FC4FCD}"/>
          </ac:grpSpMkLst>
        </pc:grpChg>
        <pc:picChg chg="mod">
          <ac:chgData name="Ragnvald Holst-Larsen" userId="a9209175-9fff-4820-b0c2-77ad65e07761" providerId="ADAL" clId="{AFD52FE1-8185-40D1-9D34-F8DEE366034A}" dt="2023-05-09T13:25:23.337" v="6239" actId="1076"/>
          <ac:picMkLst>
            <pc:docMk/>
            <pc:sldMk cId="2086122843" sldId="354"/>
            <ac:picMk id="5" creationId="{0B5AFA34-89A4-0D9C-902D-1644491E539B}"/>
          </ac:picMkLst>
        </pc:picChg>
      </pc:sldChg>
      <pc:sldChg chg="addSp delSp modSp add mod ord">
        <pc:chgData name="Ragnvald Holst-Larsen" userId="a9209175-9fff-4820-b0c2-77ad65e07761" providerId="ADAL" clId="{AFD52FE1-8185-40D1-9D34-F8DEE366034A}" dt="2023-05-09T14:35:40.897" v="6955"/>
        <pc:sldMkLst>
          <pc:docMk/>
          <pc:sldMk cId="2344281785" sldId="355"/>
        </pc:sldMkLst>
        <pc:spChg chg="mod">
          <ac:chgData name="Ragnvald Holst-Larsen" userId="a9209175-9fff-4820-b0c2-77ad65e07761" providerId="ADAL" clId="{AFD52FE1-8185-40D1-9D34-F8DEE366034A}" dt="2023-05-08T16:20:00.374" v="1481" actId="20577"/>
          <ac:spMkLst>
            <pc:docMk/>
            <pc:sldMk cId="2344281785" sldId="355"/>
            <ac:spMk id="2" creationId="{E35B221F-A9DF-E786-4532-7DB7FF21679D}"/>
          </ac:spMkLst>
        </pc:spChg>
        <pc:spChg chg="add del mod">
          <ac:chgData name="Ragnvald Holst-Larsen" userId="a9209175-9fff-4820-b0c2-77ad65e07761" providerId="ADAL" clId="{AFD52FE1-8185-40D1-9D34-F8DEE366034A}" dt="2023-05-08T16:21:00.611" v="1594" actId="478"/>
          <ac:spMkLst>
            <pc:docMk/>
            <pc:sldMk cId="2344281785" sldId="355"/>
            <ac:spMk id="4" creationId="{45D752CF-8917-2202-3C57-9B20AB72B3F7}"/>
          </ac:spMkLst>
        </pc:spChg>
        <pc:spChg chg="add del mod">
          <ac:chgData name="Ragnvald Holst-Larsen" userId="a9209175-9fff-4820-b0c2-77ad65e07761" providerId="ADAL" clId="{AFD52FE1-8185-40D1-9D34-F8DEE366034A}" dt="2023-05-08T17:22:56.674" v="1600" actId="11529"/>
          <ac:spMkLst>
            <pc:docMk/>
            <pc:sldMk cId="2344281785" sldId="355"/>
            <ac:spMk id="5" creationId="{D1A5ECFF-81D9-0D01-1C4A-D4090A8E8135}"/>
          </ac:spMkLst>
        </pc:spChg>
        <pc:graphicFrameChg chg="add del mod modGraphic">
          <ac:chgData name="Ragnvald Holst-Larsen" userId="a9209175-9fff-4820-b0c2-77ad65e07761" providerId="ADAL" clId="{AFD52FE1-8185-40D1-9D34-F8DEE366034A}" dt="2023-05-09T14:10:02.852" v="6536" actId="207"/>
          <ac:graphicFrameMkLst>
            <pc:docMk/>
            <pc:sldMk cId="2344281785" sldId="355"/>
            <ac:graphicFrameMk id="7" creationId="{86CEDF83-5A36-DBC2-5CF9-62C87086298D}"/>
          </ac:graphicFrameMkLst>
        </pc:graphicFrameChg>
      </pc:sldChg>
      <pc:sldChg chg="add del">
        <pc:chgData name="Ragnvald Holst-Larsen" userId="a9209175-9fff-4820-b0c2-77ad65e07761" providerId="ADAL" clId="{AFD52FE1-8185-40D1-9D34-F8DEE366034A}" dt="2023-05-08T16:14:28.532" v="1426"/>
        <pc:sldMkLst>
          <pc:docMk/>
          <pc:sldMk cId="4080537668" sldId="355"/>
        </pc:sldMkLst>
      </pc:sldChg>
      <pc:sldChg chg="addSp modSp new mod">
        <pc:chgData name="Ragnvald Holst-Larsen" userId="a9209175-9fff-4820-b0c2-77ad65e07761" providerId="ADAL" clId="{AFD52FE1-8185-40D1-9D34-F8DEE366034A}" dt="2023-05-09T14:22:36.800" v="6569" actId="207"/>
        <pc:sldMkLst>
          <pc:docMk/>
          <pc:sldMk cId="3444344509" sldId="356"/>
        </pc:sldMkLst>
        <pc:spChg chg="mod">
          <ac:chgData name="Ragnvald Holst-Larsen" userId="a9209175-9fff-4820-b0c2-77ad65e07761" providerId="ADAL" clId="{AFD52FE1-8185-40D1-9D34-F8DEE366034A}" dt="2023-05-09T06:42:09.340" v="3028" actId="20577"/>
          <ac:spMkLst>
            <pc:docMk/>
            <pc:sldMk cId="3444344509" sldId="356"/>
            <ac:spMk id="2" creationId="{D8B18B97-CBF5-8492-89E6-D7D329F86608}"/>
          </ac:spMkLst>
        </pc:spChg>
        <pc:spChg chg="mod">
          <ac:chgData name="Ragnvald Holst-Larsen" userId="a9209175-9fff-4820-b0c2-77ad65e07761" providerId="ADAL" clId="{AFD52FE1-8185-40D1-9D34-F8DEE366034A}" dt="2023-05-09T14:22:36.800" v="6569" actId="207"/>
          <ac:spMkLst>
            <pc:docMk/>
            <pc:sldMk cId="3444344509" sldId="356"/>
            <ac:spMk id="3" creationId="{CD6A5B58-6080-40B3-1252-CF3429DE0684}"/>
          </ac:spMkLst>
        </pc:spChg>
        <pc:picChg chg="add mod">
          <ac:chgData name="Ragnvald Holst-Larsen" userId="a9209175-9fff-4820-b0c2-77ad65e07761" providerId="ADAL" clId="{AFD52FE1-8185-40D1-9D34-F8DEE366034A}" dt="2023-05-09T14:22:25.785" v="6568" actId="14100"/>
          <ac:picMkLst>
            <pc:docMk/>
            <pc:sldMk cId="3444344509" sldId="356"/>
            <ac:picMk id="6146" creationId="{E3C12563-3B86-A491-80CD-A09491FCB36C}"/>
          </ac:picMkLst>
        </pc:picChg>
      </pc:sldChg>
      <pc:sldChg chg="addSp delSp modSp new mod">
        <pc:chgData name="Ragnvald Holst-Larsen" userId="a9209175-9fff-4820-b0c2-77ad65e07761" providerId="ADAL" clId="{AFD52FE1-8185-40D1-9D34-F8DEE366034A}" dt="2023-05-09T14:21:20.198" v="6562" actId="1076"/>
        <pc:sldMkLst>
          <pc:docMk/>
          <pc:sldMk cId="470452154" sldId="357"/>
        </pc:sldMkLst>
        <pc:spChg chg="mod">
          <ac:chgData name="Ragnvald Holst-Larsen" userId="a9209175-9fff-4820-b0c2-77ad65e07761" providerId="ADAL" clId="{AFD52FE1-8185-40D1-9D34-F8DEE366034A}" dt="2023-05-09T06:42:44.495" v="3046" actId="20577"/>
          <ac:spMkLst>
            <pc:docMk/>
            <pc:sldMk cId="470452154" sldId="357"/>
            <ac:spMk id="2" creationId="{24B832F6-BFE3-FEB7-3EA4-3C5A516F845D}"/>
          </ac:spMkLst>
        </pc:spChg>
        <pc:spChg chg="mod">
          <ac:chgData name="Ragnvald Holst-Larsen" userId="a9209175-9fff-4820-b0c2-77ad65e07761" providerId="ADAL" clId="{AFD52FE1-8185-40D1-9D34-F8DEE366034A}" dt="2023-05-09T06:52:47.371" v="3212" actId="20577"/>
          <ac:spMkLst>
            <pc:docMk/>
            <pc:sldMk cId="470452154" sldId="357"/>
            <ac:spMk id="3" creationId="{3319024F-966C-7F82-D5EB-F2A9962797CF}"/>
          </ac:spMkLst>
        </pc:spChg>
        <pc:spChg chg="mod">
          <ac:chgData name="Ragnvald Holst-Larsen" userId="a9209175-9fff-4820-b0c2-77ad65e07761" providerId="ADAL" clId="{AFD52FE1-8185-40D1-9D34-F8DEE366034A}" dt="2023-05-09T06:42:40.223" v="3031"/>
          <ac:spMkLst>
            <pc:docMk/>
            <pc:sldMk cId="470452154" sldId="357"/>
            <ac:spMk id="5" creationId="{8182103D-E67B-3CC2-5B13-8ACFD3C9334B}"/>
          </ac:spMkLst>
        </pc:spChg>
        <pc:spChg chg="mod">
          <ac:chgData name="Ragnvald Holst-Larsen" userId="a9209175-9fff-4820-b0c2-77ad65e07761" providerId="ADAL" clId="{AFD52FE1-8185-40D1-9D34-F8DEE366034A}" dt="2023-05-09T06:42:40.223" v="3031"/>
          <ac:spMkLst>
            <pc:docMk/>
            <pc:sldMk cId="470452154" sldId="357"/>
            <ac:spMk id="6" creationId="{944CA90A-444B-8217-1ACA-48CA24CB8205}"/>
          </ac:spMkLst>
        </pc:spChg>
        <pc:grpChg chg="add del mod">
          <ac:chgData name="Ragnvald Holst-Larsen" userId="a9209175-9fff-4820-b0c2-77ad65e07761" providerId="ADAL" clId="{AFD52FE1-8185-40D1-9D34-F8DEE366034A}" dt="2023-05-09T06:43:31.686" v="3143" actId="478"/>
          <ac:grpSpMkLst>
            <pc:docMk/>
            <pc:sldMk cId="470452154" sldId="357"/>
            <ac:grpSpMk id="4" creationId="{172B0C29-DB33-E6C0-C7A2-496D5507B1DF}"/>
          </ac:grpSpMkLst>
        </pc:grpChg>
        <pc:picChg chg="add mod">
          <ac:chgData name="Ragnvald Holst-Larsen" userId="a9209175-9fff-4820-b0c2-77ad65e07761" providerId="ADAL" clId="{AFD52FE1-8185-40D1-9D34-F8DEE366034A}" dt="2023-05-09T14:21:20.198" v="6562" actId="1076"/>
          <ac:picMkLst>
            <pc:docMk/>
            <pc:sldMk cId="470452154" sldId="357"/>
            <ac:picMk id="5122" creationId="{69C2D304-CB4A-64B2-EF16-9C0033DD2598}"/>
          </ac:picMkLst>
        </pc:picChg>
      </pc:sldChg>
      <pc:sldChg chg="addSp delSp modSp new mod modClrScheme chgLayout">
        <pc:chgData name="Ragnvald Holst-Larsen" userId="a9209175-9fff-4820-b0c2-77ad65e07761" providerId="ADAL" clId="{AFD52FE1-8185-40D1-9D34-F8DEE366034A}" dt="2023-05-09T07:03:02.816" v="3445" actId="403"/>
        <pc:sldMkLst>
          <pc:docMk/>
          <pc:sldMk cId="2606857157" sldId="358"/>
        </pc:sldMkLst>
        <pc:spChg chg="mod ord">
          <ac:chgData name="Ragnvald Holst-Larsen" userId="a9209175-9fff-4820-b0c2-77ad65e07761" providerId="ADAL" clId="{AFD52FE1-8185-40D1-9D34-F8DEE366034A}" dt="2023-05-09T06:59:23.815" v="3393" actId="20577"/>
          <ac:spMkLst>
            <pc:docMk/>
            <pc:sldMk cId="2606857157" sldId="358"/>
            <ac:spMk id="2" creationId="{481D77AF-5882-8DF9-2EEE-7C5D779B909C}"/>
          </ac:spMkLst>
        </pc:spChg>
        <pc:spChg chg="del">
          <ac:chgData name="Ragnvald Holst-Larsen" userId="a9209175-9fff-4820-b0c2-77ad65e07761" providerId="ADAL" clId="{AFD52FE1-8185-40D1-9D34-F8DEE366034A}" dt="2023-05-09T06:58:18.177" v="3338"/>
          <ac:spMkLst>
            <pc:docMk/>
            <pc:sldMk cId="2606857157" sldId="358"/>
            <ac:spMk id="3" creationId="{A9B66E76-21DB-3072-C460-3B2BD91CA27A}"/>
          </ac:spMkLst>
        </pc:spChg>
        <pc:spChg chg="mod">
          <ac:chgData name="Ragnvald Holst-Larsen" userId="a9209175-9fff-4820-b0c2-77ad65e07761" providerId="ADAL" clId="{AFD52FE1-8185-40D1-9D34-F8DEE366034A}" dt="2023-05-09T06:57:50.708" v="3321"/>
          <ac:spMkLst>
            <pc:docMk/>
            <pc:sldMk cId="2606857157" sldId="358"/>
            <ac:spMk id="5" creationId="{24049B13-CAFE-ABF5-E679-13B94F8C1335}"/>
          </ac:spMkLst>
        </pc:spChg>
        <pc:spChg chg="mod">
          <ac:chgData name="Ragnvald Holst-Larsen" userId="a9209175-9fff-4820-b0c2-77ad65e07761" providerId="ADAL" clId="{AFD52FE1-8185-40D1-9D34-F8DEE366034A}" dt="2023-05-09T07:03:02.816" v="3445" actId="403"/>
          <ac:spMkLst>
            <pc:docMk/>
            <pc:sldMk cId="2606857157" sldId="358"/>
            <ac:spMk id="6" creationId="{E659A5A6-A5C9-09BA-89FC-E132A28F0D59}"/>
          </ac:spMkLst>
        </pc:spChg>
        <pc:grpChg chg="add mod">
          <ac:chgData name="Ragnvald Holst-Larsen" userId="a9209175-9fff-4820-b0c2-77ad65e07761" providerId="ADAL" clId="{AFD52FE1-8185-40D1-9D34-F8DEE366034A}" dt="2023-05-09T07:02:53.611" v="3443" actId="14100"/>
          <ac:grpSpMkLst>
            <pc:docMk/>
            <pc:sldMk cId="2606857157" sldId="358"/>
            <ac:grpSpMk id="4" creationId="{E65B96DB-78BC-DF11-2C94-A9DC72C43C99}"/>
          </ac:grpSpMkLst>
        </pc:grpChg>
        <pc:picChg chg="add mod ord">
          <ac:chgData name="Ragnvald Holst-Larsen" userId="a9209175-9fff-4820-b0c2-77ad65e07761" providerId="ADAL" clId="{AFD52FE1-8185-40D1-9D34-F8DEE366034A}" dt="2023-05-09T06:58:42.859" v="3341" actId="700"/>
          <ac:picMkLst>
            <pc:docMk/>
            <pc:sldMk cId="2606857157" sldId="358"/>
            <ac:picMk id="7" creationId="{C28368F0-54A0-FDE0-0F1F-1E7701E66AB6}"/>
          </ac:picMkLst>
        </pc:picChg>
      </pc:sldChg>
      <pc:sldChg chg="addSp delSp modSp new mod setBg modClrScheme chgLayout">
        <pc:chgData name="Ragnvald Holst-Larsen" userId="a9209175-9fff-4820-b0c2-77ad65e07761" providerId="ADAL" clId="{AFD52FE1-8185-40D1-9D34-F8DEE366034A}" dt="2023-05-09T07:39:26.693" v="3642" actId="26606"/>
        <pc:sldMkLst>
          <pc:docMk/>
          <pc:sldMk cId="1092708627" sldId="359"/>
        </pc:sldMkLst>
        <pc:spChg chg="mod or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2" creationId="{26F6EC25-5028-CB08-B0FB-8D4B325B886F}"/>
          </ac:spMkLst>
        </pc:spChg>
        <pc:spChg chg="add del mod or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3" creationId="{0981B651-E2CE-80C3-A59C-8FFA763213A4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17" creationId="{7D6BF779-0B8C-4CC2-9268-9506AD0C5331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19" creationId="{8B646C36-EEEC-4D52-8E8E-206F4CD8A3DA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25" creationId="{8258443E-B333-44F4-8D49-1EAB1C1A4613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34" creationId="{4FB204DF-284E-45F6-A017-79A4DF57BCCB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36" creationId="{EB8560A9-B281-46EB-A304-1E4A5A00D6A9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38" creationId="{4D1A5E71-B6B6-486A-8CDC-C7ABD9B903F6}"/>
          </ac:spMkLst>
        </pc:spChg>
        <pc:spChg chg="add">
          <ac:chgData name="Ragnvald Holst-Larsen" userId="a9209175-9fff-4820-b0c2-77ad65e07761" providerId="ADAL" clId="{AFD52FE1-8185-40D1-9D34-F8DEE366034A}" dt="2023-05-09T07:39:26.693" v="3642" actId="26606"/>
          <ac:spMkLst>
            <pc:docMk/>
            <pc:sldMk cId="1092708627" sldId="359"/>
            <ac:spMk id="40" creationId="{667882DD-56E8-460E-99D5-86E71982D5AB}"/>
          </ac:spMkLst>
        </pc:spChg>
        <pc:grpChg chg="add">
          <ac:chgData name="Ragnvald Holst-Larsen" userId="a9209175-9fff-4820-b0c2-77ad65e07761" providerId="ADAL" clId="{AFD52FE1-8185-40D1-9D34-F8DEE366034A}" dt="2023-05-09T07:39:26.693" v="3642" actId="26606"/>
          <ac:grpSpMkLst>
            <pc:docMk/>
            <pc:sldMk cId="1092708627" sldId="359"/>
            <ac:grpSpMk id="10" creationId="{8A351602-3772-4279-B0D3-A523F6F6EAB3}"/>
          </ac:grpSpMkLst>
        </pc:grpChg>
        <pc:grpChg chg="add">
          <ac:chgData name="Ragnvald Holst-Larsen" userId="a9209175-9fff-4820-b0c2-77ad65e07761" providerId="ADAL" clId="{AFD52FE1-8185-40D1-9D34-F8DEE366034A}" dt="2023-05-09T07:39:26.693" v="3642" actId="26606"/>
          <ac:grpSpMkLst>
            <pc:docMk/>
            <pc:sldMk cId="1092708627" sldId="359"/>
            <ac:grpSpMk id="21" creationId="{B2EBBF56-923D-48A7-9F8F-86E33CFA3EF9}"/>
          </ac:grpSpMkLst>
        </pc:grpChg>
        <pc:grpChg chg="add">
          <ac:chgData name="Ragnvald Holst-Larsen" userId="a9209175-9fff-4820-b0c2-77ad65e07761" providerId="ADAL" clId="{AFD52FE1-8185-40D1-9D34-F8DEE366034A}" dt="2023-05-09T07:39:26.693" v="3642" actId="26606"/>
          <ac:grpSpMkLst>
            <pc:docMk/>
            <pc:sldMk cId="1092708627" sldId="359"/>
            <ac:grpSpMk id="27" creationId="{FB9739EB-7F66-433D-841F-AB3CD18700B7}"/>
          </ac:grpSpMkLst>
        </pc:grpChg>
        <pc:picChg chg="add">
          <ac:chgData name="Ragnvald Holst-Larsen" userId="a9209175-9fff-4820-b0c2-77ad65e07761" providerId="ADAL" clId="{AFD52FE1-8185-40D1-9D34-F8DEE366034A}" dt="2023-05-09T07:39:26.693" v="3642" actId="26606"/>
          <ac:picMkLst>
            <pc:docMk/>
            <pc:sldMk cId="1092708627" sldId="359"/>
            <ac:picMk id="7" creationId="{AD6DE2A7-B1C7-2E44-D8C9-83D61EF2CB68}"/>
          </ac:picMkLst>
        </pc:picChg>
      </pc:sldChg>
      <pc:sldChg chg="addSp modSp new mod setBg">
        <pc:chgData name="Ragnvald Holst-Larsen" userId="a9209175-9fff-4820-b0c2-77ad65e07761" providerId="ADAL" clId="{AFD52FE1-8185-40D1-9D34-F8DEE366034A}" dt="2023-05-09T07:52:11.727" v="3812" actId="403"/>
        <pc:sldMkLst>
          <pc:docMk/>
          <pc:sldMk cId="2946198323" sldId="360"/>
        </pc:sldMkLst>
        <pc:spChg chg="mod">
          <ac:chgData name="Ragnvald Holst-Larsen" userId="a9209175-9fff-4820-b0c2-77ad65e07761" providerId="ADAL" clId="{AFD52FE1-8185-40D1-9D34-F8DEE366034A}" dt="2023-05-09T07:52:11.727" v="3812" actId="403"/>
          <ac:spMkLst>
            <pc:docMk/>
            <pc:sldMk cId="2946198323" sldId="360"/>
            <ac:spMk id="2" creationId="{48C967D1-0BFF-268D-4911-A11D5D434D32}"/>
          </ac:spMkLst>
        </pc:spChg>
        <pc:spChg chg="mod ord">
          <ac:chgData name="Ragnvald Holst-Larsen" userId="a9209175-9fff-4820-b0c2-77ad65e07761" providerId="ADAL" clId="{AFD52FE1-8185-40D1-9D34-F8DEE366034A}" dt="2023-05-09T07:51:57.633" v="3806" actId="403"/>
          <ac:spMkLst>
            <pc:docMk/>
            <pc:sldMk cId="2946198323" sldId="360"/>
            <ac:spMk id="3" creationId="{AD3B60FE-7FAA-7608-2514-86B444BF58A7}"/>
          </ac:spMkLst>
        </pc:spChg>
        <pc:spChg chg="add">
          <ac:chgData name="Ragnvald Holst-Larsen" userId="a9209175-9fff-4820-b0c2-77ad65e07761" providerId="ADAL" clId="{AFD52FE1-8185-40D1-9D34-F8DEE366034A}" dt="2023-05-09T07:51:49.286" v="3802" actId="26606"/>
          <ac:spMkLst>
            <pc:docMk/>
            <pc:sldMk cId="2946198323" sldId="360"/>
            <ac:spMk id="2055" creationId="{5A0118C5-4F8D-4CF4-BADD-53FEACC6C42A}"/>
          </ac:spMkLst>
        </pc:spChg>
        <pc:grpChg chg="add">
          <ac:chgData name="Ragnvald Holst-Larsen" userId="a9209175-9fff-4820-b0c2-77ad65e07761" providerId="ADAL" clId="{AFD52FE1-8185-40D1-9D34-F8DEE366034A}" dt="2023-05-09T07:51:49.286" v="3802" actId="26606"/>
          <ac:grpSpMkLst>
            <pc:docMk/>
            <pc:sldMk cId="2946198323" sldId="360"/>
            <ac:grpSpMk id="2057" creationId="{B894EFA8-F425-4D19-A94B-445388B31E20}"/>
          </ac:grpSpMkLst>
        </pc:grpChg>
        <pc:grpChg chg="add">
          <ac:chgData name="Ragnvald Holst-Larsen" userId="a9209175-9fff-4820-b0c2-77ad65e07761" providerId="ADAL" clId="{AFD52FE1-8185-40D1-9D34-F8DEE366034A}" dt="2023-05-09T07:51:49.286" v="3802" actId="26606"/>
          <ac:grpSpMkLst>
            <pc:docMk/>
            <pc:sldMk cId="2946198323" sldId="360"/>
            <ac:grpSpMk id="2061" creationId="{C28CAB86-AA69-4EF8-A4E2-4E020497D0BB}"/>
          </ac:grpSpMkLst>
        </pc:grpChg>
        <pc:grpChg chg="add">
          <ac:chgData name="Ragnvald Holst-Larsen" userId="a9209175-9fff-4820-b0c2-77ad65e07761" providerId="ADAL" clId="{AFD52FE1-8185-40D1-9D34-F8DEE366034A}" dt="2023-05-09T07:51:49.286" v="3802" actId="26606"/>
          <ac:grpSpMkLst>
            <pc:docMk/>
            <pc:sldMk cId="2946198323" sldId="360"/>
            <ac:grpSpMk id="2065" creationId="{582A903B-6B78-4F0A-B7C9-3D80499020B8}"/>
          </ac:grpSpMkLst>
        </pc:grpChg>
        <pc:grpChg chg="add">
          <ac:chgData name="Ragnvald Holst-Larsen" userId="a9209175-9fff-4820-b0c2-77ad65e07761" providerId="ADAL" clId="{AFD52FE1-8185-40D1-9D34-F8DEE366034A}" dt="2023-05-09T07:51:49.286" v="3802" actId="26606"/>
          <ac:grpSpMkLst>
            <pc:docMk/>
            <pc:sldMk cId="2946198323" sldId="360"/>
            <ac:grpSpMk id="2072" creationId="{617CAA5F-37E3-4DF6-9DD0-68A40D21611B}"/>
          </ac:grpSpMkLst>
        </pc:grpChg>
        <pc:picChg chg="add mod">
          <ac:chgData name="Ragnvald Holst-Larsen" userId="a9209175-9fff-4820-b0c2-77ad65e07761" providerId="ADAL" clId="{AFD52FE1-8185-40D1-9D34-F8DEE366034A}" dt="2023-05-09T07:51:49.286" v="3802" actId="26606"/>
          <ac:picMkLst>
            <pc:docMk/>
            <pc:sldMk cId="2946198323" sldId="360"/>
            <ac:picMk id="2050" creationId="{5186F81D-B33A-9BBC-554A-711494F26D7E}"/>
          </ac:picMkLst>
        </pc:picChg>
      </pc:sldChg>
      <pc:sldChg chg="addSp delSp modSp new mod setBg">
        <pc:chgData name="Ragnvald Holst-Larsen" userId="a9209175-9fff-4820-b0c2-77ad65e07761" providerId="ADAL" clId="{AFD52FE1-8185-40D1-9D34-F8DEE366034A}" dt="2023-05-09T07:50:00.792" v="3800" actId="403"/>
        <pc:sldMkLst>
          <pc:docMk/>
          <pc:sldMk cId="3794733849" sldId="361"/>
        </pc:sldMkLst>
        <pc:spChg chg="mod">
          <ac:chgData name="Ragnvald Holst-Larsen" userId="a9209175-9fff-4820-b0c2-77ad65e07761" providerId="ADAL" clId="{AFD52FE1-8185-40D1-9D34-F8DEE366034A}" dt="2023-05-09T07:50:00.792" v="3800" actId="403"/>
          <ac:spMkLst>
            <pc:docMk/>
            <pc:sldMk cId="3794733849" sldId="361"/>
            <ac:spMk id="2" creationId="{601912BC-3441-7304-155D-F0ADEE8404B9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3" creationId="{B794ED3A-C975-90EC-883B-F0C8A77B61F0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38" creationId="{7D6BF779-0B8C-4CC2-9268-9506AD0C5331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40" creationId="{8B646C36-EEEC-4D52-8E8E-206F4CD8A3DA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46" creationId="{8258443E-B333-44F4-8D49-1EAB1C1A4613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55" creationId="{4FB204DF-284E-45F6-A017-79A4DF57BCCB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57" creationId="{EB8560A9-B281-46EB-A304-1E4A5A00D6A9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59" creationId="{4D1A5E71-B6B6-486A-8CDC-C7ABD9B903F6}"/>
          </ac:spMkLst>
        </pc:spChg>
        <pc:spChg chg="add del">
          <ac:chgData name="Ragnvald Holst-Larsen" userId="a9209175-9fff-4820-b0c2-77ad65e07761" providerId="ADAL" clId="{AFD52FE1-8185-40D1-9D34-F8DEE366034A}" dt="2023-05-09T07:49:38.198" v="3791" actId="26606"/>
          <ac:spMkLst>
            <pc:docMk/>
            <pc:sldMk cId="3794733849" sldId="361"/>
            <ac:spMk id="1061" creationId="{667882DD-56E8-460E-99D5-86E71982D5AB}"/>
          </ac:spMkLst>
        </pc:spChg>
        <pc:grpChg chg="add del">
          <ac:chgData name="Ragnvald Holst-Larsen" userId="a9209175-9fff-4820-b0c2-77ad65e07761" providerId="ADAL" clId="{AFD52FE1-8185-40D1-9D34-F8DEE366034A}" dt="2023-05-09T07:49:38.198" v="3791" actId="26606"/>
          <ac:grpSpMkLst>
            <pc:docMk/>
            <pc:sldMk cId="3794733849" sldId="361"/>
            <ac:grpSpMk id="1031" creationId="{8A351602-3772-4279-B0D3-A523F6F6EAB3}"/>
          </ac:grpSpMkLst>
        </pc:grpChg>
        <pc:grpChg chg="add del">
          <ac:chgData name="Ragnvald Holst-Larsen" userId="a9209175-9fff-4820-b0c2-77ad65e07761" providerId="ADAL" clId="{AFD52FE1-8185-40D1-9D34-F8DEE366034A}" dt="2023-05-09T07:49:38.198" v="3791" actId="26606"/>
          <ac:grpSpMkLst>
            <pc:docMk/>
            <pc:sldMk cId="3794733849" sldId="361"/>
            <ac:grpSpMk id="1042" creationId="{B2EBBF56-923D-48A7-9F8F-86E33CFA3EF9}"/>
          </ac:grpSpMkLst>
        </pc:grpChg>
        <pc:grpChg chg="add del">
          <ac:chgData name="Ragnvald Holst-Larsen" userId="a9209175-9fff-4820-b0c2-77ad65e07761" providerId="ADAL" clId="{AFD52FE1-8185-40D1-9D34-F8DEE366034A}" dt="2023-05-09T07:49:38.198" v="3791" actId="26606"/>
          <ac:grpSpMkLst>
            <pc:docMk/>
            <pc:sldMk cId="3794733849" sldId="361"/>
            <ac:grpSpMk id="1048" creationId="{FB9739EB-7F66-433D-841F-AB3CD18700B7}"/>
          </ac:grpSpMkLst>
        </pc:grpChg>
        <pc:picChg chg="add mod">
          <ac:chgData name="Ragnvald Holst-Larsen" userId="a9209175-9fff-4820-b0c2-77ad65e07761" providerId="ADAL" clId="{AFD52FE1-8185-40D1-9D34-F8DEE366034A}" dt="2023-05-09T07:49:38.198" v="3791" actId="26606"/>
          <ac:picMkLst>
            <pc:docMk/>
            <pc:sldMk cId="3794733849" sldId="361"/>
            <ac:picMk id="1026" creationId="{087F1016-CB95-5203-65F2-1561EA8F4739}"/>
          </ac:picMkLst>
        </pc:picChg>
      </pc:sldChg>
      <pc:sldChg chg="addSp modSp new mod">
        <pc:chgData name="Ragnvald Holst-Larsen" userId="a9209175-9fff-4820-b0c2-77ad65e07761" providerId="ADAL" clId="{AFD52FE1-8185-40D1-9D34-F8DEE366034A}" dt="2023-05-09T12:08:34.213" v="4610" actId="1076"/>
        <pc:sldMkLst>
          <pc:docMk/>
          <pc:sldMk cId="4281683996" sldId="362"/>
        </pc:sldMkLst>
        <pc:spChg chg="mod">
          <ac:chgData name="Ragnvald Holst-Larsen" userId="a9209175-9fff-4820-b0c2-77ad65e07761" providerId="ADAL" clId="{AFD52FE1-8185-40D1-9D34-F8DEE366034A}" dt="2023-05-09T07:54:17.304" v="4131" actId="20577"/>
          <ac:spMkLst>
            <pc:docMk/>
            <pc:sldMk cId="4281683996" sldId="362"/>
            <ac:spMk id="2" creationId="{C51C24FC-69A3-5B10-DF64-469D44C68514}"/>
          </ac:spMkLst>
        </pc:spChg>
        <pc:spChg chg="mod">
          <ac:chgData name="Ragnvald Holst-Larsen" userId="a9209175-9fff-4820-b0c2-77ad65e07761" providerId="ADAL" clId="{AFD52FE1-8185-40D1-9D34-F8DEE366034A}" dt="2023-05-09T07:54:27.861" v="4135" actId="403"/>
          <ac:spMkLst>
            <pc:docMk/>
            <pc:sldMk cId="4281683996" sldId="362"/>
            <ac:spMk id="3" creationId="{020B97F3-B63E-EDA1-676F-98B1148045F9}"/>
          </ac:spMkLst>
        </pc:spChg>
        <pc:picChg chg="add mod">
          <ac:chgData name="Ragnvald Holst-Larsen" userId="a9209175-9fff-4820-b0c2-77ad65e07761" providerId="ADAL" clId="{AFD52FE1-8185-40D1-9D34-F8DEE366034A}" dt="2023-05-09T12:08:34.213" v="4610" actId="1076"/>
          <ac:picMkLst>
            <pc:docMk/>
            <pc:sldMk cId="4281683996" sldId="362"/>
            <ac:picMk id="2050" creationId="{26133852-5E2A-F181-1A16-8F9557DE8F74}"/>
          </ac:picMkLst>
        </pc:picChg>
      </pc:sldChg>
      <pc:sldChg chg="addSp modSp new mod setBg">
        <pc:chgData name="Ragnvald Holst-Larsen" userId="a9209175-9fff-4820-b0c2-77ad65e07761" providerId="ADAL" clId="{AFD52FE1-8185-40D1-9D34-F8DEE366034A}" dt="2023-05-09T12:17:22.005" v="4867" actId="207"/>
        <pc:sldMkLst>
          <pc:docMk/>
          <pc:sldMk cId="1575081030" sldId="363"/>
        </pc:sldMkLst>
        <pc:spChg chg="mod">
          <ac:chgData name="Ragnvald Holst-Larsen" userId="a9209175-9fff-4820-b0c2-77ad65e07761" providerId="ADAL" clId="{AFD52FE1-8185-40D1-9D34-F8DEE366034A}" dt="2023-05-09T12:14:38.801" v="4866" actId="20577"/>
          <ac:spMkLst>
            <pc:docMk/>
            <pc:sldMk cId="1575081030" sldId="363"/>
            <ac:spMk id="2" creationId="{9B365EE6-FBC7-B8B9-9CCA-AFD4182531D5}"/>
          </ac:spMkLst>
        </pc:spChg>
        <pc:spChg chg="mod ord">
          <ac:chgData name="Ragnvald Holst-Larsen" userId="a9209175-9fff-4820-b0c2-77ad65e07761" providerId="ADAL" clId="{AFD52FE1-8185-40D1-9D34-F8DEE366034A}" dt="2023-05-09T12:17:22.005" v="4867" actId="207"/>
          <ac:spMkLst>
            <pc:docMk/>
            <pc:sldMk cId="1575081030" sldId="363"/>
            <ac:spMk id="3" creationId="{7A7AEF45-67DA-DE74-73F1-B992DD970244}"/>
          </ac:spMkLst>
        </pc:spChg>
        <pc:spChg chg="add">
          <ac:chgData name="Ragnvald Holst-Larsen" userId="a9209175-9fff-4820-b0c2-77ad65e07761" providerId="ADAL" clId="{AFD52FE1-8185-40D1-9D34-F8DEE366034A}" dt="2023-05-09T12:13:57.649" v="4837" actId="26606"/>
          <ac:spMkLst>
            <pc:docMk/>
            <pc:sldMk cId="1575081030" sldId="363"/>
            <ac:spMk id="3079" creationId="{5A0118C5-4F8D-4CF4-BADD-53FEACC6C42A}"/>
          </ac:spMkLst>
        </pc:spChg>
        <pc:grpChg chg="add">
          <ac:chgData name="Ragnvald Holst-Larsen" userId="a9209175-9fff-4820-b0c2-77ad65e07761" providerId="ADAL" clId="{AFD52FE1-8185-40D1-9D34-F8DEE366034A}" dt="2023-05-09T12:13:57.649" v="4837" actId="26606"/>
          <ac:grpSpMkLst>
            <pc:docMk/>
            <pc:sldMk cId="1575081030" sldId="363"/>
            <ac:grpSpMk id="3081" creationId="{B894EFA8-F425-4D19-A94B-445388B31E20}"/>
          </ac:grpSpMkLst>
        </pc:grpChg>
        <pc:grpChg chg="add">
          <ac:chgData name="Ragnvald Holst-Larsen" userId="a9209175-9fff-4820-b0c2-77ad65e07761" providerId="ADAL" clId="{AFD52FE1-8185-40D1-9D34-F8DEE366034A}" dt="2023-05-09T12:13:57.649" v="4837" actId="26606"/>
          <ac:grpSpMkLst>
            <pc:docMk/>
            <pc:sldMk cId="1575081030" sldId="363"/>
            <ac:grpSpMk id="3085" creationId="{C28CAB86-AA69-4EF8-A4E2-4E020497D0BB}"/>
          </ac:grpSpMkLst>
        </pc:grpChg>
        <pc:grpChg chg="add">
          <ac:chgData name="Ragnvald Holst-Larsen" userId="a9209175-9fff-4820-b0c2-77ad65e07761" providerId="ADAL" clId="{AFD52FE1-8185-40D1-9D34-F8DEE366034A}" dt="2023-05-09T12:13:57.649" v="4837" actId="26606"/>
          <ac:grpSpMkLst>
            <pc:docMk/>
            <pc:sldMk cId="1575081030" sldId="363"/>
            <ac:grpSpMk id="3089" creationId="{582A903B-6B78-4F0A-B7C9-3D80499020B8}"/>
          </ac:grpSpMkLst>
        </pc:grpChg>
        <pc:grpChg chg="add">
          <ac:chgData name="Ragnvald Holst-Larsen" userId="a9209175-9fff-4820-b0c2-77ad65e07761" providerId="ADAL" clId="{AFD52FE1-8185-40D1-9D34-F8DEE366034A}" dt="2023-05-09T12:13:57.649" v="4837" actId="26606"/>
          <ac:grpSpMkLst>
            <pc:docMk/>
            <pc:sldMk cId="1575081030" sldId="363"/>
            <ac:grpSpMk id="3096" creationId="{617CAA5F-37E3-4DF6-9DD0-68A40D21611B}"/>
          </ac:grpSpMkLst>
        </pc:grpChg>
        <pc:picChg chg="add mod">
          <ac:chgData name="Ragnvald Holst-Larsen" userId="a9209175-9fff-4820-b0c2-77ad65e07761" providerId="ADAL" clId="{AFD52FE1-8185-40D1-9D34-F8DEE366034A}" dt="2023-05-09T12:14:04.076" v="4839" actId="1076"/>
          <ac:picMkLst>
            <pc:docMk/>
            <pc:sldMk cId="1575081030" sldId="363"/>
            <ac:picMk id="3074" creationId="{A02B87DC-D010-860F-2DD2-F1AF0A267A79}"/>
          </ac:picMkLst>
        </pc:picChg>
      </pc:sldChg>
      <pc:sldChg chg="modSp new mod">
        <pc:chgData name="Ragnvald Holst-Larsen" userId="a9209175-9fff-4820-b0c2-77ad65e07761" providerId="ADAL" clId="{AFD52FE1-8185-40D1-9D34-F8DEE366034A}" dt="2023-05-09T12:13:19.299" v="4833" actId="207"/>
        <pc:sldMkLst>
          <pc:docMk/>
          <pc:sldMk cId="3443816709" sldId="364"/>
        </pc:sldMkLst>
        <pc:spChg chg="mod">
          <ac:chgData name="Ragnvald Holst-Larsen" userId="a9209175-9fff-4820-b0c2-77ad65e07761" providerId="ADAL" clId="{AFD52FE1-8185-40D1-9D34-F8DEE366034A}" dt="2023-05-09T12:11:51.543" v="4676" actId="20577"/>
          <ac:spMkLst>
            <pc:docMk/>
            <pc:sldMk cId="3443816709" sldId="364"/>
            <ac:spMk id="2" creationId="{20880015-3CD2-A821-FD06-F74BFA6F0173}"/>
          </ac:spMkLst>
        </pc:spChg>
        <pc:spChg chg="mod">
          <ac:chgData name="Ragnvald Holst-Larsen" userId="a9209175-9fff-4820-b0c2-77ad65e07761" providerId="ADAL" clId="{AFD52FE1-8185-40D1-9D34-F8DEE366034A}" dt="2023-05-09T12:13:19.299" v="4833" actId="207"/>
          <ac:spMkLst>
            <pc:docMk/>
            <pc:sldMk cId="3443816709" sldId="364"/>
            <ac:spMk id="3" creationId="{D66F7BB4-D0A2-8CA1-2A15-38E9F92E04C6}"/>
          </ac:spMkLst>
        </pc:spChg>
      </pc:sldChg>
      <pc:sldChg chg="addSp delSp modSp new del mod">
        <pc:chgData name="Ragnvald Holst-Larsen" userId="a9209175-9fff-4820-b0c2-77ad65e07761" providerId="ADAL" clId="{AFD52FE1-8185-40D1-9D34-F8DEE366034A}" dt="2023-05-09T12:22:43.457" v="5079" actId="47"/>
        <pc:sldMkLst>
          <pc:docMk/>
          <pc:sldMk cId="1063767066" sldId="365"/>
        </pc:sldMkLst>
        <pc:spChg chg="add del">
          <ac:chgData name="Ragnvald Holst-Larsen" userId="a9209175-9fff-4820-b0c2-77ad65e07761" providerId="ADAL" clId="{AFD52FE1-8185-40D1-9D34-F8DEE366034A}" dt="2023-05-09T12:20:38.295" v="5064"/>
          <ac:spMkLst>
            <pc:docMk/>
            <pc:sldMk cId="1063767066" sldId="365"/>
            <ac:spMk id="3" creationId="{88369E65-0A12-74BF-678D-9DEEF354E2D0}"/>
          </ac:spMkLst>
        </pc:spChg>
        <pc:picChg chg="add del mod">
          <ac:chgData name="Ragnvald Holst-Larsen" userId="a9209175-9fff-4820-b0c2-77ad65e07761" providerId="ADAL" clId="{AFD52FE1-8185-40D1-9D34-F8DEE366034A}" dt="2023-05-09T12:20:38.295" v="5064"/>
          <ac:picMkLst>
            <pc:docMk/>
            <pc:sldMk cId="1063767066" sldId="365"/>
            <ac:picMk id="4" creationId="{49D07AAC-6FDB-8966-4C7A-7FBB580B3767}"/>
          </ac:picMkLst>
        </pc:picChg>
        <pc:picChg chg="add del mod">
          <ac:chgData name="Ragnvald Holst-Larsen" userId="a9209175-9fff-4820-b0c2-77ad65e07761" providerId="ADAL" clId="{AFD52FE1-8185-40D1-9D34-F8DEE366034A}" dt="2023-05-09T12:22:41.274" v="5078" actId="478"/>
          <ac:picMkLst>
            <pc:docMk/>
            <pc:sldMk cId="1063767066" sldId="365"/>
            <ac:picMk id="5" creationId="{E2918C47-E9FB-9B84-BD31-A0E1D6DB583A}"/>
          </ac:picMkLst>
        </pc:picChg>
      </pc:sldChg>
      <pc:sldChg chg="addSp modSp new mod">
        <pc:chgData name="Ragnvald Holst-Larsen" userId="a9209175-9fff-4820-b0c2-77ad65e07761" providerId="ADAL" clId="{AFD52FE1-8185-40D1-9D34-F8DEE366034A}" dt="2023-05-09T14:34:10.905" v="6953" actId="27636"/>
        <pc:sldMkLst>
          <pc:docMk/>
          <pc:sldMk cId="1173071534" sldId="365"/>
        </pc:sldMkLst>
        <pc:spChg chg="mod">
          <ac:chgData name="Ragnvald Holst-Larsen" userId="a9209175-9fff-4820-b0c2-77ad65e07761" providerId="ADAL" clId="{AFD52FE1-8185-40D1-9D34-F8DEE366034A}" dt="2023-05-09T12:25:26.313" v="5286" actId="20577"/>
          <ac:spMkLst>
            <pc:docMk/>
            <pc:sldMk cId="1173071534" sldId="365"/>
            <ac:spMk id="2" creationId="{F85302DF-6D09-4A5D-ADA2-20C6EEFBED87}"/>
          </ac:spMkLst>
        </pc:spChg>
        <pc:spChg chg="mod">
          <ac:chgData name="Ragnvald Holst-Larsen" userId="a9209175-9fff-4820-b0c2-77ad65e07761" providerId="ADAL" clId="{AFD52FE1-8185-40D1-9D34-F8DEE366034A}" dt="2023-05-09T14:34:10.905" v="6953" actId="27636"/>
          <ac:spMkLst>
            <pc:docMk/>
            <pc:sldMk cId="1173071534" sldId="365"/>
            <ac:spMk id="3" creationId="{B5D37E9C-275C-A14C-16B5-4F39B47930B7}"/>
          </ac:spMkLst>
        </pc:spChg>
        <pc:picChg chg="add mod">
          <ac:chgData name="Ragnvald Holst-Larsen" userId="a9209175-9fff-4820-b0c2-77ad65e07761" providerId="ADAL" clId="{AFD52FE1-8185-40D1-9D34-F8DEE366034A}" dt="2023-05-09T12:32:40.528" v="5553" actId="1076"/>
          <ac:picMkLst>
            <pc:docMk/>
            <pc:sldMk cId="1173071534" sldId="365"/>
            <ac:picMk id="4" creationId="{7AC7A97E-49B6-C41B-6C65-A978C48C689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30BAE3-3003-4082-AEE7-BDDC8613F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9F76B-E2D4-4B15-9D8E-5F372AAB95B4}">
      <dgm:prSet/>
      <dgm:spPr/>
      <dgm:t>
        <a:bodyPr/>
        <a:lstStyle/>
        <a:p>
          <a:r>
            <a:rPr lang="nb-NO" dirty="0"/>
            <a:t>-Kort om mitt </a:t>
          </a:r>
          <a:r>
            <a:rPr lang="nb-NO" dirty="0" err="1"/>
            <a:t>phd</a:t>
          </a:r>
          <a:r>
            <a:rPr lang="nb-NO" dirty="0"/>
            <a:t> prosjekt</a:t>
          </a:r>
          <a:endParaRPr lang="en-US" dirty="0"/>
        </a:p>
      </dgm:t>
    </dgm:pt>
    <dgm:pt modelId="{D59DEDD9-0772-462D-A90C-3E85ADC385AA}" type="parTrans" cxnId="{345E03FC-294C-4E34-914E-7CBEB437BA2B}">
      <dgm:prSet/>
      <dgm:spPr/>
      <dgm:t>
        <a:bodyPr/>
        <a:lstStyle/>
        <a:p>
          <a:endParaRPr lang="en-US"/>
        </a:p>
      </dgm:t>
    </dgm:pt>
    <dgm:pt modelId="{ED8B72DA-FA41-4656-95F3-97678793B0FC}" type="sibTrans" cxnId="{345E03FC-294C-4E34-914E-7CBEB437BA2B}">
      <dgm:prSet/>
      <dgm:spPr/>
      <dgm:t>
        <a:bodyPr/>
        <a:lstStyle/>
        <a:p>
          <a:endParaRPr lang="en-US"/>
        </a:p>
      </dgm:t>
    </dgm:pt>
    <dgm:pt modelId="{4AE8C74A-85A6-43C2-A496-CCCED6C42275}">
      <dgm:prSet/>
      <dgm:spPr/>
      <dgm:t>
        <a:bodyPr/>
        <a:lstStyle/>
        <a:p>
          <a:r>
            <a:rPr lang="nb-NO" dirty="0"/>
            <a:t>-Noen eksempler</a:t>
          </a:r>
          <a:endParaRPr lang="en-US" dirty="0"/>
        </a:p>
      </dgm:t>
    </dgm:pt>
    <dgm:pt modelId="{B758E083-DA92-4750-B557-C6AF75829048}" type="parTrans" cxnId="{E9AD5A0B-E8FE-4CF2-B71C-769554723812}">
      <dgm:prSet/>
      <dgm:spPr/>
      <dgm:t>
        <a:bodyPr/>
        <a:lstStyle/>
        <a:p>
          <a:endParaRPr lang="en-US"/>
        </a:p>
      </dgm:t>
    </dgm:pt>
    <dgm:pt modelId="{F629D985-10AB-4AD5-BB09-3F0DAB3256CE}" type="sibTrans" cxnId="{E9AD5A0B-E8FE-4CF2-B71C-769554723812}">
      <dgm:prSet/>
      <dgm:spPr/>
      <dgm:t>
        <a:bodyPr/>
        <a:lstStyle/>
        <a:p>
          <a:endParaRPr lang="en-US"/>
        </a:p>
      </dgm:t>
    </dgm:pt>
    <dgm:pt modelId="{CD18CEEB-8530-45B1-881C-7E0592AB4862}">
      <dgm:prSet/>
      <dgm:spPr/>
      <dgm:t>
        <a:bodyPr/>
        <a:lstStyle/>
        <a:p>
          <a:r>
            <a:rPr lang="nb-NO" dirty="0"/>
            <a:t>-Viktig teorier som kan gi </a:t>
          </a:r>
          <a:r>
            <a:rPr lang="nb-NO" dirty="0">
              <a:solidFill>
                <a:srgbClr val="FFFF00"/>
              </a:solidFill>
            </a:rPr>
            <a:t>muligheter</a:t>
          </a:r>
          <a:endParaRPr lang="en-US" dirty="0">
            <a:solidFill>
              <a:srgbClr val="FFFF00"/>
            </a:solidFill>
          </a:endParaRPr>
        </a:p>
      </dgm:t>
    </dgm:pt>
    <dgm:pt modelId="{D9089211-2493-468C-A541-C77EC45FE00F}" type="parTrans" cxnId="{B8FCFFFC-8E97-43DA-82CB-C045E6F6B276}">
      <dgm:prSet/>
      <dgm:spPr/>
      <dgm:t>
        <a:bodyPr/>
        <a:lstStyle/>
        <a:p>
          <a:endParaRPr lang="en-US"/>
        </a:p>
      </dgm:t>
    </dgm:pt>
    <dgm:pt modelId="{B9D19624-ADE8-4157-9559-C85E39913BA8}" type="sibTrans" cxnId="{B8FCFFFC-8E97-43DA-82CB-C045E6F6B276}">
      <dgm:prSet/>
      <dgm:spPr/>
      <dgm:t>
        <a:bodyPr/>
        <a:lstStyle/>
        <a:p>
          <a:endParaRPr lang="en-US"/>
        </a:p>
      </dgm:t>
    </dgm:pt>
    <dgm:pt modelId="{C53320FD-8413-41ED-AE87-E0348F0A9275}">
      <dgm:prSet/>
      <dgm:spPr/>
      <dgm:t>
        <a:bodyPr/>
        <a:lstStyle/>
        <a:p>
          <a:r>
            <a:rPr lang="nb-NO" dirty="0"/>
            <a:t>-Utvidet yrkesdidaktisk verktøykasse</a:t>
          </a:r>
          <a:endParaRPr lang="en-US" dirty="0"/>
        </a:p>
      </dgm:t>
    </dgm:pt>
    <dgm:pt modelId="{406ED3F0-45B2-472D-8BFA-60720A1FF041}" type="parTrans" cxnId="{24943DA5-C4F6-4F1A-A314-D6C3CCAE5D08}">
      <dgm:prSet/>
      <dgm:spPr/>
      <dgm:t>
        <a:bodyPr/>
        <a:lstStyle/>
        <a:p>
          <a:endParaRPr lang="en-US"/>
        </a:p>
      </dgm:t>
    </dgm:pt>
    <dgm:pt modelId="{7A6C1E32-2E25-41E5-A35A-174DCD6B72AC}" type="sibTrans" cxnId="{24943DA5-C4F6-4F1A-A314-D6C3CCAE5D08}">
      <dgm:prSet/>
      <dgm:spPr/>
      <dgm:t>
        <a:bodyPr/>
        <a:lstStyle/>
        <a:p>
          <a:endParaRPr lang="en-US"/>
        </a:p>
      </dgm:t>
    </dgm:pt>
    <dgm:pt modelId="{3EF4ED51-6C0D-4F7B-8BF3-CA5CE4D1012A}" type="pres">
      <dgm:prSet presAssocID="{C130BAE3-3003-4082-AEE7-BDDC8613F91A}" presName="vert0" presStyleCnt="0">
        <dgm:presLayoutVars>
          <dgm:dir/>
          <dgm:animOne val="branch"/>
          <dgm:animLvl val="lvl"/>
        </dgm:presLayoutVars>
      </dgm:prSet>
      <dgm:spPr/>
    </dgm:pt>
    <dgm:pt modelId="{11BE21A4-ABAA-4491-903C-C95E155ECBE6}" type="pres">
      <dgm:prSet presAssocID="{1BA9F76B-E2D4-4B15-9D8E-5F372AAB95B4}" presName="thickLine" presStyleLbl="alignNode1" presStyleIdx="0" presStyleCnt="4"/>
      <dgm:spPr/>
    </dgm:pt>
    <dgm:pt modelId="{3548D5D4-675E-443B-A79D-805E58F9797D}" type="pres">
      <dgm:prSet presAssocID="{1BA9F76B-E2D4-4B15-9D8E-5F372AAB95B4}" presName="horz1" presStyleCnt="0"/>
      <dgm:spPr/>
    </dgm:pt>
    <dgm:pt modelId="{D42861E1-1DBC-45CC-BE3C-B272D6ED4895}" type="pres">
      <dgm:prSet presAssocID="{1BA9F76B-E2D4-4B15-9D8E-5F372AAB95B4}" presName="tx1" presStyleLbl="revTx" presStyleIdx="0" presStyleCnt="4"/>
      <dgm:spPr/>
    </dgm:pt>
    <dgm:pt modelId="{6125DCED-40D5-436D-BF1B-2718C7583978}" type="pres">
      <dgm:prSet presAssocID="{1BA9F76B-E2D4-4B15-9D8E-5F372AAB95B4}" presName="vert1" presStyleCnt="0"/>
      <dgm:spPr/>
    </dgm:pt>
    <dgm:pt modelId="{FB204D26-79A3-4958-9F5F-59EC81FF9D6E}" type="pres">
      <dgm:prSet presAssocID="{4AE8C74A-85A6-43C2-A496-CCCED6C42275}" presName="thickLine" presStyleLbl="alignNode1" presStyleIdx="1" presStyleCnt="4"/>
      <dgm:spPr/>
    </dgm:pt>
    <dgm:pt modelId="{05181C36-EB9B-450A-A78D-418DD7492A9A}" type="pres">
      <dgm:prSet presAssocID="{4AE8C74A-85A6-43C2-A496-CCCED6C42275}" presName="horz1" presStyleCnt="0"/>
      <dgm:spPr/>
    </dgm:pt>
    <dgm:pt modelId="{4069FA11-6F90-424C-8E37-5C1D1019C720}" type="pres">
      <dgm:prSet presAssocID="{4AE8C74A-85A6-43C2-A496-CCCED6C42275}" presName="tx1" presStyleLbl="revTx" presStyleIdx="1" presStyleCnt="4"/>
      <dgm:spPr/>
    </dgm:pt>
    <dgm:pt modelId="{56CCC26D-FF11-40A2-A54E-6B82CC576C45}" type="pres">
      <dgm:prSet presAssocID="{4AE8C74A-85A6-43C2-A496-CCCED6C42275}" presName="vert1" presStyleCnt="0"/>
      <dgm:spPr/>
    </dgm:pt>
    <dgm:pt modelId="{7A0F4BC9-9E68-4E0C-80DF-F0691BD00BA6}" type="pres">
      <dgm:prSet presAssocID="{CD18CEEB-8530-45B1-881C-7E0592AB4862}" presName="thickLine" presStyleLbl="alignNode1" presStyleIdx="2" presStyleCnt="4"/>
      <dgm:spPr/>
    </dgm:pt>
    <dgm:pt modelId="{82C96EAF-945C-4610-9E73-13E3D7C90B1E}" type="pres">
      <dgm:prSet presAssocID="{CD18CEEB-8530-45B1-881C-7E0592AB4862}" presName="horz1" presStyleCnt="0"/>
      <dgm:spPr/>
    </dgm:pt>
    <dgm:pt modelId="{06E921C6-5CCA-4390-9D89-6B6977635EC2}" type="pres">
      <dgm:prSet presAssocID="{CD18CEEB-8530-45B1-881C-7E0592AB4862}" presName="tx1" presStyleLbl="revTx" presStyleIdx="2" presStyleCnt="4"/>
      <dgm:spPr/>
    </dgm:pt>
    <dgm:pt modelId="{168CB664-1BBE-475B-8A57-AC839B40B3D3}" type="pres">
      <dgm:prSet presAssocID="{CD18CEEB-8530-45B1-881C-7E0592AB4862}" presName="vert1" presStyleCnt="0"/>
      <dgm:spPr/>
    </dgm:pt>
    <dgm:pt modelId="{9FC413C0-7D8B-4762-A53E-20798AFCDFBE}" type="pres">
      <dgm:prSet presAssocID="{C53320FD-8413-41ED-AE87-E0348F0A9275}" presName="thickLine" presStyleLbl="alignNode1" presStyleIdx="3" presStyleCnt="4"/>
      <dgm:spPr/>
    </dgm:pt>
    <dgm:pt modelId="{DE3996EA-19F4-49F8-9709-748412E219D0}" type="pres">
      <dgm:prSet presAssocID="{C53320FD-8413-41ED-AE87-E0348F0A9275}" presName="horz1" presStyleCnt="0"/>
      <dgm:spPr/>
    </dgm:pt>
    <dgm:pt modelId="{C0AD219B-02F3-4D77-A976-57980F80287E}" type="pres">
      <dgm:prSet presAssocID="{C53320FD-8413-41ED-AE87-E0348F0A9275}" presName="tx1" presStyleLbl="revTx" presStyleIdx="3" presStyleCnt="4"/>
      <dgm:spPr/>
    </dgm:pt>
    <dgm:pt modelId="{7FEF180B-D2F9-4100-9C45-D4D34337AC9E}" type="pres">
      <dgm:prSet presAssocID="{C53320FD-8413-41ED-AE87-E0348F0A9275}" presName="vert1" presStyleCnt="0"/>
      <dgm:spPr/>
    </dgm:pt>
  </dgm:ptLst>
  <dgm:cxnLst>
    <dgm:cxn modelId="{34733006-23DB-43D6-850F-C9276B07A048}" type="presOf" srcId="{C53320FD-8413-41ED-AE87-E0348F0A9275}" destId="{C0AD219B-02F3-4D77-A976-57980F80287E}" srcOrd="0" destOrd="0" presId="urn:microsoft.com/office/officeart/2008/layout/LinedList"/>
    <dgm:cxn modelId="{E9AD5A0B-E8FE-4CF2-B71C-769554723812}" srcId="{C130BAE3-3003-4082-AEE7-BDDC8613F91A}" destId="{4AE8C74A-85A6-43C2-A496-CCCED6C42275}" srcOrd="1" destOrd="0" parTransId="{B758E083-DA92-4750-B557-C6AF75829048}" sibTransId="{F629D985-10AB-4AD5-BB09-3F0DAB3256CE}"/>
    <dgm:cxn modelId="{DAC82F1F-BA33-4200-BDDE-E04C4BAA23D7}" type="presOf" srcId="{1BA9F76B-E2D4-4B15-9D8E-5F372AAB95B4}" destId="{D42861E1-1DBC-45CC-BE3C-B272D6ED4895}" srcOrd="0" destOrd="0" presId="urn:microsoft.com/office/officeart/2008/layout/LinedList"/>
    <dgm:cxn modelId="{18464249-E8AA-49EA-8917-AEBBB5E67A7D}" type="presOf" srcId="{CD18CEEB-8530-45B1-881C-7E0592AB4862}" destId="{06E921C6-5CCA-4390-9D89-6B6977635EC2}" srcOrd="0" destOrd="0" presId="urn:microsoft.com/office/officeart/2008/layout/LinedList"/>
    <dgm:cxn modelId="{BFB90482-1775-441C-B234-75F44A94FE78}" type="presOf" srcId="{4AE8C74A-85A6-43C2-A496-CCCED6C42275}" destId="{4069FA11-6F90-424C-8E37-5C1D1019C720}" srcOrd="0" destOrd="0" presId="urn:microsoft.com/office/officeart/2008/layout/LinedList"/>
    <dgm:cxn modelId="{D475EC9A-9998-4936-A3C1-924240573C37}" type="presOf" srcId="{C130BAE3-3003-4082-AEE7-BDDC8613F91A}" destId="{3EF4ED51-6C0D-4F7B-8BF3-CA5CE4D1012A}" srcOrd="0" destOrd="0" presId="urn:microsoft.com/office/officeart/2008/layout/LinedList"/>
    <dgm:cxn modelId="{24943DA5-C4F6-4F1A-A314-D6C3CCAE5D08}" srcId="{C130BAE3-3003-4082-AEE7-BDDC8613F91A}" destId="{C53320FD-8413-41ED-AE87-E0348F0A9275}" srcOrd="3" destOrd="0" parTransId="{406ED3F0-45B2-472D-8BFA-60720A1FF041}" sibTransId="{7A6C1E32-2E25-41E5-A35A-174DCD6B72AC}"/>
    <dgm:cxn modelId="{345E03FC-294C-4E34-914E-7CBEB437BA2B}" srcId="{C130BAE3-3003-4082-AEE7-BDDC8613F91A}" destId="{1BA9F76B-E2D4-4B15-9D8E-5F372AAB95B4}" srcOrd="0" destOrd="0" parTransId="{D59DEDD9-0772-462D-A90C-3E85ADC385AA}" sibTransId="{ED8B72DA-FA41-4656-95F3-97678793B0FC}"/>
    <dgm:cxn modelId="{B8FCFFFC-8E97-43DA-82CB-C045E6F6B276}" srcId="{C130BAE3-3003-4082-AEE7-BDDC8613F91A}" destId="{CD18CEEB-8530-45B1-881C-7E0592AB4862}" srcOrd="2" destOrd="0" parTransId="{D9089211-2493-468C-A541-C77EC45FE00F}" sibTransId="{B9D19624-ADE8-4157-9559-C85E39913BA8}"/>
    <dgm:cxn modelId="{07D94D7C-51E6-4868-A14E-BF66F66935E1}" type="presParOf" srcId="{3EF4ED51-6C0D-4F7B-8BF3-CA5CE4D1012A}" destId="{11BE21A4-ABAA-4491-903C-C95E155ECBE6}" srcOrd="0" destOrd="0" presId="urn:microsoft.com/office/officeart/2008/layout/LinedList"/>
    <dgm:cxn modelId="{BCD5D414-7450-44EC-AD43-4D6C534138A0}" type="presParOf" srcId="{3EF4ED51-6C0D-4F7B-8BF3-CA5CE4D1012A}" destId="{3548D5D4-675E-443B-A79D-805E58F9797D}" srcOrd="1" destOrd="0" presId="urn:microsoft.com/office/officeart/2008/layout/LinedList"/>
    <dgm:cxn modelId="{578DE155-AB6A-44FF-8F7B-229D0F1FABE0}" type="presParOf" srcId="{3548D5D4-675E-443B-A79D-805E58F9797D}" destId="{D42861E1-1DBC-45CC-BE3C-B272D6ED4895}" srcOrd="0" destOrd="0" presId="urn:microsoft.com/office/officeart/2008/layout/LinedList"/>
    <dgm:cxn modelId="{330DA5CF-1A92-4C98-96C4-E7E898F7B406}" type="presParOf" srcId="{3548D5D4-675E-443B-A79D-805E58F9797D}" destId="{6125DCED-40D5-436D-BF1B-2718C7583978}" srcOrd="1" destOrd="0" presId="urn:microsoft.com/office/officeart/2008/layout/LinedList"/>
    <dgm:cxn modelId="{C3355B03-11A5-43BA-BA18-47507C9BF211}" type="presParOf" srcId="{3EF4ED51-6C0D-4F7B-8BF3-CA5CE4D1012A}" destId="{FB204D26-79A3-4958-9F5F-59EC81FF9D6E}" srcOrd="2" destOrd="0" presId="urn:microsoft.com/office/officeart/2008/layout/LinedList"/>
    <dgm:cxn modelId="{F9F07D83-8883-4865-A1CF-2CB5EAA78DB3}" type="presParOf" srcId="{3EF4ED51-6C0D-4F7B-8BF3-CA5CE4D1012A}" destId="{05181C36-EB9B-450A-A78D-418DD7492A9A}" srcOrd="3" destOrd="0" presId="urn:microsoft.com/office/officeart/2008/layout/LinedList"/>
    <dgm:cxn modelId="{94244DA3-ACAF-49C3-AAF5-5ACC039DA09A}" type="presParOf" srcId="{05181C36-EB9B-450A-A78D-418DD7492A9A}" destId="{4069FA11-6F90-424C-8E37-5C1D1019C720}" srcOrd="0" destOrd="0" presId="urn:microsoft.com/office/officeart/2008/layout/LinedList"/>
    <dgm:cxn modelId="{83B1245D-E62B-43B9-B03E-75E516EF04AA}" type="presParOf" srcId="{05181C36-EB9B-450A-A78D-418DD7492A9A}" destId="{56CCC26D-FF11-40A2-A54E-6B82CC576C45}" srcOrd="1" destOrd="0" presId="urn:microsoft.com/office/officeart/2008/layout/LinedList"/>
    <dgm:cxn modelId="{A6D46589-5B24-4FF5-B885-312D1326E4DE}" type="presParOf" srcId="{3EF4ED51-6C0D-4F7B-8BF3-CA5CE4D1012A}" destId="{7A0F4BC9-9E68-4E0C-80DF-F0691BD00BA6}" srcOrd="4" destOrd="0" presId="urn:microsoft.com/office/officeart/2008/layout/LinedList"/>
    <dgm:cxn modelId="{DD806241-2D62-4316-8578-3FFFEC0EE579}" type="presParOf" srcId="{3EF4ED51-6C0D-4F7B-8BF3-CA5CE4D1012A}" destId="{82C96EAF-945C-4610-9E73-13E3D7C90B1E}" srcOrd="5" destOrd="0" presId="urn:microsoft.com/office/officeart/2008/layout/LinedList"/>
    <dgm:cxn modelId="{34CA33AE-ED15-489E-9301-B5E50F8C4CCB}" type="presParOf" srcId="{82C96EAF-945C-4610-9E73-13E3D7C90B1E}" destId="{06E921C6-5CCA-4390-9D89-6B6977635EC2}" srcOrd="0" destOrd="0" presId="urn:microsoft.com/office/officeart/2008/layout/LinedList"/>
    <dgm:cxn modelId="{39C703E3-8001-44BA-8B40-5E9D470F2B80}" type="presParOf" srcId="{82C96EAF-945C-4610-9E73-13E3D7C90B1E}" destId="{168CB664-1BBE-475B-8A57-AC839B40B3D3}" srcOrd="1" destOrd="0" presId="urn:microsoft.com/office/officeart/2008/layout/LinedList"/>
    <dgm:cxn modelId="{00B3B001-CDC7-412B-BE14-14B9055928EE}" type="presParOf" srcId="{3EF4ED51-6C0D-4F7B-8BF3-CA5CE4D1012A}" destId="{9FC413C0-7D8B-4762-A53E-20798AFCDFBE}" srcOrd="6" destOrd="0" presId="urn:microsoft.com/office/officeart/2008/layout/LinedList"/>
    <dgm:cxn modelId="{494DF7A7-2933-48DC-9F5F-104E78173D25}" type="presParOf" srcId="{3EF4ED51-6C0D-4F7B-8BF3-CA5CE4D1012A}" destId="{DE3996EA-19F4-49F8-9709-748412E219D0}" srcOrd="7" destOrd="0" presId="urn:microsoft.com/office/officeart/2008/layout/LinedList"/>
    <dgm:cxn modelId="{77ADE029-9E6A-4573-BF78-434E000DCC95}" type="presParOf" srcId="{DE3996EA-19F4-49F8-9709-748412E219D0}" destId="{C0AD219B-02F3-4D77-A976-57980F80287E}" srcOrd="0" destOrd="0" presId="urn:microsoft.com/office/officeart/2008/layout/LinedList"/>
    <dgm:cxn modelId="{C3838EE6-7E00-494E-B38A-59FBD7FA9263}" type="presParOf" srcId="{DE3996EA-19F4-49F8-9709-748412E219D0}" destId="{7FEF180B-D2F9-4100-9C45-D4D34337AC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0BAE3-3003-4082-AEE7-BDDC8613F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9F76B-E2D4-4B15-9D8E-5F372AAB95B4}">
      <dgm:prSet/>
      <dgm:spPr/>
      <dgm:t>
        <a:bodyPr/>
        <a:lstStyle/>
        <a:p>
          <a:r>
            <a:rPr lang="en-US" dirty="0" err="1"/>
            <a:t>Læringssenter</a:t>
          </a:r>
          <a:r>
            <a:rPr lang="en-US" dirty="0"/>
            <a:t> 2018 - 2022</a:t>
          </a:r>
        </a:p>
      </dgm:t>
    </dgm:pt>
    <dgm:pt modelId="{D59DEDD9-0772-462D-A90C-3E85ADC385AA}" type="parTrans" cxnId="{345E03FC-294C-4E34-914E-7CBEB437BA2B}">
      <dgm:prSet/>
      <dgm:spPr/>
      <dgm:t>
        <a:bodyPr/>
        <a:lstStyle/>
        <a:p>
          <a:endParaRPr lang="en-US"/>
        </a:p>
      </dgm:t>
    </dgm:pt>
    <dgm:pt modelId="{ED8B72DA-FA41-4656-95F3-97678793B0FC}" type="sibTrans" cxnId="{345E03FC-294C-4E34-914E-7CBEB437BA2B}">
      <dgm:prSet/>
      <dgm:spPr/>
      <dgm:t>
        <a:bodyPr/>
        <a:lstStyle/>
        <a:p>
          <a:endParaRPr lang="en-US"/>
        </a:p>
      </dgm:t>
    </dgm:pt>
    <dgm:pt modelId="{4AE8C74A-85A6-43C2-A496-CCCED6C42275}">
      <dgm:prSet/>
      <dgm:spPr/>
      <dgm:t>
        <a:bodyPr/>
        <a:lstStyle/>
        <a:p>
          <a:r>
            <a:rPr lang="en-US" dirty="0"/>
            <a:t>14 </a:t>
          </a:r>
          <a:r>
            <a:rPr lang="en-US" dirty="0" err="1"/>
            <a:t>ungdommer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hadde</a:t>
          </a:r>
          <a:r>
            <a:rPr lang="en-US" dirty="0"/>
            <a:t> </a:t>
          </a:r>
          <a:r>
            <a:rPr lang="en-US" dirty="0" err="1"/>
            <a:t>gitt</a:t>
          </a:r>
          <a:r>
            <a:rPr lang="en-US" dirty="0"/>
            <a:t> </a:t>
          </a:r>
          <a:r>
            <a:rPr lang="en-US" dirty="0" err="1"/>
            <a:t>opp</a:t>
          </a:r>
          <a:r>
            <a:rPr lang="en-US" dirty="0"/>
            <a:t> </a:t>
          </a:r>
          <a:r>
            <a:rPr lang="en-US" dirty="0" err="1"/>
            <a:t>skolen</a:t>
          </a:r>
          <a:endParaRPr lang="en-US" dirty="0"/>
        </a:p>
      </dgm:t>
    </dgm:pt>
    <dgm:pt modelId="{B758E083-DA92-4750-B557-C6AF75829048}" type="parTrans" cxnId="{E9AD5A0B-E8FE-4CF2-B71C-769554723812}">
      <dgm:prSet/>
      <dgm:spPr/>
      <dgm:t>
        <a:bodyPr/>
        <a:lstStyle/>
        <a:p>
          <a:endParaRPr lang="en-US"/>
        </a:p>
      </dgm:t>
    </dgm:pt>
    <dgm:pt modelId="{F629D985-10AB-4AD5-BB09-3F0DAB3256CE}" type="sibTrans" cxnId="{E9AD5A0B-E8FE-4CF2-B71C-769554723812}">
      <dgm:prSet/>
      <dgm:spPr/>
      <dgm:t>
        <a:bodyPr/>
        <a:lstStyle/>
        <a:p>
          <a:endParaRPr lang="en-US"/>
        </a:p>
      </dgm:t>
    </dgm:pt>
    <dgm:pt modelId="{CD18CEEB-8530-45B1-881C-7E0592AB4862}">
      <dgm:prSet/>
      <dgm:spPr/>
      <dgm:t>
        <a:bodyPr/>
        <a:lstStyle/>
        <a:p>
          <a:r>
            <a:rPr lang="en-US" dirty="0" err="1">
              <a:solidFill>
                <a:srgbClr val="FFFF00"/>
              </a:solidFill>
            </a:rPr>
            <a:t>Praktiske</a:t>
          </a:r>
          <a:r>
            <a:rPr lang="en-US" dirty="0">
              <a:solidFill>
                <a:srgbClr val="FFFF00"/>
              </a:solidFill>
            </a:rPr>
            <a:t> </a:t>
          </a:r>
          <a:r>
            <a:rPr lang="en-US" dirty="0" err="1">
              <a:solidFill>
                <a:srgbClr val="FFFF00"/>
              </a:solidFill>
            </a:rPr>
            <a:t>øvelser</a:t>
          </a:r>
          <a:r>
            <a:rPr lang="en-US" dirty="0">
              <a:solidFill>
                <a:srgbClr val="FFFF00"/>
              </a:solidFill>
            </a:rPr>
            <a:t> </a:t>
          </a:r>
          <a:r>
            <a:rPr lang="en-US" dirty="0"/>
            <a:t>i </a:t>
          </a:r>
          <a:r>
            <a:rPr lang="en-US" dirty="0" err="1"/>
            <a:t>salgsfaget</a:t>
          </a:r>
          <a:endParaRPr lang="en-US" dirty="0"/>
        </a:p>
      </dgm:t>
    </dgm:pt>
    <dgm:pt modelId="{D9089211-2493-468C-A541-C77EC45FE00F}" type="parTrans" cxnId="{B8FCFFFC-8E97-43DA-82CB-C045E6F6B276}">
      <dgm:prSet/>
      <dgm:spPr/>
      <dgm:t>
        <a:bodyPr/>
        <a:lstStyle/>
        <a:p>
          <a:endParaRPr lang="en-US"/>
        </a:p>
      </dgm:t>
    </dgm:pt>
    <dgm:pt modelId="{B9D19624-ADE8-4157-9559-C85E39913BA8}" type="sibTrans" cxnId="{B8FCFFFC-8E97-43DA-82CB-C045E6F6B276}">
      <dgm:prSet/>
      <dgm:spPr/>
      <dgm:t>
        <a:bodyPr/>
        <a:lstStyle/>
        <a:p>
          <a:endParaRPr lang="en-US"/>
        </a:p>
      </dgm:t>
    </dgm:pt>
    <dgm:pt modelId="{C53320FD-8413-41ED-AE87-E0348F0A9275}">
      <dgm:prSet/>
      <dgm:spPr/>
      <dgm:t>
        <a:bodyPr/>
        <a:lstStyle/>
        <a:p>
          <a:r>
            <a:rPr lang="en-US" dirty="0" err="1"/>
            <a:t>Stor</a:t>
          </a:r>
          <a:r>
            <a:rPr lang="en-US" dirty="0"/>
            <a:t> </a:t>
          </a:r>
          <a:r>
            <a:rPr lang="en-US" dirty="0" err="1"/>
            <a:t>bygning</a:t>
          </a:r>
          <a:r>
            <a:rPr lang="en-US" dirty="0"/>
            <a:t> med MANGE </a:t>
          </a:r>
          <a:r>
            <a:rPr lang="en-US" dirty="0" err="1"/>
            <a:t>muligheter</a:t>
          </a:r>
          <a:endParaRPr lang="en-US" dirty="0"/>
        </a:p>
      </dgm:t>
    </dgm:pt>
    <dgm:pt modelId="{406ED3F0-45B2-472D-8BFA-60720A1FF041}" type="parTrans" cxnId="{24943DA5-C4F6-4F1A-A314-D6C3CCAE5D08}">
      <dgm:prSet/>
      <dgm:spPr/>
      <dgm:t>
        <a:bodyPr/>
        <a:lstStyle/>
        <a:p>
          <a:endParaRPr lang="en-US"/>
        </a:p>
      </dgm:t>
    </dgm:pt>
    <dgm:pt modelId="{7A6C1E32-2E25-41E5-A35A-174DCD6B72AC}" type="sibTrans" cxnId="{24943DA5-C4F6-4F1A-A314-D6C3CCAE5D08}">
      <dgm:prSet/>
      <dgm:spPr/>
      <dgm:t>
        <a:bodyPr/>
        <a:lstStyle/>
        <a:p>
          <a:endParaRPr lang="en-US"/>
        </a:p>
      </dgm:t>
    </dgm:pt>
    <dgm:pt modelId="{3EF4ED51-6C0D-4F7B-8BF3-CA5CE4D1012A}" type="pres">
      <dgm:prSet presAssocID="{C130BAE3-3003-4082-AEE7-BDDC8613F91A}" presName="vert0" presStyleCnt="0">
        <dgm:presLayoutVars>
          <dgm:dir/>
          <dgm:animOne val="branch"/>
          <dgm:animLvl val="lvl"/>
        </dgm:presLayoutVars>
      </dgm:prSet>
      <dgm:spPr/>
    </dgm:pt>
    <dgm:pt modelId="{11BE21A4-ABAA-4491-903C-C95E155ECBE6}" type="pres">
      <dgm:prSet presAssocID="{1BA9F76B-E2D4-4B15-9D8E-5F372AAB95B4}" presName="thickLine" presStyleLbl="alignNode1" presStyleIdx="0" presStyleCnt="4"/>
      <dgm:spPr/>
    </dgm:pt>
    <dgm:pt modelId="{3548D5D4-675E-443B-A79D-805E58F9797D}" type="pres">
      <dgm:prSet presAssocID="{1BA9F76B-E2D4-4B15-9D8E-5F372AAB95B4}" presName="horz1" presStyleCnt="0"/>
      <dgm:spPr/>
    </dgm:pt>
    <dgm:pt modelId="{D42861E1-1DBC-45CC-BE3C-B272D6ED4895}" type="pres">
      <dgm:prSet presAssocID="{1BA9F76B-E2D4-4B15-9D8E-5F372AAB95B4}" presName="tx1" presStyleLbl="revTx" presStyleIdx="0" presStyleCnt="4"/>
      <dgm:spPr/>
    </dgm:pt>
    <dgm:pt modelId="{6125DCED-40D5-436D-BF1B-2718C7583978}" type="pres">
      <dgm:prSet presAssocID="{1BA9F76B-E2D4-4B15-9D8E-5F372AAB95B4}" presName="vert1" presStyleCnt="0"/>
      <dgm:spPr/>
    </dgm:pt>
    <dgm:pt modelId="{FB204D26-79A3-4958-9F5F-59EC81FF9D6E}" type="pres">
      <dgm:prSet presAssocID="{4AE8C74A-85A6-43C2-A496-CCCED6C42275}" presName="thickLine" presStyleLbl="alignNode1" presStyleIdx="1" presStyleCnt="4"/>
      <dgm:spPr/>
    </dgm:pt>
    <dgm:pt modelId="{05181C36-EB9B-450A-A78D-418DD7492A9A}" type="pres">
      <dgm:prSet presAssocID="{4AE8C74A-85A6-43C2-A496-CCCED6C42275}" presName="horz1" presStyleCnt="0"/>
      <dgm:spPr/>
    </dgm:pt>
    <dgm:pt modelId="{4069FA11-6F90-424C-8E37-5C1D1019C720}" type="pres">
      <dgm:prSet presAssocID="{4AE8C74A-85A6-43C2-A496-CCCED6C42275}" presName="tx1" presStyleLbl="revTx" presStyleIdx="1" presStyleCnt="4"/>
      <dgm:spPr/>
    </dgm:pt>
    <dgm:pt modelId="{56CCC26D-FF11-40A2-A54E-6B82CC576C45}" type="pres">
      <dgm:prSet presAssocID="{4AE8C74A-85A6-43C2-A496-CCCED6C42275}" presName="vert1" presStyleCnt="0"/>
      <dgm:spPr/>
    </dgm:pt>
    <dgm:pt modelId="{7A0F4BC9-9E68-4E0C-80DF-F0691BD00BA6}" type="pres">
      <dgm:prSet presAssocID="{CD18CEEB-8530-45B1-881C-7E0592AB4862}" presName="thickLine" presStyleLbl="alignNode1" presStyleIdx="2" presStyleCnt="4"/>
      <dgm:spPr/>
    </dgm:pt>
    <dgm:pt modelId="{82C96EAF-945C-4610-9E73-13E3D7C90B1E}" type="pres">
      <dgm:prSet presAssocID="{CD18CEEB-8530-45B1-881C-7E0592AB4862}" presName="horz1" presStyleCnt="0"/>
      <dgm:spPr/>
    </dgm:pt>
    <dgm:pt modelId="{06E921C6-5CCA-4390-9D89-6B6977635EC2}" type="pres">
      <dgm:prSet presAssocID="{CD18CEEB-8530-45B1-881C-7E0592AB4862}" presName="tx1" presStyleLbl="revTx" presStyleIdx="2" presStyleCnt="4"/>
      <dgm:spPr/>
    </dgm:pt>
    <dgm:pt modelId="{168CB664-1BBE-475B-8A57-AC839B40B3D3}" type="pres">
      <dgm:prSet presAssocID="{CD18CEEB-8530-45B1-881C-7E0592AB4862}" presName="vert1" presStyleCnt="0"/>
      <dgm:spPr/>
    </dgm:pt>
    <dgm:pt modelId="{9FC413C0-7D8B-4762-A53E-20798AFCDFBE}" type="pres">
      <dgm:prSet presAssocID="{C53320FD-8413-41ED-AE87-E0348F0A9275}" presName="thickLine" presStyleLbl="alignNode1" presStyleIdx="3" presStyleCnt="4"/>
      <dgm:spPr/>
    </dgm:pt>
    <dgm:pt modelId="{DE3996EA-19F4-49F8-9709-748412E219D0}" type="pres">
      <dgm:prSet presAssocID="{C53320FD-8413-41ED-AE87-E0348F0A9275}" presName="horz1" presStyleCnt="0"/>
      <dgm:spPr/>
    </dgm:pt>
    <dgm:pt modelId="{C0AD219B-02F3-4D77-A976-57980F80287E}" type="pres">
      <dgm:prSet presAssocID="{C53320FD-8413-41ED-AE87-E0348F0A9275}" presName="tx1" presStyleLbl="revTx" presStyleIdx="3" presStyleCnt="4"/>
      <dgm:spPr/>
    </dgm:pt>
    <dgm:pt modelId="{7FEF180B-D2F9-4100-9C45-D4D34337AC9E}" type="pres">
      <dgm:prSet presAssocID="{C53320FD-8413-41ED-AE87-E0348F0A9275}" presName="vert1" presStyleCnt="0"/>
      <dgm:spPr/>
    </dgm:pt>
  </dgm:ptLst>
  <dgm:cxnLst>
    <dgm:cxn modelId="{34733006-23DB-43D6-850F-C9276B07A048}" type="presOf" srcId="{C53320FD-8413-41ED-AE87-E0348F0A9275}" destId="{C0AD219B-02F3-4D77-A976-57980F80287E}" srcOrd="0" destOrd="0" presId="urn:microsoft.com/office/officeart/2008/layout/LinedList"/>
    <dgm:cxn modelId="{E9AD5A0B-E8FE-4CF2-B71C-769554723812}" srcId="{C130BAE3-3003-4082-AEE7-BDDC8613F91A}" destId="{4AE8C74A-85A6-43C2-A496-CCCED6C42275}" srcOrd="1" destOrd="0" parTransId="{B758E083-DA92-4750-B557-C6AF75829048}" sibTransId="{F629D985-10AB-4AD5-BB09-3F0DAB3256CE}"/>
    <dgm:cxn modelId="{DAC82F1F-BA33-4200-BDDE-E04C4BAA23D7}" type="presOf" srcId="{1BA9F76B-E2D4-4B15-9D8E-5F372AAB95B4}" destId="{D42861E1-1DBC-45CC-BE3C-B272D6ED4895}" srcOrd="0" destOrd="0" presId="urn:microsoft.com/office/officeart/2008/layout/LinedList"/>
    <dgm:cxn modelId="{18464249-E8AA-49EA-8917-AEBBB5E67A7D}" type="presOf" srcId="{CD18CEEB-8530-45B1-881C-7E0592AB4862}" destId="{06E921C6-5CCA-4390-9D89-6B6977635EC2}" srcOrd="0" destOrd="0" presId="urn:microsoft.com/office/officeart/2008/layout/LinedList"/>
    <dgm:cxn modelId="{BFB90482-1775-441C-B234-75F44A94FE78}" type="presOf" srcId="{4AE8C74A-85A6-43C2-A496-CCCED6C42275}" destId="{4069FA11-6F90-424C-8E37-5C1D1019C720}" srcOrd="0" destOrd="0" presId="urn:microsoft.com/office/officeart/2008/layout/LinedList"/>
    <dgm:cxn modelId="{D475EC9A-9998-4936-A3C1-924240573C37}" type="presOf" srcId="{C130BAE3-3003-4082-AEE7-BDDC8613F91A}" destId="{3EF4ED51-6C0D-4F7B-8BF3-CA5CE4D1012A}" srcOrd="0" destOrd="0" presId="urn:microsoft.com/office/officeart/2008/layout/LinedList"/>
    <dgm:cxn modelId="{24943DA5-C4F6-4F1A-A314-D6C3CCAE5D08}" srcId="{C130BAE3-3003-4082-AEE7-BDDC8613F91A}" destId="{C53320FD-8413-41ED-AE87-E0348F0A9275}" srcOrd="3" destOrd="0" parTransId="{406ED3F0-45B2-472D-8BFA-60720A1FF041}" sibTransId="{7A6C1E32-2E25-41E5-A35A-174DCD6B72AC}"/>
    <dgm:cxn modelId="{345E03FC-294C-4E34-914E-7CBEB437BA2B}" srcId="{C130BAE3-3003-4082-AEE7-BDDC8613F91A}" destId="{1BA9F76B-E2D4-4B15-9D8E-5F372AAB95B4}" srcOrd="0" destOrd="0" parTransId="{D59DEDD9-0772-462D-A90C-3E85ADC385AA}" sibTransId="{ED8B72DA-FA41-4656-95F3-97678793B0FC}"/>
    <dgm:cxn modelId="{B8FCFFFC-8E97-43DA-82CB-C045E6F6B276}" srcId="{C130BAE3-3003-4082-AEE7-BDDC8613F91A}" destId="{CD18CEEB-8530-45B1-881C-7E0592AB4862}" srcOrd="2" destOrd="0" parTransId="{D9089211-2493-468C-A541-C77EC45FE00F}" sibTransId="{B9D19624-ADE8-4157-9559-C85E39913BA8}"/>
    <dgm:cxn modelId="{07D94D7C-51E6-4868-A14E-BF66F66935E1}" type="presParOf" srcId="{3EF4ED51-6C0D-4F7B-8BF3-CA5CE4D1012A}" destId="{11BE21A4-ABAA-4491-903C-C95E155ECBE6}" srcOrd="0" destOrd="0" presId="urn:microsoft.com/office/officeart/2008/layout/LinedList"/>
    <dgm:cxn modelId="{BCD5D414-7450-44EC-AD43-4D6C534138A0}" type="presParOf" srcId="{3EF4ED51-6C0D-4F7B-8BF3-CA5CE4D1012A}" destId="{3548D5D4-675E-443B-A79D-805E58F9797D}" srcOrd="1" destOrd="0" presId="urn:microsoft.com/office/officeart/2008/layout/LinedList"/>
    <dgm:cxn modelId="{578DE155-AB6A-44FF-8F7B-229D0F1FABE0}" type="presParOf" srcId="{3548D5D4-675E-443B-A79D-805E58F9797D}" destId="{D42861E1-1DBC-45CC-BE3C-B272D6ED4895}" srcOrd="0" destOrd="0" presId="urn:microsoft.com/office/officeart/2008/layout/LinedList"/>
    <dgm:cxn modelId="{330DA5CF-1A92-4C98-96C4-E7E898F7B406}" type="presParOf" srcId="{3548D5D4-675E-443B-A79D-805E58F9797D}" destId="{6125DCED-40D5-436D-BF1B-2718C7583978}" srcOrd="1" destOrd="0" presId="urn:microsoft.com/office/officeart/2008/layout/LinedList"/>
    <dgm:cxn modelId="{C3355B03-11A5-43BA-BA18-47507C9BF211}" type="presParOf" srcId="{3EF4ED51-6C0D-4F7B-8BF3-CA5CE4D1012A}" destId="{FB204D26-79A3-4958-9F5F-59EC81FF9D6E}" srcOrd="2" destOrd="0" presId="urn:microsoft.com/office/officeart/2008/layout/LinedList"/>
    <dgm:cxn modelId="{F9F07D83-8883-4865-A1CF-2CB5EAA78DB3}" type="presParOf" srcId="{3EF4ED51-6C0D-4F7B-8BF3-CA5CE4D1012A}" destId="{05181C36-EB9B-450A-A78D-418DD7492A9A}" srcOrd="3" destOrd="0" presId="urn:microsoft.com/office/officeart/2008/layout/LinedList"/>
    <dgm:cxn modelId="{94244DA3-ACAF-49C3-AAF5-5ACC039DA09A}" type="presParOf" srcId="{05181C36-EB9B-450A-A78D-418DD7492A9A}" destId="{4069FA11-6F90-424C-8E37-5C1D1019C720}" srcOrd="0" destOrd="0" presId="urn:microsoft.com/office/officeart/2008/layout/LinedList"/>
    <dgm:cxn modelId="{83B1245D-E62B-43B9-B03E-75E516EF04AA}" type="presParOf" srcId="{05181C36-EB9B-450A-A78D-418DD7492A9A}" destId="{56CCC26D-FF11-40A2-A54E-6B82CC576C45}" srcOrd="1" destOrd="0" presId="urn:microsoft.com/office/officeart/2008/layout/LinedList"/>
    <dgm:cxn modelId="{A6D46589-5B24-4FF5-B885-312D1326E4DE}" type="presParOf" srcId="{3EF4ED51-6C0D-4F7B-8BF3-CA5CE4D1012A}" destId="{7A0F4BC9-9E68-4E0C-80DF-F0691BD00BA6}" srcOrd="4" destOrd="0" presId="urn:microsoft.com/office/officeart/2008/layout/LinedList"/>
    <dgm:cxn modelId="{DD806241-2D62-4316-8578-3FFFEC0EE579}" type="presParOf" srcId="{3EF4ED51-6C0D-4F7B-8BF3-CA5CE4D1012A}" destId="{82C96EAF-945C-4610-9E73-13E3D7C90B1E}" srcOrd="5" destOrd="0" presId="urn:microsoft.com/office/officeart/2008/layout/LinedList"/>
    <dgm:cxn modelId="{34CA33AE-ED15-489E-9301-B5E50F8C4CCB}" type="presParOf" srcId="{82C96EAF-945C-4610-9E73-13E3D7C90B1E}" destId="{06E921C6-5CCA-4390-9D89-6B6977635EC2}" srcOrd="0" destOrd="0" presId="urn:microsoft.com/office/officeart/2008/layout/LinedList"/>
    <dgm:cxn modelId="{39C703E3-8001-44BA-8B40-5E9D470F2B80}" type="presParOf" srcId="{82C96EAF-945C-4610-9E73-13E3D7C90B1E}" destId="{168CB664-1BBE-475B-8A57-AC839B40B3D3}" srcOrd="1" destOrd="0" presId="urn:microsoft.com/office/officeart/2008/layout/LinedList"/>
    <dgm:cxn modelId="{00B3B001-CDC7-412B-BE14-14B9055928EE}" type="presParOf" srcId="{3EF4ED51-6C0D-4F7B-8BF3-CA5CE4D1012A}" destId="{9FC413C0-7D8B-4762-A53E-20798AFCDFBE}" srcOrd="6" destOrd="0" presId="urn:microsoft.com/office/officeart/2008/layout/LinedList"/>
    <dgm:cxn modelId="{494DF7A7-2933-48DC-9F5F-104E78173D25}" type="presParOf" srcId="{3EF4ED51-6C0D-4F7B-8BF3-CA5CE4D1012A}" destId="{DE3996EA-19F4-49F8-9709-748412E219D0}" srcOrd="7" destOrd="0" presId="urn:microsoft.com/office/officeart/2008/layout/LinedList"/>
    <dgm:cxn modelId="{77ADE029-9E6A-4573-BF78-434E000DCC95}" type="presParOf" srcId="{DE3996EA-19F4-49F8-9709-748412E219D0}" destId="{C0AD219B-02F3-4D77-A976-57980F80287E}" srcOrd="0" destOrd="0" presId="urn:microsoft.com/office/officeart/2008/layout/LinedList"/>
    <dgm:cxn modelId="{C3838EE6-7E00-494E-B38A-59FBD7FA9263}" type="presParOf" srcId="{DE3996EA-19F4-49F8-9709-748412E219D0}" destId="{7FEF180B-D2F9-4100-9C45-D4D34337AC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30BAE3-3003-4082-AEE7-BDDC8613F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9F76B-E2D4-4B15-9D8E-5F372AAB95B4}">
      <dgm:prSet/>
      <dgm:spPr/>
      <dgm:t>
        <a:bodyPr/>
        <a:lstStyle/>
        <a:p>
          <a:r>
            <a:rPr lang="en-US" dirty="0" err="1"/>
            <a:t>Praktiske</a:t>
          </a:r>
          <a:r>
            <a:rPr lang="en-US" dirty="0"/>
            <a:t> </a:t>
          </a:r>
          <a:r>
            <a:rPr lang="en-US" dirty="0" err="1"/>
            <a:t>øvelser</a:t>
          </a:r>
          <a:r>
            <a:rPr lang="en-US" dirty="0"/>
            <a:t> i </a:t>
          </a:r>
          <a:r>
            <a:rPr lang="en-US" dirty="0" err="1"/>
            <a:t>salgsfaget</a:t>
          </a:r>
          <a:endParaRPr lang="en-US" dirty="0"/>
        </a:p>
      </dgm:t>
    </dgm:pt>
    <dgm:pt modelId="{D59DEDD9-0772-462D-A90C-3E85ADC385AA}" type="parTrans" cxnId="{345E03FC-294C-4E34-914E-7CBEB437BA2B}">
      <dgm:prSet/>
      <dgm:spPr/>
      <dgm:t>
        <a:bodyPr/>
        <a:lstStyle/>
        <a:p>
          <a:endParaRPr lang="en-US"/>
        </a:p>
      </dgm:t>
    </dgm:pt>
    <dgm:pt modelId="{ED8B72DA-FA41-4656-95F3-97678793B0FC}" type="sibTrans" cxnId="{345E03FC-294C-4E34-914E-7CBEB437BA2B}">
      <dgm:prSet/>
      <dgm:spPr/>
      <dgm:t>
        <a:bodyPr/>
        <a:lstStyle/>
        <a:p>
          <a:endParaRPr lang="en-US"/>
        </a:p>
      </dgm:t>
    </dgm:pt>
    <dgm:pt modelId="{4AE8C74A-85A6-43C2-A496-CCCED6C42275}">
      <dgm:prSet/>
      <dgm:spPr/>
      <dgm:t>
        <a:bodyPr/>
        <a:lstStyle/>
        <a:p>
          <a:r>
            <a:rPr lang="en-US" dirty="0" err="1"/>
            <a:t>Mye</a:t>
          </a:r>
          <a:r>
            <a:rPr lang="en-US" dirty="0"/>
            <a:t> </a:t>
          </a:r>
          <a:r>
            <a:rPr lang="en-US" dirty="0" err="1"/>
            <a:t>tid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samtaler</a:t>
          </a:r>
          <a:r>
            <a:rPr lang="en-US" dirty="0"/>
            <a:t> </a:t>
          </a:r>
        </a:p>
      </dgm:t>
    </dgm:pt>
    <dgm:pt modelId="{B758E083-DA92-4750-B557-C6AF75829048}" type="parTrans" cxnId="{E9AD5A0B-E8FE-4CF2-B71C-769554723812}">
      <dgm:prSet/>
      <dgm:spPr/>
      <dgm:t>
        <a:bodyPr/>
        <a:lstStyle/>
        <a:p>
          <a:endParaRPr lang="en-US"/>
        </a:p>
      </dgm:t>
    </dgm:pt>
    <dgm:pt modelId="{F629D985-10AB-4AD5-BB09-3F0DAB3256CE}" type="sibTrans" cxnId="{E9AD5A0B-E8FE-4CF2-B71C-769554723812}">
      <dgm:prSet/>
      <dgm:spPr/>
      <dgm:t>
        <a:bodyPr/>
        <a:lstStyle/>
        <a:p>
          <a:endParaRPr lang="en-US"/>
        </a:p>
      </dgm:t>
    </dgm:pt>
    <dgm:pt modelId="{CD18CEEB-8530-45B1-881C-7E0592AB4862}">
      <dgm:prSet/>
      <dgm:spPr/>
      <dgm:t>
        <a:bodyPr/>
        <a:lstStyle/>
        <a:p>
          <a:r>
            <a:rPr lang="en-US" dirty="0" err="1"/>
            <a:t>Tett</a:t>
          </a:r>
          <a:r>
            <a:rPr lang="en-US" baseline="0" dirty="0"/>
            <a:t> </a:t>
          </a:r>
          <a:r>
            <a:rPr lang="en-US" baseline="0" dirty="0" err="1"/>
            <a:t>samarbeid</a:t>
          </a:r>
          <a:r>
            <a:rPr lang="en-US" baseline="0" dirty="0"/>
            <a:t> med </a:t>
          </a:r>
          <a:r>
            <a:rPr lang="en-US" baseline="0" dirty="0" err="1"/>
            <a:t>bedrifter</a:t>
          </a:r>
          <a:endParaRPr lang="en-US" dirty="0"/>
        </a:p>
      </dgm:t>
    </dgm:pt>
    <dgm:pt modelId="{D9089211-2493-468C-A541-C77EC45FE00F}" type="parTrans" cxnId="{B8FCFFFC-8E97-43DA-82CB-C045E6F6B276}">
      <dgm:prSet/>
      <dgm:spPr/>
      <dgm:t>
        <a:bodyPr/>
        <a:lstStyle/>
        <a:p>
          <a:endParaRPr lang="en-US"/>
        </a:p>
      </dgm:t>
    </dgm:pt>
    <dgm:pt modelId="{B9D19624-ADE8-4157-9559-C85E39913BA8}" type="sibTrans" cxnId="{B8FCFFFC-8E97-43DA-82CB-C045E6F6B276}">
      <dgm:prSet/>
      <dgm:spPr/>
      <dgm:t>
        <a:bodyPr/>
        <a:lstStyle/>
        <a:p>
          <a:endParaRPr lang="en-US"/>
        </a:p>
      </dgm:t>
    </dgm:pt>
    <dgm:pt modelId="{C53320FD-8413-41ED-AE87-E0348F0A9275}">
      <dgm:prSet/>
      <dgm:spPr/>
      <dgm:t>
        <a:bodyPr/>
        <a:lstStyle/>
        <a:p>
          <a:r>
            <a:rPr lang="en-US" dirty="0" err="1"/>
            <a:t>Målet</a:t>
          </a:r>
          <a:r>
            <a:rPr lang="en-US" baseline="0" dirty="0"/>
            <a:t> er at </a:t>
          </a:r>
          <a:r>
            <a:rPr lang="en-US" baseline="0" dirty="0" err="1"/>
            <a:t>ungdommer</a:t>
          </a:r>
          <a:r>
            <a:rPr lang="en-US" baseline="0" dirty="0"/>
            <a:t> </a:t>
          </a:r>
          <a:r>
            <a:rPr lang="en-US" baseline="0" dirty="0" err="1"/>
            <a:t>skal</a:t>
          </a:r>
          <a:r>
            <a:rPr lang="en-US" baseline="0" dirty="0"/>
            <a:t> </a:t>
          </a:r>
          <a:r>
            <a:rPr lang="en-US" baseline="0" dirty="0" err="1"/>
            <a:t>bli</a:t>
          </a:r>
          <a:r>
            <a:rPr lang="en-US" baseline="0" dirty="0"/>
            <a:t> </a:t>
          </a:r>
          <a:r>
            <a:rPr lang="en-US" baseline="0" dirty="0">
              <a:solidFill>
                <a:srgbClr val="FFFF00"/>
              </a:solidFill>
            </a:rPr>
            <a:t>agent i </a:t>
          </a:r>
          <a:r>
            <a:rPr lang="en-US" baseline="0" dirty="0" err="1">
              <a:solidFill>
                <a:srgbClr val="FFFF00"/>
              </a:solidFill>
            </a:rPr>
            <a:t>eget</a:t>
          </a:r>
          <a:r>
            <a:rPr lang="en-US" baseline="0" dirty="0">
              <a:solidFill>
                <a:srgbClr val="FFFF00"/>
              </a:solidFill>
            </a:rPr>
            <a:t> liv</a:t>
          </a:r>
          <a:endParaRPr lang="en-US" dirty="0">
            <a:solidFill>
              <a:srgbClr val="FFFF00"/>
            </a:solidFill>
          </a:endParaRPr>
        </a:p>
      </dgm:t>
    </dgm:pt>
    <dgm:pt modelId="{406ED3F0-45B2-472D-8BFA-60720A1FF041}" type="parTrans" cxnId="{24943DA5-C4F6-4F1A-A314-D6C3CCAE5D08}">
      <dgm:prSet/>
      <dgm:spPr/>
      <dgm:t>
        <a:bodyPr/>
        <a:lstStyle/>
        <a:p>
          <a:endParaRPr lang="en-US"/>
        </a:p>
      </dgm:t>
    </dgm:pt>
    <dgm:pt modelId="{7A6C1E32-2E25-41E5-A35A-174DCD6B72AC}" type="sibTrans" cxnId="{24943DA5-C4F6-4F1A-A314-D6C3CCAE5D08}">
      <dgm:prSet/>
      <dgm:spPr/>
      <dgm:t>
        <a:bodyPr/>
        <a:lstStyle/>
        <a:p>
          <a:endParaRPr lang="en-US"/>
        </a:p>
      </dgm:t>
    </dgm:pt>
    <dgm:pt modelId="{3EF4ED51-6C0D-4F7B-8BF3-CA5CE4D1012A}" type="pres">
      <dgm:prSet presAssocID="{C130BAE3-3003-4082-AEE7-BDDC8613F91A}" presName="vert0" presStyleCnt="0">
        <dgm:presLayoutVars>
          <dgm:dir/>
          <dgm:animOne val="branch"/>
          <dgm:animLvl val="lvl"/>
        </dgm:presLayoutVars>
      </dgm:prSet>
      <dgm:spPr/>
    </dgm:pt>
    <dgm:pt modelId="{11BE21A4-ABAA-4491-903C-C95E155ECBE6}" type="pres">
      <dgm:prSet presAssocID="{1BA9F76B-E2D4-4B15-9D8E-5F372AAB95B4}" presName="thickLine" presStyleLbl="alignNode1" presStyleIdx="0" presStyleCnt="4"/>
      <dgm:spPr/>
    </dgm:pt>
    <dgm:pt modelId="{3548D5D4-675E-443B-A79D-805E58F9797D}" type="pres">
      <dgm:prSet presAssocID="{1BA9F76B-E2D4-4B15-9D8E-5F372AAB95B4}" presName="horz1" presStyleCnt="0"/>
      <dgm:spPr/>
    </dgm:pt>
    <dgm:pt modelId="{D42861E1-1DBC-45CC-BE3C-B272D6ED4895}" type="pres">
      <dgm:prSet presAssocID="{1BA9F76B-E2D4-4B15-9D8E-5F372AAB95B4}" presName="tx1" presStyleLbl="revTx" presStyleIdx="0" presStyleCnt="4"/>
      <dgm:spPr/>
    </dgm:pt>
    <dgm:pt modelId="{6125DCED-40D5-436D-BF1B-2718C7583978}" type="pres">
      <dgm:prSet presAssocID="{1BA9F76B-E2D4-4B15-9D8E-5F372AAB95B4}" presName="vert1" presStyleCnt="0"/>
      <dgm:spPr/>
    </dgm:pt>
    <dgm:pt modelId="{FB204D26-79A3-4958-9F5F-59EC81FF9D6E}" type="pres">
      <dgm:prSet presAssocID="{4AE8C74A-85A6-43C2-A496-CCCED6C42275}" presName="thickLine" presStyleLbl="alignNode1" presStyleIdx="1" presStyleCnt="4"/>
      <dgm:spPr/>
    </dgm:pt>
    <dgm:pt modelId="{05181C36-EB9B-450A-A78D-418DD7492A9A}" type="pres">
      <dgm:prSet presAssocID="{4AE8C74A-85A6-43C2-A496-CCCED6C42275}" presName="horz1" presStyleCnt="0"/>
      <dgm:spPr/>
    </dgm:pt>
    <dgm:pt modelId="{4069FA11-6F90-424C-8E37-5C1D1019C720}" type="pres">
      <dgm:prSet presAssocID="{4AE8C74A-85A6-43C2-A496-CCCED6C42275}" presName="tx1" presStyleLbl="revTx" presStyleIdx="1" presStyleCnt="4"/>
      <dgm:spPr/>
    </dgm:pt>
    <dgm:pt modelId="{56CCC26D-FF11-40A2-A54E-6B82CC576C45}" type="pres">
      <dgm:prSet presAssocID="{4AE8C74A-85A6-43C2-A496-CCCED6C42275}" presName="vert1" presStyleCnt="0"/>
      <dgm:spPr/>
    </dgm:pt>
    <dgm:pt modelId="{7A0F4BC9-9E68-4E0C-80DF-F0691BD00BA6}" type="pres">
      <dgm:prSet presAssocID="{CD18CEEB-8530-45B1-881C-7E0592AB4862}" presName="thickLine" presStyleLbl="alignNode1" presStyleIdx="2" presStyleCnt="4"/>
      <dgm:spPr/>
    </dgm:pt>
    <dgm:pt modelId="{82C96EAF-945C-4610-9E73-13E3D7C90B1E}" type="pres">
      <dgm:prSet presAssocID="{CD18CEEB-8530-45B1-881C-7E0592AB4862}" presName="horz1" presStyleCnt="0"/>
      <dgm:spPr/>
    </dgm:pt>
    <dgm:pt modelId="{06E921C6-5CCA-4390-9D89-6B6977635EC2}" type="pres">
      <dgm:prSet presAssocID="{CD18CEEB-8530-45B1-881C-7E0592AB4862}" presName="tx1" presStyleLbl="revTx" presStyleIdx="2" presStyleCnt="4"/>
      <dgm:spPr/>
    </dgm:pt>
    <dgm:pt modelId="{168CB664-1BBE-475B-8A57-AC839B40B3D3}" type="pres">
      <dgm:prSet presAssocID="{CD18CEEB-8530-45B1-881C-7E0592AB4862}" presName="vert1" presStyleCnt="0"/>
      <dgm:spPr/>
    </dgm:pt>
    <dgm:pt modelId="{9FC413C0-7D8B-4762-A53E-20798AFCDFBE}" type="pres">
      <dgm:prSet presAssocID="{C53320FD-8413-41ED-AE87-E0348F0A9275}" presName="thickLine" presStyleLbl="alignNode1" presStyleIdx="3" presStyleCnt="4"/>
      <dgm:spPr/>
    </dgm:pt>
    <dgm:pt modelId="{DE3996EA-19F4-49F8-9709-748412E219D0}" type="pres">
      <dgm:prSet presAssocID="{C53320FD-8413-41ED-AE87-E0348F0A9275}" presName="horz1" presStyleCnt="0"/>
      <dgm:spPr/>
    </dgm:pt>
    <dgm:pt modelId="{C0AD219B-02F3-4D77-A976-57980F80287E}" type="pres">
      <dgm:prSet presAssocID="{C53320FD-8413-41ED-AE87-E0348F0A9275}" presName="tx1" presStyleLbl="revTx" presStyleIdx="3" presStyleCnt="4"/>
      <dgm:spPr/>
    </dgm:pt>
    <dgm:pt modelId="{7FEF180B-D2F9-4100-9C45-D4D34337AC9E}" type="pres">
      <dgm:prSet presAssocID="{C53320FD-8413-41ED-AE87-E0348F0A9275}" presName="vert1" presStyleCnt="0"/>
      <dgm:spPr/>
    </dgm:pt>
  </dgm:ptLst>
  <dgm:cxnLst>
    <dgm:cxn modelId="{34733006-23DB-43D6-850F-C9276B07A048}" type="presOf" srcId="{C53320FD-8413-41ED-AE87-E0348F0A9275}" destId="{C0AD219B-02F3-4D77-A976-57980F80287E}" srcOrd="0" destOrd="0" presId="urn:microsoft.com/office/officeart/2008/layout/LinedList"/>
    <dgm:cxn modelId="{E9AD5A0B-E8FE-4CF2-B71C-769554723812}" srcId="{C130BAE3-3003-4082-AEE7-BDDC8613F91A}" destId="{4AE8C74A-85A6-43C2-A496-CCCED6C42275}" srcOrd="1" destOrd="0" parTransId="{B758E083-DA92-4750-B557-C6AF75829048}" sibTransId="{F629D985-10AB-4AD5-BB09-3F0DAB3256CE}"/>
    <dgm:cxn modelId="{DAC82F1F-BA33-4200-BDDE-E04C4BAA23D7}" type="presOf" srcId="{1BA9F76B-E2D4-4B15-9D8E-5F372AAB95B4}" destId="{D42861E1-1DBC-45CC-BE3C-B272D6ED4895}" srcOrd="0" destOrd="0" presId="urn:microsoft.com/office/officeart/2008/layout/LinedList"/>
    <dgm:cxn modelId="{18464249-E8AA-49EA-8917-AEBBB5E67A7D}" type="presOf" srcId="{CD18CEEB-8530-45B1-881C-7E0592AB4862}" destId="{06E921C6-5CCA-4390-9D89-6B6977635EC2}" srcOrd="0" destOrd="0" presId="urn:microsoft.com/office/officeart/2008/layout/LinedList"/>
    <dgm:cxn modelId="{BFB90482-1775-441C-B234-75F44A94FE78}" type="presOf" srcId="{4AE8C74A-85A6-43C2-A496-CCCED6C42275}" destId="{4069FA11-6F90-424C-8E37-5C1D1019C720}" srcOrd="0" destOrd="0" presId="urn:microsoft.com/office/officeart/2008/layout/LinedList"/>
    <dgm:cxn modelId="{D475EC9A-9998-4936-A3C1-924240573C37}" type="presOf" srcId="{C130BAE3-3003-4082-AEE7-BDDC8613F91A}" destId="{3EF4ED51-6C0D-4F7B-8BF3-CA5CE4D1012A}" srcOrd="0" destOrd="0" presId="urn:microsoft.com/office/officeart/2008/layout/LinedList"/>
    <dgm:cxn modelId="{24943DA5-C4F6-4F1A-A314-D6C3CCAE5D08}" srcId="{C130BAE3-3003-4082-AEE7-BDDC8613F91A}" destId="{C53320FD-8413-41ED-AE87-E0348F0A9275}" srcOrd="3" destOrd="0" parTransId="{406ED3F0-45B2-472D-8BFA-60720A1FF041}" sibTransId="{7A6C1E32-2E25-41E5-A35A-174DCD6B72AC}"/>
    <dgm:cxn modelId="{345E03FC-294C-4E34-914E-7CBEB437BA2B}" srcId="{C130BAE3-3003-4082-AEE7-BDDC8613F91A}" destId="{1BA9F76B-E2D4-4B15-9D8E-5F372AAB95B4}" srcOrd="0" destOrd="0" parTransId="{D59DEDD9-0772-462D-A90C-3E85ADC385AA}" sibTransId="{ED8B72DA-FA41-4656-95F3-97678793B0FC}"/>
    <dgm:cxn modelId="{B8FCFFFC-8E97-43DA-82CB-C045E6F6B276}" srcId="{C130BAE3-3003-4082-AEE7-BDDC8613F91A}" destId="{CD18CEEB-8530-45B1-881C-7E0592AB4862}" srcOrd="2" destOrd="0" parTransId="{D9089211-2493-468C-A541-C77EC45FE00F}" sibTransId="{B9D19624-ADE8-4157-9559-C85E39913BA8}"/>
    <dgm:cxn modelId="{07D94D7C-51E6-4868-A14E-BF66F66935E1}" type="presParOf" srcId="{3EF4ED51-6C0D-4F7B-8BF3-CA5CE4D1012A}" destId="{11BE21A4-ABAA-4491-903C-C95E155ECBE6}" srcOrd="0" destOrd="0" presId="urn:microsoft.com/office/officeart/2008/layout/LinedList"/>
    <dgm:cxn modelId="{BCD5D414-7450-44EC-AD43-4D6C534138A0}" type="presParOf" srcId="{3EF4ED51-6C0D-4F7B-8BF3-CA5CE4D1012A}" destId="{3548D5D4-675E-443B-A79D-805E58F9797D}" srcOrd="1" destOrd="0" presId="urn:microsoft.com/office/officeart/2008/layout/LinedList"/>
    <dgm:cxn modelId="{578DE155-AB6A-44FF-8F7B-229D0F1FABE0}" type="presParOf" srcId="{3548D5D4-675E-443B-A79D-805E58F9797D}" destId="{D42861E1-1DBC-45CC-BE3C-B272D6ED4895}" srcOrd="0" destOrd="0" presId="urn:microsoft.com/office/officeart/2008/layout/LinedList"/>
    <dgm:cxn modelId="{330DA5CF-1A92-4C98-96C4-E7E898F7B406}" type="presParOf" srcId="{3548D5D4-675E-443B-A79D-805E58F9797D}" destId="{6125DCED-40D5-436D-BF1B-2718C7583978}" srcOrd="1" destOrd="0" presId="urn:microsoft.com/office/officeart/2008/layout/LinedList"/>
    <dgm:cxn modelId="{C3355B03-11A5-43BA-BA18-47507C9BF211}" type="presParOf" srcId="{3EF4ED51-6C0D-4F7B-8BF3-CA5CE4D1012A}" destId="{FB204D26-79A3-4958-9F5F-59EC81FF9D6E}" srcOrd="2" destOrd="0" presId="urn:microsoft.com/office/officeart/2008/layout/LinedList"/>
    <dgm:cxn modelId="{F9F07D83-8883-4865-A1CF-2CB5EAA78DB3}" type="presParOf" srcId="{3EF4ED51-6C0D-4F7B-8BF3-CA5CE4D1012A}" destId="{05181C36-EB9B-450A-A78D-418DD7492A9A}" srcOrd="3" destOrd="0" presId="urn:microsoft.com/office/officeart/2008/layout/LinedList"/>
    <dgm:cxn modelId="{94244DA3-ACAF-49C3-AAF5-5ACC039DA09A}" type="presParOf" srcId="{05181C36-EB9B-450A-A78D-418DD7492A9A}" destId="{4069FA11-6F90-424C-8E37-5C1D1019C720}" srcOrd="0" destOrd="0" presId="urn:microsoft.com/office/officeart/2008/layout/LinedList"/>
    <dgm:cxn modelId="{83B1245D-E62B-43B9-B03E-75E516EF04AA}" type="presParOf" srcId="{05181C36-EB9B-450A-A78D-418DD7492A9A}" destId="{56CCC26D-FF11-40A2-A54E-6B82CC576C45}" srcOrd="1" destOrd="0" presId="urn:microsoft.com/office/officeart/2008/layout/LinedList"/>
    <dgm:cxn modelId="{A6D46589-5B24-4FF5-B885-312D1326E4DE}" type="presParOf" srcId="{3EF4ED51-6C0D-4F7B-8BF3-CA5CE4D1012A}" destId="{7A0F4BC9-9E68-4E0C-80DF-F0691BD00BA6}" srcOrd="4" destOrd="0" presId="urn:microsoft.com/office/officeart/2008/layout/LinedList"/>
    <dgm:cxn modelId="{DD806241-2D62-4316-8578-3FFFEC0EE579}" type="presParOf" srcId="{3EF4ED51-6C0D-4F7B-8BF3-CA5CE4D1012A}" destId="{82C96EAF-945C-4610-9E73-13E3D7C90B1E}" srcOrd="5" destOrd="0" presId="urn:microsoft.com/office/officeart/2008/layout/LinedList"/>
    <dgm:cxn modelId="{34CA33AE-ED15-489E-9301-B5E50F8C4CCB}" type="presParOf" srcId="{82C96EAF-945C-4610-9E73-13E3D7C90B1E}" destId="{06E921C6-5CCA-4390-9D89-6B6977635EC2}" srcOrd="0" destOrd="0" presId="urn:microsoft.com/office/officeart/2008/layout/LinedList"/>
    <dgm:cxn modelId="{39C703E3-8001-44BA-8B40-5E9D470F2B80}" type="presParOf" srcId="{82C96EAF-945C-4610-9E73-13E3D7C90B1E}" destId="{168CB664-1BBE-475B-8A57-AC839B40B3D3}" srcOrd="1" destOrd="0" presId="urn:microsoft.com/office/officeart/2008/layout/LinedList"/>
    <dgm:cxn modelId="{00B3B001-CDC7-412B-BE14-14B9055928EE}" type="presParOf" srcId="{3EF4ED51-6C0D-4F7B-8BF3-CA5CE4D1012A}" destId="{9FC413C0-7D8B-4762-A53E-20798AFCDFBE}" srcOrd="6" destOrd="0" presId="urn:microsoft.com/office/officeart/2008/layout/LinedList"/>
    <dgm:cxn modelId="{494DF7A7-2933-48DC-9F5F-104E78173D25}" type="presParOf" srcId="{3EF4ED51-6C0D-4F7B-8BF3-CA5CE4D1012A}" destId="{DE3996EA-19F4-49F8-9709-748412E219D0}" srcOrd="7" destOrd="0" presId="urn:microsoft.com/office/officeart/2008/layout/LinedList"/>
    <dgm:cxn modelId="{77ADE029-9E6A-4573-BF78-434E000DCC95}" type="presParOf" srcId="{DE3996EA-19F4-49F8-9709-748412E219D0}" destId="{C0AD219B-02F3-4D77-A976-57980F80287E}" srcOrd="0" destOrd="0" presId="urn:microsoft.com/office/officeart/2008/layout/LinedList"/>
    <dgm:cxn modelId="{C3838EE6-7E00-494E-B38A-59FBD7FA9263}" type="presParOf" srcId="{DE3996EA-19F4-49F8-9709-748412E219D0}" destId="{7FEF180B-D2F9-4100-9C45-D4D34337AC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30BAE3-3003-4082-AEE7-BDDC8613F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9F76B-E2D4-4B15-9D8E-5F372AAB95B4}">
      <dgm:prSet/>
      <dgm:spPr/>
      <dgm:t>
        <a:bodyPr/>
        <a:lstStyle/>
        <a:p>
          <a:r>
            <a:rPr lang="nb-NO" dirty="0">
              <a:solidFill>
                <a:srgbClr val="FFFF00"/>
              </a:solidFill>
            </a:rPr>
            <a:t>Erfaringslæring</a:t>
          </a:r>
          <a:r>
            <a:rPr lang="nb-NO" dirty="0"/>
            <a:t> Dewey, 1938 ; Praksis Lave og Wenger,1991 </a:t>
          </a:r>
          <a:endParaRPr lang="en-US" dirty="0"/>
        </a:p>
      </dgm:t>
    </dgm:pt>
    <dgm:pt modelId="{D59DEDD9-0772-462D-A90C-3E85ADC385AA}" type="parTrans" cxnId="{345E03FC-294C-4E34-914E-7CBEB437BA2B}">
      <dgm:prSet/>
      <dgm:spPr/>
      <dgm:t>
        <a:bodyPr/>
        <a:lstStyle/>
        <a:p>
          <a:endParaRPr lang="en-US"/>
        </a:p>
      </dgm:t>
    </dgm:pt>
    <dgm:pt modelId="{ED8B72DA-FA41-4656-95F3-97678793B0FC}" type="sibTrans" cxnId="{345E03FC-294C-4E34-914E-7CBEB437BA2B}">
      <dgm:prSet/>
      <dgm:spPr/>
      <dgm:t>
        <a:bodyPr/>
        <a:lstStyle/>
        <a:p>
          <a:endParaRPr lang="en-US"/>
        </a:p>
      </dgm:t>
    </dgm:pt>
    <dgm:pt modelId="{4AE8C74A-85A6-43C2-A496-CCCED6C42275}">
      <dgm:prSet/>
      <dgm:spPr/>
      <dgm:t>
        <a:bodyPr/>
        <a:lstStyle/>
        <a:p>
          <a:r>
            <a:rPr lang="nb-NO" dirty="0">
              <a:solidFill>
                <a:srgbClr val="FFFF00"/>
              </a:solidFill>
            </a:rPr>
            <a:t>Yrkesdidaktikk</a:t>
          </a:r>
          <a:r>
            <a:rPr lang="nb-NO" dirty="0"/>
            <a:t>: Hiim, 2013; Refleksjon, Schøn, 1987 </a:t>
          </a:r>
          <a:endParaRPr lang="en-US" dirty="0"/>
        </a:p>
      </dgm:t>
    </dgm:pt>
    <dgm:pt modelId="{B758E083-DA92-4750-B557-C6AF75829048}" type="parTrans" cxnId="{E9AD5A0B-E8FE-4CF2-B71C-769554723812}">
      <dgm:prSet/>
      <dgm:spPr/>
      <dgm:t>
        <a:bodyPr/>
        <a:lstStyle/>
        <a:p>
          <a:endParaRPr lang="en-US"/>
        </a:p>
      </dgm:t>
    </dgm:pt>
    <dgm:pt modelId="{F629D985-10AB-4AD5-BB09-3F0DAB3256CE}" type="sibTrans" cxnId="{E9AD5A0B-E8FE-4CF2-B71C-769554723812}">
      <dgm:prSet/>
      <dgm:spPr/>
      <dgm:t>
        <a:bodyPr/>
        <a:lstStyle/>
        <a:p>
          <a:endParaRPr lang="en-US"/>
        </a:p>
      </dgm:t>
    </dgm:pt>
    <dgm:pt modelId="{CD18CEEB-8530-45B1-881C-7E0592AB4862}">
      <dgm:prSet/>
      <dgm:spPr/>
      <dgm:t>
        <a:bodyPr/>
        <a:lstStyle/>
        <a:p>
          <a:r>
            <a:rPr lang="nb-NO" dirty="0">
              <a:solidFill>
                <a:srgbClr val="FFFF00"/>
              </a:solidFill>
            </a:rPr>
            <a:t>Yrkeskompetanse</a:t>
          </a:r>
          <a:r>
            <a:rPr lang="nb-NO" dirty="0"/>
            <a:t>: Dreyfus &amp; Dreyfus, 1986</a:t>
          </a:r>
          <a:endParaRPr lang="en-US" dirty="0"/>
        </a:p>
      </dgm:t>
    </dgm:pt>
    <dgm:pt modelId="{D9089211-2493-468C-A541-C77EC45FE00F}" type="parTrans" cxnId="{B8FCFFFC-8E97-43DA-82CB-C045E6F6B276}">
      <dgm:prSet/>
      <dgm:spPr/>
      <dgm:t>
        <a:bodyPr/>
        <a:lstStyle/>
        <a:p>
          <a:endParaRPr lang="en-US"/>
        </a:p>
      </dgm:t>
    </dgm:pt>
    <dgm:pt modelId="{B9D19624-ADE8-4157-9559-C85E39913BA8}" type="sibTrans" cxnId="{B8FCFFFC-8E97-43DA-82CB-C045E6F6B276}">
      <dgm:prSet/>
      <dgm:spPr/>
      <dgm:t>
        <a:bodyPr/>
        <a:lstStyle/>
        <a:p>
          <a:endParaRPr lang="en-US"/>
        </a:p>
      </dgm:t>
    </dgm:pt>
    <dgm:pt modelId="{C53320FD-8413-41ED-AE87-E0348F0A9275}">
      <dgm:prSet/>
      <dgm:spPr/>
      <dgm:t>
        <a:bodyPr/>
        <a:lstStyle/>
        <a:p>
          <a:r>
            <a:rPr lang="nb-NO" dirty="0">
              <a:solidFill>
                <a:srgbClr val="FFFF00"/>
              </a:solidFill>
            </a:rPr>
            <a:t>Helhetlige yrkesprosesser</a:t>
          </a:r>
          <a:r>
            <a:rPr lang="nb-NO" dirty="0"/>
            <a:t>: Sund, 2005; </a:t>
          </a:r>
          <a:endParaRPr lang="en-US" dirty="0"/>
        </a:p>
      </dgm:t>
    </dgm:pt>
    <dgm:pt modelId="{406ED3F0-45B2-472D-8BFA-60720A1FF041}" type="parTrans" cxnId="{24943DA5-C4F6-4F1A-A314-D6C3CCAE5D08}">
      <dgm:prSet/>
      <dgm:spPr/>
      <dgm:t>
        <a:bodyPr/>
        <a:lstStyle/>
        <a:p>
          <a:endParaRPr lang="en-US"/>
        </a:p>
      </dgm:t>
    </dgm:pt>
    <dgm:pt modelId="{7A6C1E32-2E25-41E5-A35A-174DCD6B72AC}" type="sibTrans" cxnId="{24943DA5-C4F6-4F1A-A314-D6C3CCAE5D08}">
      <dgm:prSet/>
      <dgm:spPr/>
      <dgm:t>
        <a:bodyPr/>
        <a:lstStyle/>
        <a:p>
          <a:endParaRPr lang="en-US"/>
        </a:p>
      </dgm:t>
    </dgm:pt>
    <dgm:pt modelId="{3EF4ED51-6C0D-4F7B-8BF3-CA5CE4D1012A}" type="pres">
      <dgm:prSet presAssocID="{C130BAE3-3003-4082-AEE7-BDDC8613F91A}" presName="vert0" presStyleCnt="0">
        <dgm:presLayoutVars>
          <dgm:dir/>
          <dgm:animOne val="branch"/>
          <dgm:animLvl val="lvl"/>
        </dgm:presLayoutVars>
      </dgm:prSet>
      <dgm:spPr/>
    </dgm:pt>
    <dgm:pt modelId="{11BE21A4-ABAA-4491-903C-C95E155ECBE6}" type="pres">
      <dgm:prSet presAssocID="{1BA9F76B-E2D4-4B15-9D8E-5F372AAB95B4}" presName="thickLine" presStyleLbl="alignNode1" presStyleIdx="0" presStyleCnt="4"/>
      <dgm:spPr/>
    </dgm:pt>
    <dgm:pt modelId="{3548D5D4-675E-443B-A79D-805E58F9797D}" type="pres">
      <dgm:prSet presAssocID="{1BA9F76B-E2D4-4B15-9D8E-5F372AAB95B4}" presName="horz1" presStyleCnt="0"/>
      <dgm:spPr/>
    </dgm:pt>
    <dgm:pt modelId="{D42861E1-1DBC-45CC-BE3C-B272D6ED4895}" type="pres">
      <dgm:prSet presAssocID="{1BA9F76B-E2D4-4B15-9D8E-5F372AAB95B4}" presName="tx1" presStyleLbl="revTx" presStyleIdx="0" presStyleCnt="4"/>
      <dgm:spPr/>
    </dgm:pt>
    <dgm:pt modelId="{6125DCED-40D5-436D-BF1B-2718C7583978}" type="pres">
      <dgm:prSet presAssocID="{1BA9F76B-E2D4-4B15-9D8E-5F372AAB95B4}" presName="vert1" presStyleCnt="0"/>
      <dgm:spPr/>
    </dgm:pt>
    <dgm:pt modelId="{FB204D26-79A3-4958-9F5F-59EC81FF9D6E}" type="pres">
      <dgm:prSet presAssocID="{4AE8C74A-85A6-43C2-A496-CCCED6C42275}" presName="thickLine" presStyleLbl="alignNode1" presStyleIdx="1" presStyleCnt="4"/>
      <dgm:spPr/>
    </dgm:pt>
    <dgm:pt modelId="{05181C36-EB9B-450A-A78D-418DD7492A9A}" type="pres">
      <dgm:prSet presAssocID="{4AE8C74A-85A6-43C2-A496-CCCED6C42275}" presName="horz1" presStyleCnt="0"/>
      <dgm:spPr/>
    </dgm:pt>
    <dgm:pt modelId="{4069FA11-6F90-424C-8E37-5C1D1019C720}" type="pres">
      <dgm:prSet presAssocID="{4AE8C74A-85A6-43C2-A496-CCCED6C42275}" presName="tx1" presStyleLbl="revTx" presStyleIdx="1" presStyleCnt="4"/>
      <dgm:spPr/>
    </dgm:pt>
    <dgm:pt modelId="{56CCC26D-FF11-40A2-A54E-6B82CC576C45}" type="pres">
      <dgm:prSet presAssocID="{4AE8C74A-85A6-43C2-A496-CCCED6C42275}" presName="vert1" presStyleCnt="0"/>
      <dgm:spPr/>
    </dgm:pt>
    <dgm:pt modelId="{7A0F4BC9-9E68-4E0C-80DF-F0691BD00BA6}" type="pres">
      <dgm:prSet presAssocID="{CD18CEEB-8530-45B1-881C-7E0592AB4862}" presName="thickLine" presStyleLbl="alignNode1" presStyleIdx="2" presStyleCnt="4"/>
      <dgm:spPr/>
    </dgm:pt>
    <dgm:pt modelId="{82C96EAF-945C-4610-9E73-13E3D7C90B1E}" type="pres">
      <dgm:prSet presAssocID="{CD18CEEB-8530-45B1-881C-7E0592AB4862}" presName="horz1" presStyleCnt="0"/>
      <dgm:spPr/>
    </dgm:pt>
    <dgm:pt modelId="{06E921C6-5CCA-4390-9D89-6B6977635EC2}" type="pres">
      <dgm:prSet presAssocID="{CD18CEEB-8530-45B1-881C-7E0592AB4862}" presName="tx1" presStyleLbl="revTx" presStyleIdx="2" presStyleCnt="4"/>
      <dgm:spPr/>
    </dgm:pt>
    <dgm:pt modelId="{168CB664-1BBE-475B-8A57-AC839B40B3D3}" type="pres">
      <dgm:prSet presAssocID="{CD18CEEB-8530-45B1-881C-7E0592AB4862}" presName="vert1" presStyleCnt="0"/>
      <dgm:spPr/>
    </dgm:pt>
    <dgm:pt modelId="{9FC413C0-7D8B-4762-A53E-20798AFCDFBE}" type="pres">
      <dgm:prSet presAssocID="{C53320FD-8413-41ED-AE87-E0348F0A9275}" presName="thickLine" presStyleLbl="alignNode1" presStyleIdx="3" presStyleCnt="4"/>
      <dgm:spPr/>
    </dgm:pt>
    <dgm:pt modelId="{DE3996EA-19F4-49F8-9709-748412E219D0}" type="pres">
      <dgm:prSet presAssocID="{C53320FD-8413-41ED-AE87-E0348F0A9275}" presName="horz1" presStyleCnt="0"/>
      <dgm:spPr/>
    </dgm:pt>
    <dgm:pt modelId="{C0AD219B-02F3-4D77-A976-57980F80287E}" type="pres">
      <dgm:prSet presAssocID="{C53320FD-8413-41ED-AE87-E0348F0A9275}" presName="tx1" presStyleLbl="revTx" presStyleIdx="3" presStyleCnt="4"/>
      <dgm:spPr/>
    </dgm:pt>
    <dgm:pt modelId="{7FEF180B-D2F9-4100-9C45-D4D34337AC9E}" type="pres">
      <dgm:prSet presAssocID="{C53320FD-8413-41ED-AE87-E0348F0A9275}" presName="vert1" presStyleCnt="0"/>
      <dgm:spPr/>
    </dgm:pt>
  </dgm:ptLst>
  <dgm:cxnLst>
    <dgm:cxn modelId="{34733006-23DB-43D6-850F-C9276B07A048}" type="presOf" srcId="{C53320FD-8413-41ED-AE87-E0348F0A9275}" destId="{C0AD219B-02F3-4D77-A976-57980F80287E}" srcOrd="0" destOrd="0" presId="urn:microsoft.com/office/officeart/2008/layout/LinedList"/>
    <dgm:cxn modelId="{E9AD5A0B-E8FE-4CF2-B71C-769554723812}" srcId="{C130BAE3-3003-4082-AEE7-BDDC8613F91A}" destId="{4AE8C74A-85A6-43C2-A496-CCCED6C42275}" srcOrd="1" destOrd="0" parTransId="{B758E083-DA92-4750-B557-C6AF75829048}" sibTransId="{F629D985-10AB-4AD5-BB09-3F0DAB3256CE}"/>
    <dgm:cxn modelId="{DAC82F1F-BA33-4200-BDDE-E04C4BAA23D7}" type="presOf" srcId="{1BA9F76B-E2D4-4B15-9D8E-5F372AAB95B4}" destId="{D42861E1-1DBC-45CC-BE3C-B272D6ED4895}" srcOrd="0" destOrd="0" presId="urn:microsoft.com/office/officeart/2008/layout/LinedList"/>
    <dgm:cxn modelId="{18464249-E8AA-49EA-8917-AEBBB5E67A7D}" type="presOf" srcId="{CD18CEEB-8530-45B1-881C-7E0592AB4862}" destId="{06E921C6-5CCA-4390-9D89-6B6977635EC2}" srcOrd="0" destOrd="0" presId="urn:microsoft.com/office/officeart/2008/layout/LinedList"/>
    <dgm:cxn modelId="{BFB90482-1775-441C-B234-75F44A94FE78}" type="presOf" srcId="{4AE8C74A-85A6-43C2-A496-CCCED6C42275}" destId="{4069FA11-6F90-424C-8E37-5C1D1019C720}" srcOrd="0" destOrd="0" presId="urn:microsoft.com/office/officeart/2008/layout/LinedList"/>
    <dgm:cxn modelId="{D475EC9A-9998-4936-A3C1-924240573C37}" type="presOf" srcId="{C130BAE3-3003-4082-AEE7-BDDC8613F91A}" destId="{3EF4ED51-6C0D-4F7B-8BF3-CA5CE4D1012A}" srcOrd="0" destOrd="0" presId="urn:microsoft.com/office/officeart/2008/layout/LinedList"/>
    <dgm:cxn modelId="{24943DA5-C4F6-4F1A-A314-D6C3CCAE5D08}" srcId="{C130BAE3-3003-4082-AEE7-BDDC8613F91A}" destId="{C53320FD-8413-41ED-AE87-E0348F0A9275}" srcOrd="3" destOrd="0" parTransId="{406ED3F0-45B2-472D-8BFA-60720A1FF041}" sibTransId="{7A6C1E32-2E25-41E5-A35A-174DCD6B72AC}"/>
    <dgm:cxn modelId="{345E03FC-294C-4E34-914E-7CBEB437BA2B}" srcId="{C130BAE3-3003-4082-AEE7-BDDC8613F91A}" destId="{1BA9F76B-E2D4-4B15-9D8E-5F372AAB95B4}" srcOrd="0" destOrd="0" parTransId="{D59DEDD9-0772-462D-A90C-3E85ADC385AA}" sibTransId="{ED8B72DA-FA41-4656-95F3-97678793B0FC}"/>
    <dgm:cxn modelId="{B8FCFFFC-8E97-43DA-82CB-C045E6F6B276}" srcId="{C130BAE3-3003-4082-AEE7-BDDC8613F91A}" destId="{CD18CEEB-8530-45B1-881C-7E0592AB4862}" srcOrd="2" destOrd="0" parTransId="{D9089211-2493-468C-A541-C77EC45FE00F}" sibTransId="{B9D19624-ADE8-4157-9559-C85E39913BA8}"/>
    <dgm:cxn modelId="{07D94D7C-51E6-4868-A14E-BF66F66935E1}" type="presParOf" srcId="{3EF4ED51-6C0D-4F7B-8BF3-CA5CE4D1012A}" destId="{11BE21A4-ABAA-4491-903C-C95E155ECBE6}" srcOrd="0" destOrd="0" presId="urn:microsoft.com/office/officeart/2008/layout/LinedList"/>
    <dgm:cxn modelId="{BCD5D414-7450-44EC-AD43-4D6C534138A0}" type="presParOf" srcId="{3EF4ED51-6C0D-4F7B-8BF3-CA5CE4D1012A}" destId="{3548D5D4-675E-443B-A79D-805E58F9797D}" srcOrd="1" destOrd="0" presId="urn:microsoft.com/office/officeart/2008/layout/LinedList"/>
    <dgm:cxn modelId="{578DE155-AB6A-44FF-8F7B-229D0F1FABE0}" type="presParOf" srcId="{3548D5D4-675E-443B-A79D-805E58F9797D}" destId="{D42861E1-1DBC-45CC-BE3C-B272D6ED4895}" srcOrd="0" destOrd="0" presId="urn:microsoft.com/office/officeart/2008/layout/LinedList"/>
    <dgm:cxn modelId="{330DA5CF-1A92-4C98-96C4-E7E898F7B406}" type="presParOf" srcId="{3548D5D4-675E-443B-A79D-805E58F9797D}" destId="{6125DCED-40D5-436D-BF1B-2718C7583978}" srcOrd="1" destOrd="0" presId="urn:microsoft.com/office/officeart/2008/layout/LinedList"/>
    <dgm:cxn modelId="{C3355B03-11A5-43BA-BA18-47507C9BF211}" type="presParOf" srcId="{3EF4ED51-6C0D-4F7B-8BF3-CA5CE4D1012A}" destId="{FB204D26-79A3-4958-9F5F-59EC81FF9D6E}" srcOrd="2" destOrd="0" presId="urn:microsoft.com/office/officeart/2008/layout/LinedList"/>
    <dgm:cxn modelId="{F9F07D83-8883-4865-A1CF-2CB5EAA78DB3}" type="presParOf" srcId="{3EF4ED51-6C0D-4F7B-8BF3-CA5CE4D1012A}" destId="{05181C36-EB9B-450A-A78D-418DD7492A9A}" srcOrd="3" destOrd="0" presId="urn:microsoft.com/office/officeart/2008/layout/LinedList"/>
    <dgm:cxn modelId="{94244DA3-ACAF-49C3-AAF5-5ACC039DA09A}" type="presParOf" srcId="{05181C36-EB9B-450A-A78D-418DD7492A9A}" destId="{4069FA11-6F90-424C-8E37-5C1D1019C720}" srcOrd="0" destOrd="0" presId="urn:microsoft.com/office/officeart/2008/layout/LinedList"/>
    <dgm:cxn modelId="{83B1245D-E62B-43B9-B03E-75E516EF04AA}" type="presParOf" srcId="{05181C36-EB9B-450A-A78D-418DD7492A9A}" destId="{56CCC26D-FF11-40A2-A54E-6B82CC576C45}" srcOrd="1" destOrd="0" presId="urn:microsoft.com/office/officeart/2008/layout/LinedList"/>
    <dgm:cxn modelId="{A6D46589-5B24-4FF5-B885-312D1326E4DE}" type="presParOf" srcId="{3EF4ED51-6C0D-4F7B-8BF3-CA5CE4D1012A}" destId="{7A0F4BC9-9E68-4E0C-80DF-F0691BD00BA6}" srcOrd="4" destOrd="0" presId="urn:microsoft.com/office/officeart/2008/layout/LinedList"/>
    <dgm:cxn modelId="{DD806241-2D62-4316-8578-3FFFEC0EE579}" type="presParOf" srcId="{3EF4ED51-6C0D-4F7B-8BF3-CA5CE4D1012A}" destId="{82C96EAF-945C-4610-9E73-13E3D7C90B1E}" srcOrd="5" destOrd="0" presId="urn:microsoft.com/office/officeart/2008/layout/LinedList"/>
    <dgm:cxn modelId="{34CA33AE-ED15-489E-9301-B5E50F8C4CCB}" type="presParOf" srcId="{82C96EAF-945C-4610-9E73-13E3D7C90B1E}" destId="{06E921C6-5CCA-4390-9D89-6B6977635EC2}" srcOrd="0" destOrd="0" presId="urn:microsoft.com/office/officeart/2008/layout/LinedList"/>
    <dgm:cxn modelId="{39C703E3-8001-44BA-8B40-5E9D470F2B80}" type="presParOf" srcId="{82C96EAF-945C-4610-9E73-13E3D7C90B1E}" destId="{168CB664-1BBE-475B-8A57-AC839B40B3D3}" srcOrd="1" destOrd="0" presId="urn:microsoft.com/office/officeart/2008/layout/LinedList"/>
    <dgm:cxn modelId="{00B3B001-CDC7-412B-BE14-14B9055928EE}" type="presParOf" srcId="{3EF4ED51-6C0D-4F7B-8BF3-CA5CE4D1012A}" destId="{9FC413C0-7D8B-4762-A53E-20798AFCDFBE}" srcOrd="6" destOrd="0" presId="urn:microsoft.com/office/officeart/2008/layout/LinedList"/>
    <dgm:cxn modelId="{494DF7A7-2933-48DC-9F5F-104E78173D25}" type="presParOf" srcId="{3EF4ED51-6C0D-4F7B-8BF3-CA5CE4D1012A}" destId="{DE3996EA-19F4-49F8-9709-748412E219D0}" srcOrd="7" destOrd="0" presId="urn:microsoft.com/office/officeart/2008/layout/LinedList"/>
    <dgm:cxn modelId="{77ADE029-9E6A-4573-BF78-434E000DCC95}" type="presParOf" srcId="{DE3996EA-19F4-49F8-9709-748412E219D0}" destId="{C0AD219B-02F3-4D77-A976-57980F80287E}" srcOrd="0" destOrd="0" presId="urn:microsoft.com/office/officeart/2008/layout/LinedList"/>
    <dgm:cxn modelId="{C3838EE6-7E00-494E-B38A-59FBD7FA9263}" type="presParOf" srcId="{DE3996EA-19F4-49F8-9709-748412E219D0}" destId="{7FEF180B-D2F9-4100-9C45-D4D34337AC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30BAE3-3003-4082-AEE7-BDDC8613F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9F76B-E2D4-4B15-9D8E-5F372AAB95B4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1: </a:t>
          </a:r>
          <a:r>
            <a:rPr lang="en-US" dirty="0" err="1"/>
            <a:t>Oppstart</a:t>
          </a:r>
          <a:r>
            <a:rPr lang="en-US" dirty="0"/>
            <a:t> :</a:t>
          </a:r>
          <a:r>
            <a:rPr lang="en-US" dirty="0" err="1"/>
            <a:t>moro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læringsforsøk</a:t>
          </a:r>
          <a:r>
            <a:rPr lang="en-US" dirty="0"/>
            <a:t> </a:t>
          </a:r>
          <a:r>
            <a:rPr lang="en-US" dirty="0" err="1"/>
            <a:t>utifra</a:t>
          </a:r>
          <a:r>
            <a:rPr lang="en-US" dirty="0"/>
            <a:t> hobby</a:t>
          </a:r>
        </a:p>
      </dgm:t>
    </dgm:pt>
    <dgm:pt modelId="{D59DEDD9-0772-462D-A90C-3E85ADC385AA}" type="parTrans" cxnId="{345E03FC-294C-4E34-914E-7CBEB437BA2B}">
      <dgm:prSet/>
      <dgm:spPr/>
      <dgm:t>
        <a:bodyPr/>
        <a:lstStyle/>
        <a:p>
          <a:endParaRPr lang="en-US"/>
        </a:p>
      </dgm:t>
    </dgm:pt>
    <dgm:pt modelId="{ED8B72DA-FA41-4656-95F3-97678793B0FC}" type="sibTrans" cxnId="{345E03FC-294C-4E34-914E-7CBEB437BA2B}">
      <dgm:prSet/>
      <dgm:spPr/>
      <dgm:t>
        <a:bodyPr/>
        <a:lstStyle/>
        <a:p>
          <a:endParaRPr lang="en-US"/>
        </a:p>
      </dgm:t>
    </dgm:pt>
    <dgm:pt modelId="{4AE8C74A-85A6-43C2-A496-CCCED6C42275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2: </a:t>
          </a:r>
          <a:r>
            <a:rPr lang="en-US" dirty="0" err="1"/>
            <a:t>Yrkeslæring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øvelser</a:t>
          </a:r>
          <a:r>
            <a:rPr lang="en-US" dirty="0"/>
            <a:t> </a:t>
          </a:r>
          <a:r>
            <a:rPr lang="en-US" dirty="0" err="1"/>
            <a:t>utifra</a:t>
          </a:r>
          <a:r>
            <a:rPr lang="en-US" dirty="0"/>
            <a:t> </a:t>
          </a:r>
          <a:r>
            <a:rPr lang="en-US" dirty="0" err="1"/>
            <a:t>egne</a:t>
          </a:r>
          <a:r>
            <a:rPr lang="en-US" dirty="0"/>
            <a:t> </a:t>
          </a:r>
          <a:r>
            <a:rPr lang="en-US" dirty="0" err="1"/>
            <a:t>ønsker</a:t>
          </a:r>
          <a:endParaRPr lang="en-US" dirty="0"/>
        </a:p>
      </dgm:t>
    </dgm:pt>
    <dgm:pt modelId="{B758E083-DA92-4750-B557-C6AF75829048}" type="parTrans" cxnId="{E9AD5A0B-E8FE-4CF2-B71C-769554723812}">
      <dgm:prSet/>
      <dgm:spPr/>
      <dgm:t>
        <a:bodyPr/>
        <a:lstStyle/>
        <a:p>
          <a:endParaRPr lang="en-US"/>
        </a:p>
      </dgm:t>
    </dgm:pt>
    <dgm:pt modelId="{F629D985-10AB-4AD5-BB09-3F0DAB3256CE}" type="sibTrans" cxnId="{E9AD5A0B-E8FE-4CF2-B71C-769554723812}">
      <dgm:prSet/>
      <dgm:spPr/>
      <dgm:t>
        <a:bodyPr/>
        <a:lstStyle/>
        <a:p>
          <a:endParaRPr lang="en-US"/>
        </a:p>
      </dgm:t>
    </dgm:pt>
    <dgm:pt modelId="{CD18CEEB-8530-45B1-881C-7E0592AB4862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3: </a:t>
          </a:r>
          <a:r>
            <a:rPr lang="en-US" dirty="0" err="1"/>
            <a:t>Læring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praksis</a:t>
          </a:r>
          <a:r>
            <a:rPr lang="en-US" dirty="0"/>
            <a:t> </a:t>
          </a:r>
          <a:r>
            <a:rPr lang="en-US" dirty="0" err="1"/>
            <a:t>sammen</a:t>
          </a:r>
          <a:r>
            <a:rPr lang="en-US" dirty="0"/>
            <a:t> med </a:t>
          </a:r>
          <a:r>
            <a:rPr lang="en-US" dirty="0" err="1"/>
            <a:t>organisasjon</a:t>
          </a:r>
          <a:endParaRPr lang="en-US" dirty="0"/>
        </a:p>
      </dgm:t>
    </dgm:pt>
    <dgm:pt modelId="{D9089211-2493-468C-A541-C77EC45FE00F}" type="parTrans" cxnId="{B8FCFFFC-8E97-43DA-82CB-C045E6F6B276}">
      <dgm:prSet/>
      <dgm:spPr/>
      <dgm:t>
        <a:bodyPr/>
        <a:lstStyle/>
        <a:p>
          <a:endParaRPr lang="en-US"/>
        </a:p>
      </dgm:t>
    </dgm:pt>
    <dgm:pt modelId="{B9D19624-ADE8-4157-9559-C85E39913BA8}" type="sibTrans" cxnId="{B8FCFFFC-8E97-43DA-82CB-C045E6F6B276}">
      <dgm:prSet/>
      <dgm:spPr/>
      <dgm:t>
        <a:bodyPr/>
        <a:lstStyle/>
        <a:p>
          <a:endParaRPr lang="en-US"/>
        </a:p>
      </dgm:t>
    </dgm:pt>
    <dgm:pt modelId="{C53320FD-8413-41ED-AE87-E0348F0A9275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4: Praksis i </a:t>
          </a:r>
          <a:r>
            <a:rPr lang="en-US" dirty="0" err="1"/>
            <a:t>bedrift</a:t>
          </a:r>
          <a:r>
            <a:rPr lang="en-US" dirty="0"/>
            <a:t> med </a:t>
          </a:r>
          <a:r>
            <a:rPr lang="en-US" dirty="0" err="1"/>
            <a:t>trygge</a:t>
          </a:r>
          <a:r>
            <a:rPr lang="en-US" dirty="0"/>
            <a:t> rammer 1/5 </a:t>
          </a:r>
          <a:r>
            <a:rPr lang="en-US" dirty="0" err="1"/>
            <a:t>dager</a:t>
          </a:r>
          <a:endParaRPr lang="en-US" dirty="0"/>
        </a:p>
      </dgm:t>
    </dgm:pt>
    <dgm:pt modelId="{406ED3F0-45B2-472D-8BFA-60720A1FF041}" type="parTrans" cxnId="{24943DA5-C4F6-4F1A-A314-D6C3CCAE5D08}">
      <dgm:prSet/>
      <dgm:spPr/>
      <dgm:t>
        <a:bodyPr/>
        <a:lstStyle/>
        <a:p>
          <a:endParaRPr lang="en-US"/>
        </a:p>
      </dgm:t>
    </dgm:pt>
    <dgm:pt modelId="{7A6C1E32-2E25-41E5-A35A-174DCD6B72AC}" type="sibTrans" cxnId="{24943DA5-C4F6-4F1A-A314-D6C3CCAE5D08}">
      <dgm:prSet/>
      <dgm:spPr/>
      <dgm:t>
        <a:bodyPr/>
        <a:lstStyle/>
        <a:p>
          <a:endParaRPr lang="en-US"/>
        </a:p>
      </dgm:t>
    </dgm:pt>
    <dgm:pt modelId="{3EF4ED51-6C0D-4F7B-8BF3-CA5CE4D1012A}" type="pres">
      <dgm:prSet presAssocID="{C130BAE3-3003-4082-AEE7-BDDC8613F91A}" presName="vert0" presStyleCnt="0">
        <dgm:presLayoutVars>
          <dgm:dir/>
          <dgm:animOne val="branch"/>
          <dgm:animLvl val="lvl"/>
        </dgm:presLayoutVars>
      </dgm:prSet>
      <dgm:spPr/>
    </dgm:pt>
    <dgm:pt modelId="{11BE21A4-ABAA-4491-903C-C95E155ECBE6}" type="pres">
      <dgm:prSet presAssocID="{1BA9F76B-E2D4-4B15-9D8E-5F372AAB95B4}" presName="thickLine" presStyleLbl="alignNode1" presStyleIdx="0" presStyleCnt="4"/>
      <dgm:spPr/>
    </dgm:pt>
    <dgm:pt modelId="{3548D5D4-675E-443B-A79D-805E58F9797D}" type="pres">
      <dgm:prSet presAssocID="{1BA9F76B-E2D4-4B15-9D8E-5F372AAB95B4}" presName="horz1" presStyleCnt="0"/>
      <dgm:spPr/>
    </dgm:pt>
    <dgm:pt modelId="{D42861E1-1DBC-45CC-BE3C-B272D6ED4895}" type="pres">
      <dgm:prSet presAssocID="{1BA9F76B-E2D4-4B15-9D8E-5F372AAB95B4}" presName="tx1" presStyleLbl="revTx" presStyleIdx="0" presStyleCnt="4"/>
      <dgm:spPr/>
    </dgm:pt>
    <dgm:pt modelId="{6125DCED-40D5-436D-BF1B-2718C7583978}" type="pres">
      <dgm:prSet presAssocID="{1BA9F76B-E2D4-4B15-9D8E-5F372AAB95B4}" presName="vert1" presStyleCnt="0"/>
      <dgm:spPr/>
    </dgm:pt>
    <dgm:pt modelId="{FB204D26-79A3-4958-9F5F-59EC81FF9D6E}" type="pres">
      <dgm:prSet presAssocID="{4AE8C74A-85A6-43C2-A496-CCCED6C42275}" presName="thickLine" presStyleLbl="alignNode1" presStyleIdx="1" presStyleCnt="4"/>
      <dgm:spPr/>
    </dgm:pt>
    <dgm:pt modelId="{05181C36-EB9B-450A-A78D-418DD7492A9A}" type="pres">
      <dgm:prSet presAssocID="{4AE8C74A-85A6-43C2-A496-CCCED6C42275}" presName="horz1" presStyleCnt="0"/>
      <dgm:spPr/>
    </dgm:pt>
    <dgm:pt modelId="{4069FA11-6F90-424C-8E37-5C1D1019C720}" type="pres">
      <dgm:prSet presAssocID="{4AE8C74A-85A6-43C2-A496-CCCED6C42275}" presName="tx1" presStyleLbl="revTx" presStyleIdx="1" presStyleCnt="4"/>
      <dgm:spPr/>
    </dgm:pt>
    <dgm:pt modelId="{56CCC26D-FF11-40A2-A54E-6B82CC576C45}" type="pres">
      <dgm:prSet presAssocID="{4AE8C74A-85A6-43C2-A496-CCCED6C42275}" presName="vert1" presStyleCnt="0"/>
      <dgm:spPr/>
    </dgm:pt>
    <dgm:pt modelId="{7A0F4BC9-9E68-4E0C-80DF-F0691BD00BA6}" type="pres">
      <dgm:prSet presAssocID="{CD18CEEB-8530-45B1-881C-7E0592AB4862}" presName="thickLine" presStyleLbl="alignNode1" presStyleIdx="2" presStyleCnt="4"/>
      <dgm:spPr/>
    </dgm:pt>
    <dgm:pt modelId="{82C96EAF-945C-4610-9E73-13E3D7C90B1E}" type="pres">
      <dgm:prSet presAssocID="{CD18CEEB-8530-45B1-881C-7E0592AB4862}" presName="horz1" presStyleCnt="0"/>
      <dgm:spPr/>
    </dgm:pt>
    <dgm:pt modelId="{06E921C6-5CCA-4390-9D89-6B6977635EC2}" type="pres">
      <dgm:prSet presAssocID="{CD18CEEB-8530-45B1-881C-7E0592AB4862}" presName="tx1" presStyleLbl="revTx" presStyleIdx="2" presStyleCnt="4"/>
      <dgm:spPr/>
    </dgm:pt>
    <dgm:pt modelId="{168CB664-1BBE-475B-8A57-AC839B40B3D3}" type="pres">
      <dgm:prSet presAssocID="{CD18CEEB-8530-45B1-881C-7E0592AB4862}" presName="vert1" presStyleCnt="0"/>
      <dgm:spPr/>
    </dgm:pt>
    <dgm:pt modelId="{9FC413C0-7D8B-4762-A53E-20798AFCDFBE}" type="pres">
      <dgm:prSet presAssocID="{C53320FD-8413-41ED-AE87-E0348F0A9275}" presName="thickLine" presStyleLbl="alignNode1" presStyleIdx="3" presStyleCnt="4"/>
      <dgm:spPr/>
    </dgm:pt>
    <dgm:pt modelId="{DE3996EA-19F4-49F8-9709-748412E219D0}" type="pres">
      <dgm:prSet presAssocID="{C53320FD-8413-41ED-AE87-E0348F0A9275}" presName="horz1" presStyleCnt="0"/>
      <dgm:spPr/>
    </dgm:pt>
    <dgm:pt modelId="{C0AD219B-02F3-4D77-A976-57980F80287E}" type="pres">
      <dgm:prSet presAssocID="{C53320FD-8413-41ED-AE87-E0348F0A9275}" presName="tx1" presStyleLbl="revTx" presStyleIdx="3" presStyleCnt="4"/>
      <dgm:spPr/>
    </dgm:pt>
    <dgm:pt modelId="{7FEF180B-D2F9-4100-9C45-D4D34337AC9E}" type="pres">
      <dgm:prSet presAssocID="{C53320FD-8413-41ED-AE87-E0348F0A9275}" presName="vert1" presStyleCnt="0"/>
      <dgm:spPr/>
    </dgm:pt>
  </dgm:ptLst>
  <dgm:cxnLst>
    <dgm:cxn modelId="{34733006-23DB-43D6-850F-C9276B07A048}" type="presOf" srcId="{C53320FD-8413-41ED-AE87-E0348F0A9275}" destId="{C0AD219B-02F3-4D77-A976-57980F80287E}" srcOrd="0" destOrd="0" presId="urn:microsoft.com/office/officeart/2008/layout/LinedList"/>
    <dgm:cxn modelId="{E9AD5A0B-E8FE-4CF2-B71C-769554723812}" srcId="{C130BAE3-3003-4082-AEE7-BDDC8613F91A}" destId="{4AE8C74A-85A6-43C2-A496-CCCED6C42275}" srcOrd="1" destOrd="0" parTransId="{B758E083-DA92-4750-B557-C6AF75829048}" sibTransId="{F629D985-10AB-4AD5-BB09-3F0DAB3256CE}"/>
    <dgm:cxn modelId="{DAC82F1F-BA33-4200-BDDE-E04C4BAA23D7}" type="presOf" srcId="{1BA9F76B-E2D4-4B15-9D8E-5F372AAB95B4}" destId="{D42861E1-1DBC-45CC-BE3C-B272D6ED4895}" srcOrd="0" destOrd="0" presId="urn:microsoft.com/office/officeart/2008/layout/LinedList"/>
    <dgm:cxn modelId="{18464249-E8AA-49EA-8917-AEBBB5E67A7D}" type="presOf" srcId="{CD18CEEB-8530-45B1-881C-7E0592AB4862}" destId="{06E921C6-5CCA-4390-9D89-6B6977635EC2}" srcOrd="0" destOrd="0" presId="urn:microsoft.com/office/officeart/2008/layout/LinedList"/>
    <dgm:cxn modelId="{BFB90482-1775-441C-B234-75F44A94FE78}" type="presOf" srcId="{4AE8C74A-85A6-43C2-A496-CCCED6C42275}" destId="{4069FA11-6F90-424C-8E37-5C1D1019C720}" srcOrd="0" destOrd="0" presId="urn:microsoft.com/office/officeart/2008/layout/LinedList"/>
    <dgm:cxn modelId="{D475EC9A-9998-4936-A3C1-924240573C37}" type="presOf" srcId="{C130BAE3-3003-4082-AEE7-BDDC8613F91A}" destId="{3EF4ED51-6C0D-4F7B-8BF3-CA5CE4D1012A}" srcOrd="0" destOrd="0" presId="urn:microsoft.com/office/officeart/2008/layout/LinedList"/>
    <dgm:cxn modelId="{24943DA5-C4F6-4F1A-A314-D6C3CCAE5D08}" srcId="{C130BAE3-3003-4082-AEE7-BDDC8613F91A}" destId="{C53320FD-8413-41ED-AE87-E0348F0A9275}" srcOrd="3" destOrd="0" parTransId="{406ED3F0-45B2-472D-8BFA-60720A1FF041}" sibTransId="{7A6C1E32-2E25-41E5-A35A-174DCD6B72AC}"/>
    <dgm:cxn modelId="{345E03FC-294C-4E34-914E-7CBEB437BA2B}" srcId="{C130BAE3-3003-4082-AEE7-BDDC8613F91A}" destId="{1BA9F76B-E2D4-4B15-9D8E-5F372AAB95B4}" srcOrd="0" destOrd="0" parTransId="{D59DEDD9-0772-462D-A90C-3E85ADC385AA}" sibTransId="{ED8B72DA-FA41-4656-95F3-97678793B0FC}"/>
    <dgm:cxn modelId="{B8FCFFFC-8E97-43DA-82CB-C045E6F6B276}" srcId="{C130BAE3-3003-4082-AEE7-BDDC8613F91A}" destId="{CD18CEEB-8530-45B1-881C-7E0592AB4862}" srcOrd="2" destOrd="0" parTransId="{D9089211-2493-468C-A541-C77EC45FE00F}" sibTransId="{B9D19624-ADE8-4157-9559-C85E39913BA8}"/>
    <dgm:cxn modelId="{07D94D7C-51E6-4868-A14E-BF66F66935E1}" type="presParOf" srcId="{3EF4ED51-6C0D-4F7B-8BF3-CA5CE4D1012A}" destId="{11BE21A4-ABAA-4491-903C-C95E155ECBE6}" srcOrd="0" destOrd="0" presId="urn:microsoft.com/office/officeart/2008/layout/LinedList"/>
    <dgm:cxn modelId="{BCD5D414-7450-44EC-AD43-4D6C534138A0}" type="presParOf" srcId="{3EF4ED51-6C0D-4F7B-8BF3-CA5CE4D1012A}" destId="{3548D5D4-675E-443B-A79D-805E58F9797D}" srcOrd="1" destOrd="0" presId="urn:microsoft.com/office/officeart/2008/layout/LinedList"/>
    <dgm:cxn modelId="{578DE155-AB6A-44FF-8F7B-229D0F1FABE0}" type="presParOf" srcId="{3548D5D4-675E-443B-A79D-805E58F9797D}" destId="{D42861E1-1DBC-45CC-BE3C-B272D6ED4895}" srcOrd="0" destOrd="0" presId="urn:microsoft.com/office/officeart/2008/layout/LinedList"/>
    <dgm:cxn modelId="{330DA5CF-1A92-4C98-96C4-E7E898F7B406}" type="presParOf" srcId="{3548D5D4-675E-443B-A79D-805E58F9797D}" destId="{6125DCED-40D5-436D-BF1B-2718C7583978}" srcOrd="1" destOrd="0" presId="urn:microsoft.com/office/officeart/2008/layout/LinedList"/>
    <dgm:cxn modelId="{C3355B03-11A5-43BA-BA18-47507C9BF211}" type="presParOf" srcId="{3EF4ED51-6C0D-4F7B-8BF3-CA5CE4D1012A}" destId="{FB204D26-79A3-4958-9F5F-59EC81FF9D6E}" srcOrd="2" destOrd="0" presId="urn:microsoft.com/office/officeart/2008/layout/LinedList"/>
    <dgm:cxn modelId="{F9F07D83-8883-4865-A1CF-2CB5EAA78DB3}" type="presParOf" srcId="{3EF4ED51-6C0D-4F7B-8BF3-CA5CE4D1012A}" destId="{05181C36-EB9B-450A-A78D-418DD7492A9A}" srcOrd="3" destOrd="0" presId="urn:microsoft.com/office/officeart/2008/layout/LinedList"/>
    <dgm:cxn modelId="{94244DA3-ACAF-49C3-AAF5-5ACC039DA09A}" type="presParOf" srcId="{05181C36-EB9B-450A-A78D-418DD7492A9A}" destId="{4069FA11-6F90-424C-8E37-5C1D1019C720}" srcOrd="0" destOrd="0" presId="urn:microsoft.com/office/officeart/2008/layout/LinedList"/>
    <dgm:cxn modelId="{83B1245D-E62B-43B9-B03E-75E516EF04AA}" type="presParOf" srcId="{05181C36-EB9B-450A-A78D-418DD7492A9A}" destId="{56CCC26D-FF11-40A2-A54E-6B82CC576C45}" srcOrd="1" destOrd="0" presId="urn:microsoft.com/office/officeart/2008/layout/LinedList"/>
    <dgm:cxn modelId="{A6D46589-5B24-4FF5-B885-312D1326E4DE}" type="presParOf" srcId="{3EF4ED51-6C0D-4F7B-8BF3-CA5CE4D1012A}" destId="{7A0F4BC9-9E68-4E0C-80DF-F0691BD00BA6}" srcOrd="4" destOrd="0" presId="urn:microsoft.com/office/officeart/2008/layout/LinedList"/>
    <dgm:cxn modelId="{DD806241-2D62-4316-8578-3FFFEC0EE579}" type="presParOf" srcId="{3EF4ED51-6C0D-4F7B-8BF3-CA5CE4D1012A}" destId="{82C96EAF-945C-4610-9E73-13E3D7C90B1E}" srcOrd="5" destOrd="0" presId="urn:microsoft.com/office/officeart/2008/layout/LinedList"/>
    <dgm:cxn modelId="{34CA33AE-ED15-489E-9301-B5E50F8C4CCB}" type="presParOf" srcId="{82C96EAF-945C-4610-9E73-13E3D7C90B1E}" destId="{06E921C6-5CCA-4390-9D89-6B6977635EC2}" srcOrd="0" destOrd="0" presId="urn:microsoft.com/office/officeart/2008/layout/LinedList"/>
    <dgm:cxn modelId="{39C703E3-8001-44BA-8B40-5E9D470F2B80}" type="presParOf" srcId="{82C96EAF-945C-4610-9E73-13E3D7C90B1E}" destId="{168CB664-1BBE-475B-8A57-AC839B40B3D3}" srcOrd="1" destOrd="0" presId="urn:microsoft.com/office/officeart/2008/layout/LinedList"/>
    <dgm:cxn modelId="{00B3B001-CDC7-412B-BE14-14B9055928EE}" type="presParOf" srcId="{3EF4ED51-6C0D-4F7B-8BF3-CA5CE4D1012A}" destId="{9FC413C0-7D8B-4762-A53E-20798AFCDFBE}" srcOrd="6" destOrd="0" presId="urn:microsoft.com/office/officeart/2008/layout/LinedList"/>
    <dgm:cxn modelId="{494DF7A7-2933-48DC-9F5F-104E78173D25}" type="presParOf" srcId="{3EF4ED51-6C0D-4F7B-8BF3-CA5CE4D1012A}" destId="{DE3996EA-19F4-49F8-9709-748412E219D0}" srcOrd="7" destOrd="0" presId="urn:microsoft.com/office/officeart/2008/layout/LinedList"/>
    <dgm:cxn modelId="{77ADE029-9E6A-4573-BF78-434E000DCC95}" type="presParOf" srcId="{DE3996EA-19F4-49F8-9709-748412E219D0}" destId="{C0AD219B-02F3-4D77-A976-57980F80287E}" srcOrd="0" destOrd="0" presId="urn:microsoft.com/office/officeart/2008/layout/LinedList"/>
    <dgm:cxn modelId="{C3838EE6-7E00-494E-B38A-59FBD7FA9263}" type="presParOf" srcId="{DE3996EA-19F4-49F8-9709-748412E219D0}" destId="{7FEF180B-D2F9-4100-9C45-D4D34337AC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69F97-E679-475C-BEBA-131F73F7D54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AA959C-ED2A-427B-89E1-FA73852CBFC5}">
      <dgm:prSet/>
      <dgm:spPr/>
      <dgm:t>
        <a:bodyPr/>
        <a:lstStyle/>
        <a:p>
          <a:r>
            <a:rPr lang="en-US"/>
            <a:t>Lytte og se ungdom</a:t>
          </a:r>
          <a:endParaRPr lang="en-US" dirty="0"/>
        </a:p>
      </dgm:t>
    </dgm:pt>
    <dgm:pt modelId="{254B9749-2C0F-4355-BD7C-C7E20076D6FF}" type="parTrans" cxnId="{A26F3877-799F-4869-807E-CF68D6BD4B8B}">
      <dgm:prSet/>
      <dgm:spPr/>
      <dgm:t>
        <a:bodyPr/>
        <a:lstStyle/>
        <a:p>
          <a:endParaRPr lang="en-US"/>
        </a:p>
      </dgm:t>
    </dgm:pt>
    <dgm:pt modelId="{CE0B6951-4E77-4471-8C97-56F9C36F8282}" type="sibTrans" cxnId="{A26F3877-799F-4869-807E-CF68D6BD4B8B}">
      <dgm:prSet/>
      <dgm:spPr/>
      <dgm:t>
        <a:bodyPr/>
        <a:lstStyle/>
        <a:p>
          <a:endParaRPr lang="en-US"/>
        </a:p>
      </dgm:t>
    </dgm:pt>
    <dgm:pt modelId="{6FF3A56D-62B8-4B3D-87E6-6E8165B3C538}">
      <dgm:prSet/>
      <dgm:spPr/>
      <dgm:t>
        <a:bodyPr/>
        <a:lstStyle/>
        <a:p>
          <a:r>
            <a:rPr lang="nb-NO"/>
            <a:t>Øve på hva man gjør på jobb, våkne i tide, snakke om i lunch</a:t>
          </a:r>
          <a:endParaRPr lang="en-US" dirty="0"/>
        </a:p>
      </dgm:t>
    </dgm:pt>
    <dgm:pt modelId="{1FF80E0F-8FE4-491E-84AA-D5BEDE171645}" type="parTrans" cxnId="{0A4D5874-FD6D-4081-9E48-FCA386D8FAE5}">
      <dgm:prSet/>
      <dgm:spPr/>
      <dgm:t>
        <a:bodyPr/>
        <a:lstStyle/>
        <a:p>
          <a:endParaRPr lang="en-US"/>
        </a:p>
      </dgm:t>
    </dgm:pt>
    <dgm:pt modelId="{68306043-7810-4BF6-8EDF-793460ACDE9F}" type="sibTrans" cxnId="{0A4D5874-FD6D-4081-9E48-FCA386D8FAE5}">
      <dgm:prSet/>
      <dgm:spPr/>
      <dgm:t>
        <a:bodyPr/>
        <a:lstStyle/>
        <a:p>
          <a:endParaRPr lang="en-US"/>
        </a:p>
      </dgm:t>
    </dgm:pt>
    <dgm:pt modelId="{4B6DEDFE-30E6-412B-BA00-28D0198B1F60}">
      <dgm:prSet/>
      <dgm:spPr/>
      <dgm:t>
        <a:bodyPr/>
        <a:lstStyle/>
        <a:p>
          <a:r>
            <a:rPr lang="nb-NO"/>
            <a:t>Hvordan forstå sjefen, og hvordan forstå ungdommen</a:t>
          </a:r>
          <a:endParaRPr lang="en-US" dirty="0"/>
        </a:p>
      </dgm:t>
    </dgm:pt>
    <dgm:pt modelId="{13F163AF-A6C1-4D24-8E4E-E7F7DCE1E214}" type="parTrans" cxnId="{340066C1-6265-4683-A7CE-C5529CFB09AE}">
      <dgm:prSet/>
      <dgm:spPr/>
      <dgm:t>
        <a:bodyPr/>
        <a:lstStyle/>
        <a:p>
          <a:endParaRPr lang="en-US"/>
        </a:p>
      </dgm:t>
    </dgm:pt>
    <dgm:pt modelId="{3F5E1DF3-4B6C-4100-BCC6-6A7728A00737}" type="sibTrans" cxnId="{340066C1-6265-4683-A7CE-C5529CFB09AE}">
      <dgm:prSet/>
      <dgm:spPr/>
      <dgm:t>
        <a:bodyPr/>
        <a:lstStyle/>
        <a:p>
          <a:endParaRPr lang="en-US"/>
        </a:p>
      </dgm:t>
    </dgm:pt>
    <dgm:pt modelId="{283D3159-D077-4470-8314-65427672DBA9}">
      <dgm:prSet/>
      <dgm:spPr/>
      <dgm:t>
        <a:bodyPr/>
        <a:lstStyle/>
        <a:p>
          <a:r>
            <a:rPr lang="en-US" dirty="0" err="1"/>
            <a:t>Finne</a:t>
          </a:r>
          <a:r>
            <a:rPr lang="en-US" dirty="0"/>
            <a:t> </a:t>
          </a:r>
          <a:r>
            <a:rPr lang="en-US" dirty="0" err="1"/>
            <a:t>drivkraften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snu</a:t>
          </a:r>
          <a:r>
            <a:rPr lang="en-US" dirty="0"/>
            <a:t> </a:t>
          </a:r>
          <a:r>
            <a:rPr lang="en-US" dirty="0" err="1"/>
            <a:t>ressursene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kjemper</a:t>
          </a:r>
          <a:r>
            <a:rPr lang="en-US" dirty="0"/>
            <a:t> </a:t>
          </a:r>
          <a:r>
            <a:rPr lang="en-US" dirty="0" err="1"/>
            <a:t>imot</a:t>
          </a:r>
          <a:endParaRPr lang="en-US" dirty="0"/>
        </a:p>
      </dgm:t>
    </dgm:pt>
    <dgm:pt modelId="{0A747EA7-7A86-4B08-B39F-60676A2E6577}" type="parTrans" cxnId="{8281685F-DA54-4A00-BB1B-BDE9404FA158}">
      <dgm:prSet/>
      <dgm:spPr/>
      <dgm:t>
        <a:bodyPr/>
        <a:lstStyle/>
        <a:p>
          <a:endParaRPr lang="en-US"/>
        </a:p>
      </dgm:t>
    </dgm:pt>
    <dgm:pt modelId="{0ED72550-C959-4E84-B5F2-8C02547559CC}" type="sibTrans" cxnId="{8281685F-DA54-4A00-BB1B-BDE9404FA158}">
      <dgm:prSet/>
      <dgm:spPr/>
      <dgm:t>
        <a:bodyPr/>
        <a:lstStyle/>
        <a:p>
          <a:endParaRPr lang="en-US"/>
        </a:p>
      </dgm:t>
    </dgm:pt>
    <dgm:pt modelId="{767E0C5E-2138-4482-9D67-3890FD32E5E9}">
      <dgm:prSet/>
      <dgm:spPr/>
      <dgm:t>
        <a:bodyPr/>
        <a:lstStyle/>
        <a:p>
          <a:r>
            <a:rPr lang="nb-NO" dirty="0"/>
            <a:t>Hva er herding og motstandskraft. Hvordan lære å styre seg selv</a:t>
          </a:r>
          <a:br>
            <a:rPr lang="nb-NO" dirty="0"/>
          </a:br>
          <a:endParaRPr lang="en-US" dirty="0"/>
        </a:p>
      </dgm:t>
    </dgm:pt>
    <dgm:pt modelId="{844B19B2-68EC-48DF-8F1A-C066F99A1542}" type="parTrans" cxnId="{DFBF876A-2F2C-484B-8712-195DD364E90D}">
      <dgm:prSet/>
      <dgm:spPr/>
      <dgm:t>
        <a:bodyPr/>
        <a:lstStyle/>
        <a:p>
          <a:endParaRPr lang="en-US"/>
        </a:p>
      </dgm:t>
    </dgm:pt>
    <dgm:pt modelId="{319A98F9-7CBB-43BD-9249-593CCA3A92E8}" type="sibTrans" cxnId="{DFBF876A-2F2C-484B-8712-195DD364E90D}">
      <dgm:prSet/>
      <dgm:spPr/>
      <dgm:t>
        <a:bodyPr/>
        <a:lstStyle/>
        <a:p>
          <a:endParaRPr lang="en-US"/>
        </a:p>
      </dgm:t>
    </dgm:pt>
    <dgm:pt modelId="{9966FFE4-22E7-40C3-BAF3-69199A8E790E}">
      <dgm:prSet/>
      <dgm:spPr/>
      <dgm:t>
        <a:bodyPr/>
        <a:lstStyle/>
        <a:p>
          <a:r>
            <a:rPr lang="en-US"/>
            <a:t>Autonomi ved å bestemme, godt miljø og felleskap OG få kompetanse</a:t>
          </a:r>
          <a:br>
            <a:rPr lang="en-US"/>
          </a:br>
          <a:endParaRPr lang="en-US" dirty="0"/>
        </a:p>
      </dgm:t>
    </dgm:pt>
    <dgm:pt modelId="{E4F4DB2B-A2CD-419F-AB6E-2E553455AF78}" type="parTrans" cxnId="{6A960017-743A-47F9-85EF-0E984EA353D1}">
      <dgm:prSet/>
      <dgm:spPr/>
      <dgm:t>
        <a:bodyPr/>
        <a:lstStyle/>
        <a:p>
          <a:endParaRPr lang="en-US"/>
        </a:p>
      </dgm:t>
    </dgm:pt>
    <dgm:pt modelId="{866FE125-9BC7-44B1-BBCC-995DA9EBE10A}" type="sibTrans" cxnId="{6A960017-743A-47F9-85EF-0E984EA353D1}">
      <dgm:prSet/>
      <dgm:spPr/>
      <dgm:t>
        <a:bodyPr/>
        <a:lstStyle/>
        <a:p>
          <a:endParaRPr lang="en-US"/>
        </a:p>
      </dgm:t>
    </dgm:pt>
    <dgm:pt modelId="{032D9E67-D157-4DDE-980B-FA7515EE49BC}">
      <dgm:prSet/>
      <dgm:spPr/>
      <dgm:t>
        <a:bodyPr/>
        <a:lstStyle/>
        <a:p>
          <a:r>
            <a:rPr lang="nb-NO" dirty="0"/>
            <a:t>La ungdommens EGNE ressurser brukes i prosessen</a:t>
          </a:r>
          <a:endParaRPr lang="en-US" dirty="0"/>
        </a:p>
      </dgm:t>
    </dgm:pt>
    <dgm:pt modelId="{C34EB135-34C9-4112-9BF1-3783C0B946CF}" type="parTrans" cxnId="{796D151B-0EDA-4F95-A135-90C4224F1153}">
      <dgm:prSet/>
      <dgm:spPr/>
      <dgm:t>
        <a:bodyPr/>
        <a:lstStyle/>
        <a:p>
          <a:endParaRPr lang="en-US"/>
        </a:p>
      </dgm:t>
    </dgm:pt>
    <dgm:pt modelId="{E31898DD-E653-418B-A475-5A1CF58A3642}" type="sibTrans" cxnId="{796D151B-0EDA-4F95-A135-90C4224F1153}">
      <dgm:prSet/>
      <dgm:spPr/>
      <dgm:t>
        <a:bodyPr/>
        <a:lstStyle/>
        <a:p>
          <a:endParaRPr lang="en-US"/>
        </a:p>
      </dgm:t>
    </dgm:pt>
    <dgm:pt modelId="{6D45FAD6-89C1-44E0-A295-1A124EF220D9}">
      <dgm:prSet/>
      <dgm:spPr/>
      <dgm:t>
        <a:bodyPr/>
        <a:lstStyle/>
        <a:p>
          <a:r>
            <a:rPr lang="nb-NO" dirty="0"/>
            <a:t>Oppmuntring for ekte utfordringer som visualiseres</a:t>
          </a:r>
        </a:p>
      </dgm:t>
    </dgm:pt>
    <dgm:pt modelId="{A6752DEE-8F29-401C-BFD0-D08CEA3DAFFB}" type="parTrans" cxnId="{BABE18B2-6288-4684-B641-D86C267EB034}">
      <dgm:prSet/>
      <dgm:spPr/>
      <dgm:t>
        <a:bodyPr/>
        <a:lstStyle/>
        <a:p>
          <a:endParaRPr lang="nb-NO"/>
        </a:p>
      </dgm:t>
    </dgm:pt>
    <dgm:pt modelId="{3C690322-8A41-419E-ACFB-3AA400211032}" type="sibTrans" cxnId="{BABE18B2-6288-4684-B641-D86C267EB034}">
      <dgm:prSet/>
      <dgm:spPr/>
      <dgm:t>
        <a:bodyPr/>
        <a:lstStyle/>
        <a:p>
          <a:endParaRPr lang="nb-NO"/>
        </a:p>
      </dgm:t>
    </dgm:pt>
    <dgm:pt modelId="{D647F241-A346-482E-9773-2BCBCDDD01E9}" type="pres">
      <dgm:prSet presAssocID="{EF169F97-E679-475C-BEBA-131F73F7D54B}" presName="diagram" presStyleCnt="0">
        <dgm:presLayoutVars>
          <dgm:dir/>
          <dgm:resizeHandles val="exact"/>
        </dgm:presLayoutVars>
      </dgm:prSet>
      <dgm:spPr/>
    </dgm:pt>
    <dgm:pt modelId="{2720C056-B03B-415A-AEB3-8300DBF4D76D}" type="pres">
      <dgm:prSet presAssocID="{85AA959C-ED2A-427B-89E1-FA73852CBFC5}" presName="node" presStyleLbl="node1" presStyleIdx="0" presStyleCnt="8" custLinFactNeighborX="379">
        <dgm:presLayoutVars>
          <dgm:bulletEnabled val="1"/>
        </dgm:presLayoutVars>
      </dgm:prSet>
      <dgm:spPr/>
    </dgm:pt>
    <dgm:pt modelId="{86219CEA-E169-44AB-90E8-B148BE107E7E}" type="pres">
      <dgm:prSet presAssocID="{CE0B6951-4E77-4471-8C97-56F9C36F8282}" presName="sibTrans" presStyleCnt="0"/>
      <dgm:spPr/>
    </dgm:pt>
    <dgm:pt modelId="{F7002A97-E760-4C21-AD3B-516986CFCA0E}" type="pres">
      <dgm:prSet presAssocID="{6D45FAD6-89C1-44E0-A295-1A124EF220D9}" presName="node" presStyleLbl="node1" presStyleIdx="1" presStyleCnt="8">
        <dgm:presLayoutVars>
          <dgm:bulletEnabled val="1"/>
        </dgm:presLayoutVars>
      </dgm:prSet>
      <dgm:spPr/>
    </dgm:pt>
    <dgm:pt modelId="{0AAD4666-82FD-4C56-9A6F-622043AA584A}" type="pres">
      <dgm:prSet presAssocID="{3C690322-8A41-419E-ACFB-3AA400211032}" presName="sibTrans" presStyleCnt="0"/>
      <dgm:spPr/>
    </dgm:pt>
    <dgm:pt modelId="{41542B10-60DB-43DA-91B6-DFC0A15E15E1}" type="pres">
      <dgm:prSet presAssocID="{6FF3A56D-62B8-4B3D-87E6-6E8165B3C538}" presName="node" presStyleLbl="node1" presStyleIdx="2" presStyleCnt="8">
        <dgm:presLayoutVars>
          <dgm:bulletEnabled val="1"/>
        </dgm:presLayoutVars>
      </dgm:prSet>
      <dgm:spPr/>
    </dgm:pt>
    <dgm:pt modelId="{C7D9CCA1-80B4-4C2B-8A28-7B75A6C4E144}" type="pres">
      <dgm:prSet presAssocID="{68306043-7810-4BF6-8EDF-793460ACDE9F}" presName="sibTrans" presStyleCnt="0"/>
      <dgm:spPr/>
    </dgm:pt>
    <dgm:pt modelId="{A4B7055F-16E7-4334-800D-797465E2FC7A}" type="pres">
      <dgm:prSet presAssocID="{4B6DEDFE-30E6-412B-BA00-28D0198B1F60}" presName="node" presStyleLbl="node1" presStyleIdx="3" presStyleCnt="8">
        <dgm:presLayoutVars>
          <dgm:bulletEnabled val="1"/>
        </dgm:presLayoutVars>
      </dgm:prSet>
      <dgm:spPr/>
    </dgm:pt>
    <dgm:pt modelId="{BB79B8BE-2B63-412E-943F-017511A8ECE7}" type="pres">
      <dgm:prSet presAssocID="{3F5E1DF3-4B6C-4100-BCC6-6A7728A00737}" presName="sibTrans" presStyleCnt="0"/>
      <dgm:spPr/>
    </dgm:pt>
    <dgm:pt modelId="{49CBCF23-E122-47B0-9357-8B1E2DD41801}" type="pres">
      <dgm:prSet presAssocID="{283D3159-D077-4470-8314-65427672DBA9}" presName="node" presStyleLbl="node1" presStyleIdx="4" presStyleCnt="8">
        <dgm:presLayoutVars>
          <dgm:bulletEnabled val="1"/>
        </dgm:presLayoutVars>
      </dgm:prSet>
      <dgm:spPr/>
    </dgm:pt>
    <dgm:pt modelId="{7B3D3169-AA07-41E4-9EAB-17A40C1CE569}" type="pres">
      <dgm:prSet presAssocID="{0ED72550-C959-4E84-B5F2-8C02547559CC}" presName="sibTrans" presStyleCnt="0"/>
      <dgm:spPr/>
    </dgm:pt>
    <dgm:pt modelId="{CE4C5FFF-38FA-40EE-9CDA-3E63DBEFC020}" type="pres">
      <dgm:prSet presAssocID="{767E0C5E-2138-4482-9D67-3890FD32E5E9}" presName="node" presStyleLbl="node1" presStyleIdx="5" presStyleCnt="8">
        <dgm:presLayoutVars>
          <dgm:bulletEnabled val="1"/>
        </dgm:presLayoutVars>
      </dgm:prSet>
      <dgm:spPr/>
    </dgm:pt>
    <dgm:pt modelId="{02004AEC-F9DF-468F-A075-C29CA118F859}" type="pres">
      <dgm:prSet presAssocID="{319A98F9-7CBB-43BD-9249-593CCA3A92E8}" presName="sibTrans" presStyleCnt="0"/>
      <dgm:spPr/>
    </dgm:pt>
    <dgm:pt modelId="{0B22249B-1967-48A5-813E-8F80E1D8814B}" type="pres">
      <dgm:prSet presAssocID="{9966FFE4-22E7-40C3-BAF3-69199A8E790E}" presName="node" presStyleLbl="node1" presStyleIdx="6" presStyleCnt="8">
        <dgm:presLayoutVars>
          <dgm:bulletEnabled val="1"/>
        </dgm:presLayoutVars>
      </dgm:prSet>
      <dgm:spPr/>
    </dgm:pt>
    <dgm:pt modelId="{FC1B1D14-3C6F-444B-82B9-F34628875771}" type="pres">
      <dgm:prSet presAssocID="{866FE125-9BC7-44B1-BBCC-995DA9EBE10A}" presName="sibTrans" presStyleCnt="0"/>
      <dgm:spPr/>
    </dgm:pt>
    <dgm:pt modelId="{4AC7CDE2-58ED-4000-85C6-1A8B50AFF124}" type="pres">
      <dgm:prSet presAssocID="{032D9E67-D157-4DDE-980B-FA7515EE49BC}" presName="node" presStyleLbl="node1" presStyleIdx="7" presStyleCnt="8">
        <dgm:presLayoutVars>
          <dgm:bulletEnabled val="1"/>
        </dgm:presLayoutVars>
      </dgm:prSet>
      <dgm:spPr/>
    </dgm:pt>
  </dgm:ptLst>
  <dgm:cxnLst>
    <dgm:cxn modelId="{30943C16-66EC-4661-8401-528C08F8FC1E}" type="presOf" srcId="{85AA959C-ED2A-427B-89E1-FA73852CBFC5}" destId="{2720C056-B03B-415A-AEB3-8300DBF4D76D}" srcOrd="0" destOrd="0" presId="urn:microsoft.com/office/officeart/2005/8/layout/default"/>
    <dgm:cxn modelId="{6A960017-743A-47F9-85EF-0E984EA353D1}" srcId="{EF169F97-E679-475C-BEBA-131F73F7D54B}" destId="{9966FFE4-22E7-40C3-BAF3-69199A8E790E}" srcOrd="6" destOrd="0" parTransId="{E4F4DB2B-A2CD-419F-AB6E-2E553455AF78}" sibTransId="{866FE125-9BC7-44B1-BBCC-995DA9EBE10A}"/>
    <dgm:cxn modelId="{F1D39119-7392-4B7C-9940-F1C917E0F059}" type="presOf" srcId="{4B6DEDFE-30E6-412B-BA00-28D0198B1F60}" destId="{A4B7055F-16E7-4334-800D-797465E2FC7A}" srcOrd="0" destOrd="0" presId="urn:microsoft.com/office/officeart/2005/8/layout/default"/>
    <dgm:cxn modelId="{796D151B-0EDA-4F95-A135-90C4224F1153}" srcId="{EF169F97-E679-475C-BEBA-131F73F7D54B}" destId="{032D9E67-D157-4DDE-980B-FA7515EE49BC}" srcOrd="7" destOrd="0" parTransId="{C34EB135-34C9-4112-9BF1-3783C0B946CF}" sibTransId="{E31898DD-E653-418B-A475-5A1CF58A3642}"/>
    <dgm:cxn modelId="{8281685F-DA54-4A00-BB1B-BDE9404FA158}" srcId="{EF169F97-E679-475C-BEBA-131F73F7D54B}" destId="{283D3159-D077-4470-8314-65427672DBA9}" srcOrd="4" destOrd="0" parTransId="{0A747EA7-7A86-4B08-B39F-60676A2E6577}" sibTransId="{0ED72550-C959-4E84-B5F2-8C02547559CC}"/>
    <dgm:cxn modelId="{DFBF876A-2F2C-484B-8712-195DD364E90D}" srcId="{EF169F97-E679-475C-BEBA-131F73F7D54B}" destId="{767E0C5E-2138-4482-9D67-3890FD32E5E9}" srcOrd="5" destOrd="0" parTransId="{844B19B2-68EC-48DF-8F1A-C066F99A1542}" sibTransId="{319A98F9-7CBB-43BD-9249-593CCA3A92E8}"/>
    <dgm:cxn modelId="{459FE56A-5F66-4ED2-A03B-4A4A5DA88369}" type="presOf" srcId="{767E0C5E-2138-4482-9D67-3890FD32E5E9}" destId="{CE4C5FFF-38FA-40EE-9CDA-3E63DBEFC020}" srcOrd="0" destOrd="0" presId="urn:microsoft.com/office/officeart/2005/8/layout/default"/>
    <dgm:cxn modelId="{414CF74F-1FC0-44F7-8EB4-8B925C19AD22}" type="presOf" srcId="{6D45FAD6-89C1-44E0-A295-1A124EF220D9}" destId="{F7002A97-E760-4C21-AD3B-516986CFCA0E}" srcOrd="0" destOrd="0" presId="urn:microsoft.com/office/officeart/2005/8/layout/default"/>
    <dgm:cxn modelId="{0A4D5874-FD6D-4081-9E48-FCA386D8FAE5}" srcId="{EF169F97-E679-475C-BEBA-131F73F7D54B}" destId="{6FF3A56D-62B8-4B3D-87E6-6E8165B3C538}" srcOrd="2" destOrd="0" parTransId="{1FF80E0F-8FE4-491E-84AA-D5BEDE171645}" sibTransId="{68306043-7810-4BF6-8EDF-793460ACDE9F}"/>
    <dgm:cxn modelId="{A26F3877-799F-4869-807E-CF68D6BD4B8B}" srcId="{EF169F97-E679-475C-BEBA-131F73F7D54B}" destId="{85AA959C-ED2A-427B-89E1-FA73852CBFC5}" srcOrd="0" destOrd="0" parTransId="{254B9749-2C0F-4355-BD7C-C7E20076D6FF}" sibTransId="{CE0B6951-4E77-4471-8C97-56F9C36F8282}"/>
    <dgm:cxn modelId="{307CC094-D779-4D7E-B516-6C53F6026682}" type="presOf" srcId="{9966FFE4-22E7-40C3-BAF3-69199A8E790E}" destId="{0B22249B-1967-48A5-813E-8F80E1D8814B}" srcOrd="0" destOrd="0" presId="urn:microsoft.com/office/officeart/2005/8/layout/default"/>
    <dgm:cxn modelId="{784CADAA-554B-4996-843A-88F86BC09604}" type="presOf" srcId="{283D3159-D077-4470-8314-65427672DBA9}" destId="{49CBCF23-E122-47B0-9357-8B1E2DD41801}" srcOrd="0" destOrd="0" presId="urn:microsoft.com/office/officeart/2005/8/layout/default"/>
    <dgm:cxn modelId="{BABE18B2-6288-4684-B641-D86C267EB034}" srcId="{EF169F97-E679-475C-BEBA-131F73F7D54B}" destId="{6D45FAD6-89C1-44E0-A295-1A124EF220D9}" srcOrd="1" destOrd="0" parTransId="{A6752DEE-8F29-401C-BFD0-D08CEA3DAFFB}" sibTransId="{3C690322-8A41-419E-ACFB-3AA400211032}"/>
    <dgm:cxn modelId="{340066C1-6265-4683-A7CE-C5529CFB09AE}" srcId="{EF169F97-E679-475C-BEBA-131F73F7D54B}" destId="{4B6DEDFE-30E6-412B-BA00-28D0198B1F60}" srcOrd="3" destOrd="0" parTransId="{13F163AF-A6C1-4D24-8E4E-E7F7DCE1E214}" sibTransId="{3F5E1DF3-4B6C-4100-BCC6-6A7728A00737}"/>
    <dgm:cxn modelId="{C54031C4-1E89-4F96-81FF-3C9CC15DE9BB}" type="presOf" srcId="{6FF3A56D-62B8-4B3D-87E6-6E8165B3C538}" destId="{41542B10-60DB-43DA-91B6-DFC0A15E15E1}" srcOrd="0" destOrd="0" presId="urn:microsoft.com/office/officeart/2005/8/layout/default"/>
    <dgm:cxn modelId="{710D32CC-181F-4EF5-9A16-4D57F58347E9}" type="presOf" srcId="{032D9E67-D157-4DDE-980B-FA7515EE49BC}" destId="{4AC7CDE2-58ED-4000-85C6-1A8B50AFF124}" srcOrd="0" destOrd="0" presId="urn:microsoft.com/office/officeart/2005/8/layout/default"/>
    <dgm:cxn modelId="{030705D5-B385-4130-8B83-47C811B1AB5C}" type="presOf" srcId="{EF169F97-E679-475C-BEBA-131F73F7D54B}" destId="{D647F241-A346-482E-9773-2BCBCDDD01E9}" srcOrd="0" destOrd="0" presId="urn:microsoft.com/office/officeart/2005/8/layout/default"/>
    <dgm:cxn modelId="{79F9B6EF-2221-4143-AB3E-509935DF5E07}" type="presParOf" srcId="{D647F241-A346-482E-9773-2BCBCDDD01E9}" destId="{2720C056-B03B-415A-AEB3-8300DBF4D76D}" srcOrd="0" destOrd="0" presId="urn:microsoft.com/office/officeart/2005/8/layout/default"/>
    <dgm:cxn modelId="{35CD7A26-6DB3-406E-9BCA-ED9EE136A0F2}" type="presParOf" srcId="{D647F241-A346-482E-9773-2BCBCDDD01E9}" destId="{86219CEA-E169-44AB-90E8-B148BE107E7E}" srcOrd="1" destOrd="0" presId="urn:microsoft.com/office/officeart/2005/8/layout/default"/>
    <dgm:cxn modelId="{551049F0-D460-4DBE-9F74-2D3F358BD4CD}" type="presParOf" srcId="{D647F241-A346-482E-9773-2BCBCDDD01E9}" destId="{F7002A97-E760-4C21-AD3B-516986CFCA0E}" srcOrd="2" destOrd="0" presId="urn:microsoft.com/office/officeart/2005/8/layout/default"/>
    <dgm:cxn modelId="{4A6620AA-1860-450C-9569-A57BFFC78494}" type="presParOf" srcId="{D647F241-A346-482E-9773-2BCBCDDD01E9}" destId="{0AAD4666-82FD-4C56-9A6F-622043AA584A}" srcOrd="3" destOrd="0" presId="urn:microsoft.com/office/officeart/2005/8/layout/default"/>
    <dgm:cxn modelId="{455249D3-37A2-4705-907A-29CF0F195077}" type="presParOf" srcId="{D647F241-A346-482E-9773-2BCBCDDD01E9}" destId="{41542B10-60DB-43DA-91B6-DFC0A15E15E1}" srcOrd="4" destOrd="0" presId="urn:microsoft.com/office/officeart/2005/8/layout/default"/>
    <dgm:cxn modelId="{8844C1C4-B713-4450-A350-C8DB85D45AAB}" type="presParOf" srcId="{D647F241-A346-482E-9773-2BCBCDDD01E9}" destId="{C7D9CCA1-80B4-4C2B-8A28-7B75A6C4E144}" srcOrd="5" destOrd="0" presId="urn:microsoft.com/office/officeart/2005/8/layout/default"/>
    <dgm:cxn modelId="{838EDC18-6289-4682-964C-491CC7168CCC}" type="presParOf" srcId="{D647F241-A346-482E-9773-2BCBCDDD01E9}" destId="{A4B7055F-16E7-4334-800D-797465E2FC7A}" srcOrd="6" destOrd="0" presId="urn:microsoft.com/office/officeart/2005/8/layout/default"/>
    <dgm:cxn modelId="{DDDCD770-F0F1-4A8F-88B4-159E39596FA4}" type="presParOf" srcId="{D647F241-A346-482E-9773-2BCBCDDD01E9}" destId="{BB79B8BE-2B63-412E-943F-017511A8ECE7}" srcOrd="7" destOrd="0" presId="urn:microsoft.com/office/officeart/2005/8/layout/default"/>
    <dgm:cxn modelId="{C30D2F0D-9CD5-42C4-A65C-15758023C1BF}" type="presParOf" srcId="{D647F241-A346-482E-9773-2BCBCDDD01E9}" destId="{49CBCF23-E122-47B0-9357-8B1E2DD41801}" srcOrd="8" destOrd="0" presId="urn:microsoft.com/office/officeart/2005/8/layout/default"/>
    <dgm:cxn modelId="{9A4C9495-63D4-4EFB-BED7-6EDE5FA194CA}" type="presParOf" srcId="{D647F241-A346-482E-9773-2BCBCDDD01E9}" destId="{7B3D3169-AA07-41E4-9EAB-17A40C1CE569}" srcOrd="9" destOrd="0" presId="urn:microsoft.com/office/officeart/2005/8/layout/default"/>
    <dgm:cxn modelId="{4B07FD0C-6820-4FC0-ADCB-7BEB99428AFB}" type="presParOf" srcId="{D647F241-A346-482E-9773-2BCBCDDD01E9}" destId="{CE4C5FFF-38FA-40EE-9CDA-3E63DBEFC020}" srcOrd="10" destOrd="0" presId="urn:microsoft.com/office/officeart/2005/8/layout/default"/>
    <dgm:cxn modelId="{3BBB6362-E3E5-404F-991F-67AA0A2BA348}" type="presParOf" srcId="{D647F241-A346-482E-9773-2BCBCDDD01E9}" destId="{02004AEC-F9DF-468F-A075-C29CA118F859}" srcOrd="11" destOrd="0" presId="urn:microsoft.com/office/officeart/2005/8/layout/default"/>
    <dgm:cxn modelId="{CADBCA91-5CC4-4516-83B5-F4260ADCF0CE}" type="presParOf" srcId="{D647F241-A346-482E-9773-2BCBCDDD01E9}" destId="{0B22249B-1967-48A5-813E-8F80E1D8814B}" srcOrd="12" destOrd="0" presId="urn:microsoft.com/office/officeart/2005/8/layout/default"/>
    <dgm:cxn modelId="{7EE6C0C1-9153-49BE-8FF7-91C87AD2F99A}" type="presParOf" srcId="{D647F241-A346-482E-9773-2BCBCDDD01E9}" destId="{FC1B1D14-3C6F-444B-82B9-F34628875771}" srcOrd="13" destOrd="0" presId="urn:microsoft.com/office/officeart/2005/8/layout/default"/>
    <dgm:cxn modelId="{AD3276EB-307B-475D-B5AE-B0C7A7850069}" type="presParOf" srcId="{D647F241-A346-482E-9773-2BCBCDDD01E9}" destId="{4AC7CDE2-58ED-4000-85C6-1A8B50AFF12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69F97-E679-475C-BEBA-131F73F7D54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AA959C-ED2A-427B-89E1-FA73852CBFC5}">
      <dgm:prSet/>
      <dgm:spPr/>
      <dgm:t>
        <a:bodyPr/>
        <a:lstStyle/>
        <a:p>
          <a:r>
            <a:rPr lang="nb-NO" dirty="0"/>
            <a:t>Relasjonsarbeid, anerkjennelse og medvirkning</a:t>
          </a:r>
          <a:br>
            <a:rPr lang="nb-NO" b="0" i="0" dirty="0"/>
          </a:br>
          <a:r>
            <a:rPr lang="nb-NO" b="0" i="0" dirty="0"/>
            <a:t>(Follesø et al., 2011; Halås, 2012)</a:t>
          </a:r>
          <a:endParaRPr lang="en-US" dirty="0"/>
        </a:p>
      </dgm:t>
    </dgm:pt>
    <dgm:pt modelId="{254B9749-2C0F-4355-BD7C-C7E20076D6FF}" type="parTrans" cxnId="{A26F3877-799F-4869-807E-CF68D6BD4B8B}">
      <dgm:prSet/>
      <dgm:spPr/>
      <dgm:t>
        <a:bodyPr/>
        <a:lstStyle/>
        <a:p>
          <a:endParaRPr lang="en-US"/>
        </a:p>
      </dgm:t>
    </dgm:pt>
    <dgm:pt modelId="{CE0B6951-4E77-4471-8C97-56F9C36F8282}" type="sibTrans" cxnId="{A26F3877-799F-4869-807E-CF68D6BD4B8B}">
      <dgm:prSet/>
      <dgm:spPr/>
      <dgm:t>
        <a:bodyPr/>
        <a:lstStyle/>
        <a:p>
          <a:endParaRPr lang="en-US"/>
        </a:p>
      </dgm:t>
    </dgm:pt>
    <dgm:pt modelId="{6FF3A56D-62B8-4B3D-87E6-6E8165B3C538}">
      <dgm:prSet/>
      <dgm:spPr/>
      <dgm:t>
        <a:bodyPr/>
        <a:lstStyle/>
        <a:p>
          <a:r>
            <a:rPr lang="nb-NO" dirty="0"/>
            <a:t>Nøkkelkompetanse  og </a:t>
          </a:r>
          <a:r>
            <a:rPr lang="nb-NO"/>
            <a:t>interessediffrensiering</a:t>
          </a:r>
          <a:br>
            <a:rPr lang="nb-NO" dirty="0"/>
          </a:br>
          <a:r>
            <a:rPr lang="nb-NO" dirty="0"/>
            <a:t>(Kip-prosjekt,2011; Sylte, 2014; Sund, 2005) </a:t>
          </a:r>
        </a:p>
      </dgm:t>
    </dgm:pt>
    <dgm:pt modelId="{1FF80E0F-8FE4-491E-84AA-D5BEDE171645}" type="parTrans" cxnId="{0A4D5874-FD6D-4081-9E48-FCA386D8FAE5}">
      <dgm:prSet/>
      <dgm:spPr/>
      <dgm:t>
        <a:bodyPr/>
        <a:lstStyle/>
        <a:p>
          <a:endParaRPr lang="en-US"/>
        </a:p>
      </dgm:t>
    </dgm:pt>
    <dgm:pt modelId="{68306043-7810-4BF6-8EDF-793460ACDE9F}" type="sibTrans" cxnId="{0A4D5874-FD6D-4081-9E48-FCA386D8FAE5}">
      <dgm:prSet/>
      <dgm:spPr/>
      <dgm:t>
        <a:bodyPr/>
        <a:lstStyle/>
        <a:p>
          <a:endParaRPr lang="en-US"/>
        </a:p>
      </dgm:t>
    </dgm:pt>
    <dgm:pt modelId="{4B6DEDFE-30E6-412B-BA00-28D0198B1F60}">
      <dgm:prSet/>
      <dgm:spPr/>
      <dgm:t>
        <a:bodyPr/>
        <a:lstStyle/>
        <a:p>
          <a:r>
            <a:rPr lang="nb-NO" dirty="0"/>
            <a:t>Inkluderings-</a:t>
          </a:r>
        </a:p>
        <a:p>
          <a:r>
            <a:rPr lang="nb-NO" dirty="0"/>
            <a:t>Kompetanse</a:t>
          </a:r>
          <a:br>
            <a:rPr lang="nb-NO" dirty="0"/>
          </a:br>
          <a:r>
            <a:rPr lang="nb-NO" dirty="0"/>
            <a:t>(Spjelkavik et al, 2020/Frøyland 2017)</a:t>
          </a:r>
          <a:endParaRPr lang="en-US" dirty="0"/>
        </a:p>
      </dgm:t>
    </dgm:pt>
    <dgm:pt modelId="{13F163AF-A6C1-4D24-8E4E-E7F7DCE1E214}" type="parTrans" cxnId="{340066C1-6265-4683-A7CE-C5529CFB09AE}">
      <dgm:prSet/>
      <dgm:spPr/>
      <dgm:t>
        <a:bodyPr/>
        <a:lstStyle/>
        <a:p>
          <a:endParaRPr lang="en-US"/>
        </a:p>
      </dgm:t>
    </dgm:pt>
    <dgm:pt modelId="{3F5E1DF3-4B6C-4100-BCC6-6A7728A00737}" type="sibTrans" cxnId="{340066C1-6265-4683-A7CE-C5529CFB09AE}">
      <dgm:prSet/>
      <dgm:spPr/>
      <dgm:t>
        <a:bodyPr/>
        <a:lstStyle/>
        <a:p>
          <a:endParaRPr lang="en-US"/>
        </a:p>
      </dgm:t>
    </dgm:pt>
    <dgm:pt modelId="{283D3159-D077-4470-8314-65427672DBA9}">
      <dgm:prSet/>
      <dgm:spPr/>
      <dgm:t>
        <a:bodyPr/>
        <a:lstStyle/>
        <a:p>
          <a:r>
            <a:rPr lang="en-US" dirty="0"/>
            <a:t>Drivkraftsdimensjonen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motstand</a:t>
          </a:r>
          <a:r>
            <a:rPr lang="en-US" dirty="0"/>
            <a:t> mot </a:t>
          </a:r>
          <a:r>
            <a:rPr lang="en-US" dirty="0" err="1"/>
            <a:t>læring</a:t>
          </a:r>
          <a:br>
            <a:rPr lang="en-US" dirty="0"/>
          </a:br>
          <a:r>
            <a:rPr lang="en-US" dirty="0"/>
            <a:t>(Illeris,2012)</a:t>
          </a:r>
        </a:p>
      </dgm:t>
    </dgm:pt>
    <dgm:pt modelId="{0A747EA7-7A86-4B08-B39F-60676A2E6577}" type="parTrans" cxnId="{8281685F-DA54-4A00-BB1B-BDE9404FA158}">
      <dgm:prSet/>
      <dgm:spPr/>
      <dgm:t>
        <a:bodyPr/>
        <a:lstStyle/>
        <a:p>
          <a:endParaRPr lang="en-US"/>
        </a:p>
      </dgm:t>
    </dgm:pt>
    <dgm:pt modelId="{0ED72550-C959-4E84-B5F2-8C02547559CC}" type="sibTrans" cxnId="{8281685F-DA54-4A00-BB1B-BDE9404FA158}">
      <dgm:prSet/>
      <dgm:spPr/>
      <dgm:t>
        <a:bodyPr/>
        <a:lstStyle/>
        <a:p>
          <a:endParaRPr lang="en-US"/>
        </a:p>
      </dgm:t>
    </dgm:pt>
    <dgm:pt modelId="{767E0C5E-2138-4482-9D67-3890FD32E5E9}">
      <dgm:prSet/>
      <dgm:spPr/>
      <dgm:t>
        <a:bodyPr/>
        <a:lstStyle/>
        <a:p>
          <a:r>
            <a:rPr lang="nb-NO" dirty="0"/>
            <a:t>RESILIENS</a:t>
          </a:r>
          <a:br>
            <a:rPr lang="nb-NO" dirty="0"/>
          </a:br>
          <a:r>
            <a:rPr lang="nb-NO" dirty="0"/>
            <a:t>(Rutter,2006) og SELVREGULERING</a:t>
          </a:r>
          <a:br>
            <a:rPr lang="nb-NO" dirty="0"/>
          </a:br>
          <a:r>
            <a:rPr lang="nb-NO" dirty="0"/>
            <a:t>(Zimmermann,2000)</a:t>
          </a:r>
          <a:br>
            <a:rPr lang="nb-NO" dirty="0"/>
          </a:br>
          <a:endParaRPr lang="en-US" dirty="0"/>
        </a:p>
      </dgm:t>
    </dgm:pt>
    <dgm:pt modelId="{844B19B2-68EC-48DF-8F1A-C066F99A1542}" type="parTrans" cxnId="{DFBF876A-2F2C-484B-8712-195DD364E90D}">
      <dgm:prSet/>
      <dgm:spPr/>
      <dgm:t>
        <a:bodyPr/>
        <a:lstStyle/>
        <a:p>
          <a:endParaRPr lang="en-US"/>
        </a:p>
      </dgm:t>
    </dgm:pt>
    <dgm:pt modelId="{319A98F9-7CBB-43BD-9249-593CCA3A92E8}" type="sibTrans" cxnId="{DFBF876A-2F2C-484B-8712-195DD364E90D}">
      <dgm:prSet/>
      <dgm:spPr/>
      <dgm:t>
        <a:bodyPr/>
        <a:lstStyle/>
        <a:p>
          <a:endParaRPr lang="en-US"/>
        </a:p>
      </dgm:t>
    </dgm:pt>
    <dgm:pt modelId="{9966FFE4-22E7-40C3-BAF3-69199A8E790E}">
      <dgm:prSet/>
      <dgm:spPr/>
      <dgm:t>
        <a:bodyPr/>
        <a:lstStyle/>
        <a:p>
          <a:r>
            <a:rPr lang="en-US" dirty="0" err="1"/>
            <a:t>Grunnkomptanse</a:t>
          </a:r>
          <a:r>
            <a:rPr lang="en-US" dirty="0"/>
            <a:t>: </a:t>
          </a:r>
          <a:r>
            <a:rPr lang="en-US" dirty="0" err="1"/>
            <a:t>Lærekandidat</a:t>
          </a:r>
          <a:r>
            <a:rPr lang="en-US" dirty="0"/>
            <a:t>, </a:t>
          </a:r>
          <a:r>
            <a:rPr lang="en-US" dirty="0" err="1"/>
            <a:t>praksisbrev</a:t>
          </a:r>
          <a:r>
            <a:rPr lang="en-US" dirty="0"/>
            <a:t>, </a:t>
          </a:r>
          <a:r>
            <a:rPr lang="en-US" dirty="0" err="1"/>
            <a:t>modul</a:t>
          </a:r>
          <a:r>
            <a:rPr lang="en-US" dirty="0"/>
            <a:t> </a:t>
          </a:r>
          <a:r>
            <a:rPr lang="en-US" dirty="0" err="1"/>
            <a:t>forsøk</a:t>
          </a:r>
          <a:r>
            <a:rPr lang="en-US" dirty="0"/>
            <a:t>, 4 </a:t>
          </a:r>
          <a:r>
            <a:rPr lang="en-US" dirty="0" err="1"/>
            <a:t>års</a:t>
          </a:r>
          <a:r>
            <a:rPr lang="en-US" dirty="0"/>
            <a:t> </a:t>
          </a:r>
          <a:r>
            <a:rPr lang="en-US" dirty="0" err="1"/>
            <a:t>lærling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Opplæringsloven</a:t>
          </a:r>
          <a:r>
            <a:rPr lang="nb-NO" b="1" i="0" dirty="0"/>
            <a:t>)</a:t>
          </a:r>
          <a:endParaRPr lang="en-US" dirty="0"/>
        </a:p>
      </dgm:t>
    </dgm:pt>
    <dgm:pt modelId="{E4F4DB2B-A2CD-419F-AB6E-2E553455AF78}" type="parTrans" cxnId="{6A960017-743A-47F9-85EF-0E984EA353D1}">
      <dgm:prSet/>
      <dgm:spPr/>
      <dgm:t>
        <a:bodyPr/>
        <a:lstStyle/>
        <a:p>
          <a:endParaRPr lang="en-US"/>
        </a:p>
      </dgm:t>
    </dgm:pt>
    <dgm:pt modelId="{866FE125-9BC7-44B1-BBCC-995DA9EBE10A}" type="sibTrans" cxnId="{6A960017-743A-47F9-85EF-0E984EA353D1}">
      <dgm:prSet/>
      <dgm:spPr/>
      <dgm:t>
        <a:bodyPr/>
        <a:lstStyle/>
        <a:p>
          <a:endParaRPr lang="en-US"/>
        </a:p>
      </dgm:t>
    </dgm:pt>
    <dgm:pt modelId="{032D9E67-D157-4DDE-980B-FA7515EE49BC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Selvbestemmelses</a:t>
          </a:r>
          <a:r>
            <a:rPr lang="en-US" dirty="0"/>
            <a:t> </a:t>
          </a:r>
          <a:r>
            <a:rPr lang="en-US" dirty="0" err="1"/>
            <a:t>teori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Internt</a:t>
          </a:r>
          <a:r>
            <a:rPr lang="en-US" dirty="0"/>
            <a:t> </a:t>
          </a:r>
          <a:r>
            <a:rPr lang="en-US" dirty="0" err="1"/>
            <a:t>regulert</a:t>
          </a:r>
          <a:r>
            <a:rPr lang="en-US" dirty="0"/>
            <a:t> </a:t>
          </a:r>
          <a:r>
            <a:rPr lang="en-US" dirty="0" err="1"/>
            <a:t>motivasjon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(Ryan &amp; Deci,2000)</a:t>
          </a:r>
        </a:p>
        <a:p>
          <a:pPr marL="0"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C34EB135-34C9-4112-9BF1-3783C0B946CF}" type="parTrans" cxnId="{796D151B-0EDA-4F95-A135-90C4224F1153}">
      <dgm:prSet/>
      <dgm:spPr/>
      <dgm:t>
        <a:bodyPr/>
        <a:lstStyle/>
        <a:p>
          <a:endParaRPr lang="en-US"/>
        </a:p>
      </dgm:t>
    </dgm:pt>
    <dgm:pt modelId="{E31898DD-E653-418B-A475-5A1CF58A3642}" type="sibTrans" cxnId="{796D151B-0EDA-4F95-A135-90C4224F1153}">
      <dgm:prSet/>
      <dgm:spPr/>
      <dgm:t>
        <a:bodyPr/>
        <a:lstStyle/>
        <a:p>
          <a:endParaRPr lang="en-US"/>
        </a:p>
      </dgm:t>
    </dgm:pt>
    <dgm:pt modelId="{6D45FAD6-89C1-44E0-A295-1A124EF220D9}">
      <dgm:prSet/>
      <dgm:spPr/>
      <dgm:t>
        <a:bodyPr/>
        <a:lstStyle/>
        <a:p>
          <a:r>
            <a:rPr lang="nb-NO" dirty="0"/>
            <a:t>Mestringstro og </a:t>
          </a:r>
          <a:br>
            <a:rPr lang="nb-NO" dirty="0"/>
          </a:br>
          <a:r>
            <a:rPr lang="nb-NO" dirty="0"/>
            <a:t>agent i eget liv</a:t>
          </a:r>
          <a:br>
            <a:rPr lang="nb-NO" dirty="0"/>
          </a:br>
          <a:r>
            <a:rPr lang="nb-NO" dirty="0"/>
            <a:t>(Bandura,2006)</a:t>
          </a:r>
        </a:p>
      </dgm:t>
    </dgm:pt>
    <dgm:pt modelId="{A6752DEE-8F29-401C-BFD0-D08CEA3DAFFB}" type="parTrans" cxnId="{BABE18B2-6288-4684-B641-D86C267EB034}">
      <dgm:prSet/>
      <dgm:spPr/>
      <dgm:t>
        <a:bodyPr/>
        <a:lstStyle/>
        <a:p>
          <a:endParaRPr lang="nb-NO"/>
        </a:p>
      </dgm:t>
    </dgm:pt>
    <dgm:pt modelId="{3C690322-8A41-419E-ACFB-3AA400211032}" type="sibTrans" cxnId="{BABE18B2-6288-4684-B641-D86C267EB034}">
      <dgm:prSet/>
      <dgm:spPr/>
      <dgm:t>
        <a:bodyPr/>
        <a:lstStyle/>
        <a:p>
          <a:endParaRPr lang="nb-NO"/>
        </a:p>
      </dgm:t>
    </dgm:pt>
    <dgm:pt modelId="{A55BEC7B-0C30-4AED-B597-E10D5EEC0440}" type="pres">
      <dgm:prSet presAssocID="{EF169F97-E679-475C-BEBA-131F73F7D54B}" presName="diagram" presStyleCnt="0">
        <dgm:presLayoutVars>
          <dgm:dir/>
          <dgm:resizeHandles val="exact"/>
        </dgm:presLayoutVars>
      </dgm:prSet>
      <dgm:spPr/>
    </dgm:pt>
    <dgm:pt modelId="{5AB58D96-32B7-4CB5-880B-9D4B3CE15866}" type="pres">
      <dgm:prSet presAssocID="{85AA959C-ED2A-427B-89E1-FA73852CBFC5}" presName="node" presStyleLbl="node1" presStyleIdx="0" presStyleCnt="8">
        <dgm:presLayoutVars>
          <dgm:bulletEnabled val="1"/>
        </dgm:presLayoutVars>
      </dgm:prSet>
      <dgm:spPr/>
    </dgm:pt>
    <dgm:pt modelId="{037A038E-91AF-444C-9EA3-649962BC0963}" type="pres">
      <dgm:prSet presAssocID="{CE0B6951-4E77-4471-8C97-56F9C36F8282}" presName="sibTrans" presStyleCnt="0"/>
      <dgm:spPr/>
    </dgm:pt>
    <dgm:pt modelId="{779AB3FB-114C-4F28-8AD5-08E7D7679843}" type="pres">
      <dgm:prSet presAssocID="{6D45FAD6-89C1-44E0-A295-1A124EF220D9}" presName="node" presStyleLbl="node1" presStyleIdx="1" presStyleCnt="8">
        <dgm:presLayoutVars>
          <dgm:bulletEnabled val="1"/>
        </dgm:presLayoutVars>
      </dgm:prSet>
      <dgm:spPr/>
    </dgm:pt>
    <dgm:pt modelId="{00DEE137-34AC-4929-8DA7-37237D070969}" type="pres">
      <dgm:prSet presAssocID="{3C690322-8A41-419E-ACFB-3AA400211032}" presName="sibTrans" presStyleCnt="0"/>
      <dgm:spPr/>
    </dgm:pt>
    <dgm:pt modelId="{64F2355F-E168-46FB-A2E0-7D1ECDE2C87E}" type="pres">
      <dgm:prSet presAssocID="{6FF3A56D-62B8-4B3D-87E6-6E8165B3C538}" presName="node" presStyleLbl="node1" presStyleIdx="2" presStyleCnt="8">
        <dgm:presLayoutVars>
          <dgm:bulletEnabled val="1"/>
        </dgm:presLayoutVars>
      </dgm:prSet>
      <dgm:spPr/>
    </dgm:pt>
    <dgm:pt modelId="{565912C5-C223-4649-B40B-F19331D13D92}" type="pres">
      <dgm:prSet presAssocID="{68306043-7810-4BF6-8EDF-793460ACDE9F}" presName="sibTrans" presStyleCnt="0"/>
      <dgm:spPr/>
    </dgm:pt>
    <dgm:pt modelId="{A669D1D6-ED96-4888-AED7-6C8421EFE50A}" type="pres">
      <dgm:prSet presAssocID="{4B6DEDFE-30E6-412B-BA00-28D0198B1F60}" presName="node" presStyleLbl="node1" presStyleIdx="3" presStyleCnt="8">
        <dgm:presLayoutVars>
          <dgm:bulletEnabled val="1"/>
        </dgm:presLayoutVars>
      </dgm:prSet>
      <dgm:spPr/>
    </dgm:pt>
    <dgm:pt modelId="{2582F00B-9CEE-479B-8BAF-8A8016B1A4B4}" type="pres">
      <dgm:prSet presAssocID="{3F5E1DF3-4B6C-4100-BCC6-6A7728A00737}" presName="sibTrans" presStyleCnt="0"/>
      <dgm:spPr/>
    </dgm:pt>
    <dgm:pt modelId="{1B72BB0E-29D4-4541-94D7-536E09CB2EC9}" type="pres">
      <dgm:prSet presAssocID="{283D3159-D077-4470-8314-65427672DBA9}" presName="node" presStyleLbl="node1" presStyleIdx="4" presStyleCnt="8">
        <dgm:presLayoutVars>
          <dgm:bulletEnabled val="1"/>
        </dgm:presLayoutVars>
      </dgm:prSet>
      <dgm:spPr/>
    </dgm:pt>
    <dgm:pt modelId="{0F054D0E-5CEA-4791-B487-90C8CD799BB3}" type="pres">
      <dgm:prSet presAssocID="{0ED72550-C959-4E84-B5F2-8C02547559CC}" presName="sibTrans" presStyleCnt="0"/>
      <dgm:spPr/>
    </dgm:pt>
    <dgm:pt modelId="{45F0B57A-99A2-4E17-A695-248B0C6D9B12}" type="pres">
      <dgm:prSet presAssocID="{767E0C5E-2138-4482-9D67-3890FD32E5E9}" presName="node" presStyleLbl="node1" presStyleIdx="5" presStyleCnt="8">
        <dgm:presLayoutVars>
          <dgm:bulletEnabled val="1"/>
        </dgm:presLayoutVars>
      </dgm:prSet>
      <dgm:spPr/>
    </dgm:pt>
    <dgm:pt modelId="{FCB79D86-FDC2-438E-9FE8-DC542609D18B}" type="pres">
      <dgm:prSet presAssocID="{319A98F9-7CBB-43BD-9249-593CCA3A92E8}" presName="sibTrans" presStyleCnt="0"/>
      <dgm:spPr/>
    </dgm:pt>
    <dgm:pt modelId="{CD8F4CC2-607E-4B2E-89B9-F3BDB67B9BC6}" type="pres">
      <dgm:prSet presAssocID="{9966FFE4-22E7-40C3-BAF3-69199A8E790E}" presName="node" presStyleLbl="node1" presStyleIdx="6" presStyleCnt="8">
        <dgm:presLayoutVars>
          <dgm:bulletEnabled val="1"/>
        </dgm:presLayoutVars>
      </dgm:prSet>
      <dgm:spPr/>
    </dgm:pt>
    <dgm:pt modelId="{F7E804F3-47A3-4712-B876-2CF721E93603}" type="pres">
      <dgm:prSet presAssocID="{866FE125-9BC7-44B1-BBCC-995DA9EBE10A}" presName="sibTrans" presStyleCnt="0"/>
      <dgm:spPr/>
    </dgm:pt>
    <dgm:pt modelId="{E2D6E8C7-4F7B-41EF-B0BE-776403DA3496}" type="pres">
      <dgm:prSet presAssocID="{032D9E67-D157-4DDE-980B-FA7515EE49BC}" presName="node" presStyleLbl="node1" presStyleIdx="7" presStyleCnt="8">
        <dgm:presLayoutVars>
          <dgm:bulletEnabled val="1"/>
        </dgm:presLayoutVars>
      </dgm:prSet>
      <dgm:spPr/>
    </dgm:pt>
  </dgm:ptLst>
  <dgm:cxnLst>
    <dgm:cxn modelId="{6A960017-743A-47F9-85EF-0E984EA353D1}" srcId="{EF169F97-E679-475C-BEBA-131F73F7D54B}" destId="{9966FFE4-22E7-40C3-BAF3-69199A8E790E}" srcOrd="6" destOrd="0" parTransId="{E4F4DB2B-A2CD-419F-AB6E-2E553455AF78}" sibTransId="{866FE125-9BC7-44B1-BBCC-995DA9EBE10A}"/>
    <dgm:cxn modelId="{796D151B-0EDA-4F95-A135-90C4224F1153}" srcId="{EF169F97-E679-475C-BEBA-131F73F7D54B}" destId="{032D9E67-D157-4DDE-980B-FA7515EE49BC}" srcOrd="7" destOrd="0" parTransId="{C34EB135-34C9-4112-9BF1-3783C0B946CF}" sibTransId="{E31898DD-E653-418B-A475-5A1CF58A3642}"/>
    <dgm:cxn modelId="{218C5633-DDA0-4731-A415-C6FC0FB98351}" type="presOf" srcId="{85AA959C-ED2A-427B-89E1-FA73852CBFC5}" destId="{5AB58D96-32B7-4CB5-880B-9D4B3CE15866}" srcOrd="0" destOrd="0" presId="urn:microsoft.com/office/officeart/2005/8/layout/default"/>
    <dgm:cxn modelId="{8281685F-DA54-4A00-BB1B-BDE9404FA158}" srcId="{EF169F97-E679-475C-BEBA-131F73F7D54B}" destId="{283D3159-D077-4470-8314-65427672DBA9}" srcOrd="4" destOrd="0" parTransId="{0A747EA7-7A86-4B08-B39F-60676A2E6577}" sibTransId="{0ED72550-C959-4E84-B5F2-8C02547559CC}"/>
    <dgm:cxn modelId="{DFBF876A-2F2C-484B-8712-195DD364E90D}" srcId="{EF169F97-E679-475C-BEBA-131F73F7D54B}" destId="{767E0C5E-2138-4482-9D67-3890FD32E5E9}" srcOrd="5" destOrd="0" parTransId="{844B19B2-68EC-48DF-8F1A-C066F99A1542}" sibTransId="{319A98F9-7CBB-43BD-9249-593CCA3A92E8}"/>
    <dgm:cxn modelId="{0A4D5874-FD6D-4081-9E48-FCA386D8FAE5}" srcId="{EF169F97-E679-475C-BEBA-131F73F7D54B}" destId="{6FF3A56D-62B8-4B3D-87E6-6E8165B3C538}" srcOrd="2" destOrd="0" parTransId="{1FF80E0F-8FE4-491E-84AA-D5BEDE171645}" sibTransId="{68306043-7810-4BF6-8EDF-793460ACDE9F}"/>
    <dgm:cxn modelId="{A26F3877-799F-4869-807E-CF68D6BD4B8B}" srcId="{EF169F97-E679-475C-BEBA-131F73F7D54B}" destId="{85AA959C-ED2A-427B-89E1-FA73852CBFC5}" srcOrd="0" destOrd="0" parTransId="{254B9749-2C0F-4355-BD7C-C7E20076D6FF}" sibTransId="{CE0B6951-4E77-4471-8C97-56F9C36F8282}"/>
    <dgm:cxn modelId="{AFE2127D-6C59-4D69-B0AC-61CF84BFDCC1}" type="presOf" srcId="{EF169F97-E679-475C-BEBA-131F73F7D54B}" destId="{A55BEC7B-0C30-4AED-B597-E10D5EEC0440}" srcOrd="0" destOrd="0" presId="urn:microsoft.com/office/officeart/2005/8/layout/default"/>
    <dgm:cxn modelId="{A9B3E596-1508-4E3B-9E71-AA73E844FC21}" type="presOf" srcId="{9966FFE4-22E7-40C3-BAF3-69199A8E790E}" destId="{CD8F4CC2-607E-4B2E-89B9-F3BDB67B9BC6}" srcOrd="0" destOrd="0" presId="urn:microsoft.com/office/officeart/2005/8/layout/default"/>
    <dgm:cxn modelId="{8EBA359F-74C1-40DD-80EB-FC9F0C0F19FB}" type="presOf" srcId="{4B6DEDFE-30E6-412B-BA00-28D0198B1F60}" destId="{A669D1D6-ED96-4888-AED7-6C8421EFE50A}" srcOrd="0" destOrd="0" presId="urn:microsoft.com/office/officeart/2005/8/layout/default"/>
    <dgm:cxn modelId="{1F3D24AA-C9E7-46F6-9AA9-24A0BC27FEB7}" type="presOf" srcId="{283D3159-D077-4470-8314-65427672DBA9}" destId="{1B72BB0E-29D4-4541-94D7-536E09CB2EC9}" srcOrd="0" destOrd="0" presId="urn:microsoft.com/office/officeart/2005/8/layout/default"/>
    <dgm:cxn modelId="{A066B3AA-9A9F-4426-8475-E8B76859D259}" type="presOf" srcId="{6FF3A56D-62B8-4B3D-87E6-6E8165B3C538}" destId="{64F2355F-E168-46FB-A2E0-7D1ECDE2C87E}" srcOrd="0" destOrd="0" presId="urn:microsoft.com/office/officeart/2005/8/layout/default"/>
    <dgm:cxn modelId="{BABE18B2-6288-4684-B641-D86C267EB034}" srcId="{EF169F97-E679-475C-BEBA-131F73F7D54B}" destId="{6D45FAD6-89C1-44E0-A295-1A124EF220D9}" srcOrd="1" destOrd="0" parTransId="{A6752DEE-8F29-401C-BFD0-D08CEA3DAFFB}" sibTransId="{3C690322-8A41-419E-ACFB-3AA400211032}"/>
    <dgm:cxn modelId="{AC7AFDB6-18EC-40D2-8E7A-D29A85B9DE65}" type="presOf" srcId="{6D45FAD6-89C1-44E0-A295-1A124EF220D9}" destId="{779AB3FB-114C-4F28-8AD5-08E7D7679843}" srcOrd="0" destOrd="0" presId="urn:microsoft.com/office/officeart/2005/8/layout/default"/>
    <dgm:cxn modelId="{340066C1-6265-4683-A7CE-C5529CFB09AE}" srcId="{EF169F97-E679-475C-BEBA-131F73F7D54B}" destId="{4B6DEDFE-30E6-412B-BA00-28D0198B1F60}" srcOrd="3" destOrd="0" parTransId="{13F163AF-A6C1-4D24-8E4E-E7F7DCE1E214}" sibTransId="{3F5E1DF3-4B6C-4100-BCC6-6A7728A00737}"/>
    <dgm:cxn modelId="{7DE532CE-E312-410C-8B41-876505D3C131}" type="presOf" srcId="{767E0C5E-2138-4482-9D67-3890FD32E5E9}" destId="{45F0B57A-99A2-4E17-A695-248B0C6D9B12}" srcOrd="0" destOrd="0" presId="urn:microsoft.com/office/officeart/2005/8/layout/default"/>
    <dgm:cxn modelId="{922647D1-C5E7-4391-A871-DB71679AB7A1}" type="presOf" srcId="{032D9E67-D157-4DDE-980B-FA7515EE49BC}" destId="{E2D6E8C7-4F7B-41EF-B0BE-776403DA3496}" srcOrd="0" destOrd="0" presId="urn:microsoft.com/office/officeart/2005/8/layout/default"/>
    <dgm:cxn modelId="{113CBD9B-0D76-4768-94C0-21100A8D6545}" type="presParOf" srcId="{A55BEC7B-0C30-4AED-B597-E10D5EEC0440}" destId="{5AB58D96-32B7-4CB5-880B-9D4B3CE15866}" srcOrd="0" destOrd="0" presId="urn:microsoft.com/office/officeart/2005/8/layout/default"/>
    <dgm:cxn modelId="{CC986B6D-E79F-4F21-8179-5DC7EF3D15D7}" type="presParOf" srcId="{A55BEC7B-0C30-4AED-B597-E10D5EEC0440}" destId="{037A038E-91AF-444C-9EA3-649962BC0963}" srcOrd="1" destOrd="0" presId="urn:microsoft.com/office/officeart/2005/8/layout/default"/>
    <dgm:cxn modelId="{ED13206C-417B-40ED-802A-03CB88D08D82}" type="presParOf" srcId="{A55BEC7B-0C30-4AED-B597-E10D5EEC0440}" destId="{779AB3FB-114C-4F28-8AD5-08E7D7679843}" srcOrd="2" destOrd="0" presId="urn:microsoft.com/office/officeart/2005/8/layout/default"/>
    <dgm:cxn modelId="{031EDEFA-B806-4850-A3AE-881F0CE86FD0}" type="presParOf" srcId="{A55BEC7B-0C30-4AED-B597-E10D5EEC0440}" destId="{00DEE137-34AC-4929-8DA7-37237D070969}" srcOrd="3" destOrd="0" presId="urn:microsoft.com/office/officeart/2005/8/layout/default"/>
    <dgm:cxn modelId="{E08638A1-1638-4E13-B15F-D5FA76A1B0D6}" type="presParOf" srcId="{A55BEC7B-0C30-4AED-B597-E10D5EEC0440}" destId="{64F2355F-E168-46FB-A2E0-7D1ECDE2C87E}" srcOrd="4" destOrd="0" presId="urn:microsoft.com/office/officeart/2005/8/layout/default"/>
    <dgm:cxn modelId="{A032FEDE-3C4C-4A63-B947-1D445A6309C1}" type="presParOf" srcId="{A55BEC7B-0C30-4AED-B597-E10D5EEC0440}" destId="{565912C5-C223-4649-B40B-F19331D13D92}" srcOrd="5" destOrd="0" presId="urn:microsoft.com/office/officeart/2005/8/layout/default"/>
    <dgm:cxn modelId="{184BE0B6-18EC-4BCD-9DAB-A8EBDC379C02}" type="presParOf" srcId="{A55BEC7B-0C30-4AED-B597-E10D5EEC0440}" destId="{A669D1D6-ED96-4888-AED7-6C8421EFE50A}" srcOrd="6" destOrd="0" presId="urn:microsoft.com/office/officeart/2005/8/layout/default"/>
    <dgm:cxn modelId="{28FF8FE0-340B-4DD0-AD03-9ACD36D75828}" type="presParOf" srcId="{A55BEC7B-0C30-4AED-B597-E10D5EEC0440}" destId="{2582F00B-9CEE-479B-8BAF-8A8016B1A4B4}" srcOrd="7" destOrd="0" presId="urn:microsoft.com/office/officeart/2005/8/layout/default"/>
    <dgm:cxn modelId="{CB908A4D-C1B5-495B-A38E-FA3ECFD6CBCD}" type="presParOf" srcId="{A55BEC7B-0C30-4AED-B597-E10D5EEC0440}" destId="{1B72BB0E-29D4-4541-94D7-536E09CB2EC9}" srcOrd="8" destOrd="0" presId="urn:microsoft.com/office/officeart/2005/8/layout/default"/>
    <dgm:cxn modelId="{93832656-98BB-42E1-B20A-44EC7E83468F}" type="presParOf" srcId="{A55BEC7B-0C30-4AED-B597-E10D5EEC0440}" destId="{0F054D0E-5CEA-4791-B487-90C8CD799BB3}" srcOrd="9" destOrd="0" presId="urn:microsoft.com/office/officeart/2005/8/layout/default"/>
    <dgm:cxn modelId="{B62532CB-0919-4D98-990E-3D39CBFA7E58}" type="presParOf" srcId="{A55BEC7B-0C30-4AED-B597-E10D5EEC0440}" destId="{45F0B57A-99A2-4E17-A695-248B0C6D9B12}" srcOrd="10" destOrd="0" presId="urn:microsoft.com/office/officeart/2005/8/layout/default"/>
    <dgm:cxn modelId="{5991B725-06FD-4E06-A0E0-99DE13CF7820}" type="presParOf" srcId="{A55BEC7B-0C30-4AED-B597-E10D5EEC0440}" destId="{FCB79D86-FDC2-438E-9FE8-DC542609D18B}" srcOrd="11" destOrd="0" presId="urn:microsoft.com/office/officeart/2005/8/layout/default"/>
    <dgm:cxn modelId="{8212E10C-CBB0-4F9F-A1F8-E2998398841B}" type="presParOf" srcId="{A55BEC7B-0C30-4AED-B597-E10D5EEC0440}" destId="{CD8F4CC2-607E-4B2E-89B9-F3BDB67B9BC6}" srcOrd="12" destOrd="0" presId="urn:microsoft.com/office/officeart/2005/8/layout/default"/>
    <dgm:cxn modelId="{0C764323-7FDA-4A00-94B0-B939E3C816A1}" type="presParOf" srcId="{A55BEC7B-0C30-4AED-B597-E10D5EEC0440}" destId="{F7E804F3-47A3-4712-B876-2CF721E93603}" srcOrd="13" destOrd="0" presId="urn:microsoft.com/office/officeart/2005/8/layout/default"/>
    <dgm:cxn modelId="{9F785943-2846-4009-9675-9A19254F7062}" type="presParOf" srcId="{A55BEC7B-0C30-4AED-B597-E10D5EEC0440}" destId="{E2D6E8C7-4F7B-41EF-B0BE-776403DA349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EAED90-EBC9-4D87-AC0A-5271E996D7B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3A95A3-F2D3-4E13-A001-3C6C065E276A}">
      <dgm:prSet/>
      <dgm:spPr/>
      <dgm:t>
        <a:bodyPr/>
        <a:lstStyle/>
        <a:p>
          <a:r>
            <a:rPr lang="nb-NO" dirty="0"/>
            <a:t>Grunnkompetanse  , Praksisbrev, lærekandidat , modulbasert eksamen eller lærling over 4 år </a:t>
          </a:r>
          <a:endParaRPr lang="en-US" dirty="0"/>
        </a:p>
      </dgm:t>
    </dgm:pt>
    <dgm:pt modelId="{27620BA4-9B9C-405A-9969-1F477843D6AB}" type="parTrans" cxnId="{7CECC0CA-B88D-4854-B26E-E7C2B1AACD75}">
      <dgm:prSet/>
      <dgm:spPr/>
      <dgm:t>
        <a:bodyPr/>
        <a:lstStyle/>
        <a:p>
          <a:endParaRPr lang="en-US"/>
        </a:p>
      </dgm:t>
    </dgm:pt>
    <dgm:pt modelId="{DD83EA08-C50C-4494-8046-3403F2FAC411}" type="sibTrans" cxnId="{7CECC0CA-B88D-4854-B26E-E7C2B1AACD75}">
      <dgm:prSet/>
      <dgm:spPr/>
      <dgm:t>
        <a:bodyPr/>
        <a:lstStyle/>
        <a:p>
          <a:endParaRPr lang="en-US"/>
        </a:p>
      </dgm:t>
    </dgm:pt>
    <dgm:pt modelId="{41C42ED3-A86F-4949-84CF-B160E7D57A77}">
      <dgm:prSet custT="1"/>
      <dgm:spPr/>
      <dgm:t>
        <a:bodyPr/>
        <a:lstStyle/>
        <a:p>
          <a:r>
            <a:rPr lang="en-US" sz="4800" dirty="0"/>
            <a:t>OT,  NAV , </a:t>
          </a:r>
          <a:r>
            <a:rPr lang="en-US" sz="4800" dirty="0" err="1"/>
            <a:t>praksisplass</a:t>
          </a:r>
          <a:r>
            <a:rPr lang="en-US" sz="4800" dirty="0"/>
            <a:t> , IPS </a:t>
          </a:r>
          <a:r>
            <a:rPr lang="en-US" sz="4800" dirty="0" err="1"/>
            <a:t>ung</a:t>
          </a:r>
          <a:br>
            <a:rPr lang="en-US" sz="4800" dirty="0"/>
          </a:br>
          <a:r>
            <a:rPr lang="en-US" sz="4800" dirty="0"/>
            <a:t>	SAMARBEIDE</a:t>
          </a:r>
        </a:p>
      </dgm:t>
    </dgm:pt>
    <dgm:pt modelId="{816B336E-032C-4056-9532-B5A6EECA65F7}" type="parTrans" cxnId="{F1797F8C-6435-44F7-B808-13666066F117}">
      <dgm:prSet/>
      <dgm:spPr/>
      <dgm:t>
        <a:bodyPr/>
        <a:lstStyle/>
        <a:p>
          <a:endParaRPr lang="en-US"/>
        </a:p>
      </dgm:t>
    </dgm:pt>
    <dgm:pt modelId="{0018ABE2-68DF-44BE-A6AE-4438199CF990}" type="sibTrans" cxnId="{F1797F8C-6435-44F7-B808-13666066F117}">
      <dgm:prSet/>
      <dgm:spPr/>
      <dgm:t>
        <a:bodyPr/>
        <a:lstStyle/>
        <a:p>
          <a:endParaRPr lang="en-US"/>
        </a:p>
      </dgm:t>
    </dgm:pt>
    <dgm:pt modelId="{EF588FE9-4B8E-48ED-B463-A48FF14E12C2}" type="pres">
      <dgm:prSet presAssocID="{B2EAED90-EBC9-4D87-AC0A-5271E996D7B0}" presName="linear" presStyleCnt="0">
        <dgm:presLayoutVars>
          <dgm:animLvl val="lvl"/>
          <dgm:resizeHandles val="exact"/>
        </dgm:presLayoutVars>
      </dgm:prSet>
      <dgm:spPr/>
    </dgm:pt>
    <dgm:pt modelId="{67CCB8BA-A59A-4907-B370-52961427C140}" type="pres">
      <dgm:prSet presAssocID="{843A95A3-F2D3-4E13-A001-3C6C065E276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F2BBD5A-BFD4-4791-9C4F-1EB2AB54369C}" type="pres">
      <dgm:prSet presAssocID="{DD83EA08-C50C-4494-8046-3403F2FAC411}" presName="spacer" presStyleCnt="0"/>
      <dgm:spPr/>
    </dgm:pt>
    <dgm:pt modelId="{BCFB9639-2194-4377-9A9C-DB86B46009E6}" type="pres">
      <dgm:prSet presAssocID="{41C42ED3-A86F-4949-84CF-B160E7D57A77}" presName="parentText" presStyleLbl="node1" presStyleIdx="1" presStyleCnt="2" custLinFactNeighborX="225" custLinFactNeighborY="-26683">
        <dgm:presLayoutVars>
          <dgm:chMax val="0"/>
          <dgm:bulletEnabled val="1"/>
        </dgm:presLayoutVars>
      </dgm:prSet>
      <dgm:spPr/>
    </dgm:pt>
  </dgm:ptLst>
  <dgm:cxnLst>
    <dgm:cxn modelId="{1FBD9329-0758-4352-B2B8-F95ECFA70470}" type="presOf" srcId="{41C42ED3-A86F-4949-84CF-B160E7D57A77}" destId="{BCFB9639-2194-4377-9A9C-DB86B46009E6}" srcOrd="0" destOrd="0" presId="urn:microsoft.com/office/officeart/2005/8/layout/vList2"/>
    <dgm:cxn modelId="{540D7D6E-3B87-40F9-9270-693EC911B69C}" type="presOf" srcId="{B2EAED90-EBC9-4D87-AC0A-5271E996D7B0}" destId="{EF588FE9-4B8E-48ED-B463-A48FF14E12C2}" srcOrd="0" destOrd="0" presId="urn:microsoft.com/office/officeart/2005/8/layout/vList2"/>
    <dgm:cxn modelId="{D5421875-351F-4E55-90D2-1563668B618F}" type="presOf" srcId="{843A95A3-F2D3-4E13-A001-3C6C065E276A}" destId="{67CCB8BA-A59A-4907-B370-52961427C140}" srcOrd="0" destOrd="0" presId="urn:microsoft.com/office/officeart/2005/8/layout/vList2"/>
    <dgm:cxn modelId="{F1797F8C-6435-44F7-B808-13666066F117}" srcId="{B2EAED90-EBC9-4D87-AC0A-5271E996D7B0}" destId="{41C42ED3-A86F-4949-84CF-B160E7D57A77}" srcOrd="1" destOrd="0" parTransId="{816B336E-032C-4056-9532-B5A6EECA65F7}" sibTransId="{0018ABE2-68DF-44BE-A6AE-4438199CF990}"/>
    <dgm:cxn modelId="{7CECC0CA-B88D-4854-B26E-E7C2B1AACD75}" srcId="{B2EAED90-EBC9-4D87-AC0A-5271E996D7B0}" destId="{843A95A3-F2D3-4E13-A001-3C6C065E276A}" srcOrd="0" destOrd="0" parTransId="{27620BA4-9B9C-405A-9969-1F477843D6AB}" sibTransId="{DD83EA08-C50C-4494-8046-3403F2FAC411}"/>
    <dgm:cxn modelId="{AA4165DC-2FE5-4E73-A0F5-A01710AB1F46}" type="presParOf" srcId="{EF588FE9-4B8E-48ED-B463-A48FF14E12C2}" destId="{67CCB8BA-A59A-4907-B370-52961427C140}" srcOrd="0" destOrd="0" presId="urn:microsoft.com/office/officeart/2005/8/layout/vList2"/>
    <dgm:cxn modelId="{783F98BD-4337-4F84-BFDA-85B0F0525AAA}" type="presParOf" srcId="{EF588FE9-4B8E-48ED-B463-A48FF14E12C2}" destId="{3F2BBD5A-BFD4-4791-9C4F-1EB2AB54369C}" srcOrd="1" destOrd="0" presId="urn:microsoft.com/office/officeart/2005/8/layout/vList2"/>
    <dgm:cxn modelId="{6AF575E1-EBE2-44E5-A497-C932357418CE}" type="presParOf" srcId="{EF588FE9-4B8E-48ED-B463-A48FF14E12C2}" destId="{BCFB9639-2194-4377-9A9C-DB86B46009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405024-DF90-44B5-B278-13F69AD96DED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074940-F529-4432-B531-0CE6D4BE9966}">
      <dgm:prSet/>
      <dgm:spPr/>
      <dgm:t>
        <a:bodyPr/>
        <a:lstStyle/>
        <a:p>
          <a:r>
            <a:rPr lang="nb-NO" dirty="0"/>
            <a:t>Et forskningsprosjekt på interprofesjonelt samarbeid om elever med spesielle utfordringer på en skole (Borg, &amp; Drange, 2019)</a:t>
          </a:r>
          <a:endParaRPr lang="en-US" dirty="0"/>
        </a:p>
      </dgm:t>
    </dgm:pt>
    <dgm:pt modelId="{043A42C4-D7AD-4BCE-ADA0-7303ABEAE193}" type="parTrans" cxnId="{45F802E0-71C5-483A-BBF7-D99F952FDF4E}">
      <dgm:prSet/>
      <dgm:spPr/>
      <dgm:t>
        <a:bodyPr/>
        <a:lstStyle/>
        <a:p>
          <a:endParaRPr lang="en-US"/>
        </a:p>
      </dgm:t>
    </dgm:pt>
    <dgm:pt modelId="{A27B1F0A-FEA9-4D35-BAF7-93FA6F4621EE}" type="sibTrans" cxnId="{45F802E0-71C5-483A-BBF7-D99F952FDF4E}">
      <dgm:prSet/>
      <dgm:spPr/>
      <dgm:t>
        <a:bodyPr/>
        <a:lstStyle/>
        <a:p>
          <a:endParaRPr lang="en-US"/>
        </a:p>
      </dgm:t>
    </dgm:pt>
    <dgm:pt modelId="{5DCC2A60-3F76-4351-8B02-39DB348C9034}">
      <dgm:prSet/>
      <dgm:spPr/>
      <dgm:t>
        <a:bodyPr/>
        <a:lstStyle/>
        <a:p>
          <a:r>
            <a:rPr lang="nb-NO" dirty="0"/>
            <a:t>Tverrprofesjonelt samarbeid innenfor skolesammenheng med fokus på ledelse, organisering, og gjennomføring (LOG) (Saltkjel et al., 2018; Malmberg-</a:t>
          </a:r>
          <a:r>
            <a:rPr lang="nb-NO" dirty="0" err="1"/>
            <a:t>Heimonen</a:t>
          </a:r>
          <a:r>
            <a:rPr lang="nb-NO" dirty="0"/>
            <a:t> et al, 2020).</a:t>
          </a:r>
          <a:endParaRPr lang="en-US" dirty="0"/>
        </a:p>
      </dgm:t>
    </dgm:pt>
    <dgm:pt modelId="{6C00B6D2-8E00-4D0C-B482-A291C9C36B56}" type="parTrans" cxnId="{1F439BDD-0F5B-4093-A1C3-110E0C59D8D1}">
      <dgm:prSet/>
      <dgm:spPr/>
      <dgm:t>
        <a:bodyPr/>
        <a:lstStyle/>
        <a:p>
          <a:endParaRPr lang="en-US"/>
        </a:p>
      </dgm:t>
    </dgm:pt>
    <dgm:pt modelId="{66587615-BF44-4B63-AD40-56D94EB1F17C}" type="sibTrans" cxnId="{1F439BDD-0F5B-4093-A1C3-110E0C59D8D1}">
      <dgm:prSet/>
      <dgm:spPr/>
      <dgm:t>
        <a:bodyPr/>
        <a:lstStyle/>
        <a:p>
          <a:endParaRPr lang="en-US"/>
        </a:p>
      </dgm:t>
    </dgm:pt>
    <dgm:pt modelId="{C1A00430-F240-478C-9EDB-7084A0AD8ED7}" type="pres">
      <dgm:prSet presAssocID="{9C405024-DF90-44B5-B278-13F69AD96DED}" presName="vert0" presStyleCnt="0">
        <dgm:presLayoutVars>
          <dgm:dir/>
          <dgm:animOne val="branch"/>
          <dgm:animLvl val="lvl"/>
        </dgm:presLayoutVars>
      </dgm:prSet>
      <dgm:spPr/>
    </dgm:pt>
    <dgm:pt modelId="{D70E02EC-E8E0-46B2-82C1-0BFAE5D94994}" type="pres">
      <dgm:prSet presAssocID="{C7074940-F529-4432-B531-0CE6D4BE9966}" presName="thickLine" presStyleLbl="alignNode1" presStyleIdx="0" presStyleCnt="2"/>
      <dgm:spPr/>
    </dgm:pt>
    <dgm:pt modelId="{DE2ABA86-6DE7-47CB-8275-1A922E3EEE57}" type="pres">
      <dgm:prSet presAssocID="{C7074940-F529-4432-B531-0CE6D4BE9966}" presName="horz1" presStyleCnt="0"/>
      <dgm:spPr/>
    </dgm:pt>
    <dgm:pt modelId="{0D251EE8-3548-493A-87A2-4AE80EF6771B}" type="pres">
      <dgm:prSet presAssocID="{C7074940-F529-4432-B531-0CE6D4BE9966}" presName="tx1" presStyleLbl="revTx" presStyleIdx="0" presStyleCnt="2"/>
      <dgm:spPr/>
    </dgm:pt>
    <dgm:pt modelId="{34FAC583-D0B0-4F22-860B-4C838CD45C73}" type="pres">
      <dgm:prSet presAssocID="{C7074940-F529-4432-B531-0CE6D4BE9966}" presName="vert1" presStyleCnt="0"/>
      <dgm:spPr/>
    </dgm:pt>
    <dgm:pt modelId="{D74AEC23-F7F9-4DFC-8A40-43F4C06A65E4}" type="pres">
      <dgm:prSet presAssocID="{5DCC2A60-3F76-4351-8B02-39DB348C9034}" presName="thickLine" presStyleLbl="alignNode1" presStyleIdx="1" presStyleCnt="2"/>
      <dgm:spPr/>
    </dgm:pt>
    <dgm:pt modelId="{234F4FA4-E722-4EB3-88DF-21F87A4A5824}" type="pres">
      <dgm:prSet presAssocID="{5DCC2A60-3F76-4351-8B02-39DB348C9034}" presName="horz1" presStyleCnt="0"/>
      <dgm:spPr/>
    </dgm:pt>
    <dgm:pt modelId="{8D967490-5A54-4011-87C5-1C93A712B95F}" type="pres">
      <dgm:prSet presAssocID="{5DCC2A60-3F76-4351-8B02-39DB348C9034}" presName="tx1" presStyleLbl="revTx" presStyleIdx="1" presStyleCnt="2"/>
      <dgm:spPr/>
    </dgm:pt>
    <dgm:pt modelId="{8FCE1C30-B01E-4259-86BE-5235A7F7EA96}" type="pres">
      <dgm:prSet presAssocID="{5DCC2A60-3F76-4351-8B02-39DB348C9034}" presName="vert1" presStyleCnt="0"/>
      <dgm:spPr/>
    </dgm:pt>
  </dgm:ptLst>
  <dgm:cxnLst>
    <dgm:cxn modelId="{B1743055-8FD5-490E-8A86-5903CA5F61CD}" type="presOf" srcId="{9C405024-DF90-44B5-B278-13F69AD96DED}" destId="{C1A00430-F240-478C-9EDB-7084A0AD8ED7}" srcOrd="0" destOrd="0" presId="urn:microsoft.com/office/officeart/2008/layout/LinedList"/>
    <dgm:cxn modelId="{DB441957-9AF2-4A46-94A1-4591A48ACABB}" type="presOf" srcId="{C7074940-F529-4432-B531-0CE6D4BE9966}" destId="{0D251EE8-3548-493A-87A2-4AE80EF6771B}" srcOrd="0" destOrd="0" presId="urn:microsoft.com/office/officeart/2008/layout/LinedList"/>
    <dgm:cxn modelId="{1F439BDD-0F5B-4093-A1C3-110E0C59D8D1}" srcId="{9C405024-DF90-44B5-B278-13F69AD96DED}" destId="{5DCC2A60-3F76-4351-8B02-39DB348C9034}" srcOrd="1" destOrd="0" parTransId="{6C00B6D2-8E00-4D0C-B482-A291C9C36B56}" sibTransId="{66587615-BF44-4B63-AD40-56D94EB1F17C}"/>
    <dgm:cxn modelId="{45F802E0-71C5-483A-BBF7-D99F952FDF4E}" srcId="{9C405024-DF90-44B5-B278-13F69AD96DED}" destId="{C7074940-F529-4432-B531-0CE6D4BE9966}" srcOrd="0" destOrd="0" parTransId="{043A42C4-D7AD-4BCE-ADA0-7303ABEAE193}" sibTransId="{A27B1F0A-FEA9-4D35-BAF7-93FA6F4621EE}"/>
    <dgm:cxn modelId="{543FC3E4-8AB1-411C-9CA2-CF6BE67E513E}" type="presOf" srcId="{5DCC2A60-3F76-4351-8B02-39DB348C9034}" destId="{8D967490-5A54-4011-87C5-1C93A712B95F}" srcOrd="0" destOrd="0" presId="urn:microsoft.com/office/officeart/2008/layout/LinedList"/>
    <dgm:cxn modelId="{AE776982-D6F8-4DFE-85B3-72DD74CEDBAD}" type="presParOf" srcId="{C1A00430-F240-478C-9EDB-7084A0AD8ED7}" destId="{D70E02EC-E8E0-46B2-82C1-0BFAE5D94994}" srcOrd="0" destOrd="0" presId="urn:microsoft.com/office/officeart/2008/layout/LinedList"/>
    <dgm:cxn modelId="{CB72B2E8-65B6-4D7B-8CF7-CEEC0885B7C8}" type="presParOf" srcId="{C1A00430-F240-478C-9EDB-7084A0AD8ED7}" destId="{DE2ABA86-6DE7-47CB-8275-1A922E3EEE57}" srcOrd="1" destOrd="0" presId="urn:microsoft.com/office/officeart/2008/layout/LinedList"/>
    <dgm:cxn modelId="{1654096B-BFDC-4630-87C7-34241F315E55}" type="presParOf" srcId="{DE2ABA86-6DE7-47CB-8275-1A922E3EEE57}" destId="{0D251EE8-3548-493A-87A2-4AE80EF6771B}" srcOrd="0" destOrd="0" presId="urn:microsoft.com/office/officeart/2008/layout/LinedList"/>
    <dgm:cxn modelId="{8424A9BC-DFFC-4257-A33D-9944881170F2}" type="presParOf" srcId="{DE2ABA86-6DE7-47CB-8275-1A922E3EEE57}" destId="{34FAC583-D0B0-4F22-860B-4C838CD45C73}" srcOrd="1" destOrd="0" presId="urn:microsoft.com/office/officeart/2008/layout/LinedList"/>
    <dgm:cxn modelId="{1FFD1253-3C7A-4262-94AA-33F572C18AC1}" type="presParOf" srcId="{C1A00430-F240-478C-9EDB-7084A0AD8ED7}" destId="{D74AEC23-F7F9-4DFC-8A40-43F4C06A65E4}" srcOrd="2" destOrd="0" presId="urn:microsoft.com/office/officeart/2008/layout/LinedList"/>
    <dgm:cxn modelId="{BC798A99-6F11-453D-B7B1-2220E8805F07}" type="presParOf" srcId="{C1A00430-F240-478C-9EDB-7084A0AD8ED7}" destId="{234F4FA4-E722-4EB3-88DF-21F87A4A5824}" srcOrd="3" destOrd="0" presId="urn:microsoft.com/office/officeart/2008/layout/LinedList"/>
    <dgm:cxn modelId="{A415C28B-32B6-4EE1-97F1-BA84A7C84050}" type="presParOf" srcId="{234F4FA4-E722-4EB3-88DF-21F87A4A5824}" destId="{8D967490-5A54-4011-87C5-1C93A712B95F}" srcOrd="0" destOrd="0" presId="urn:microsoft.com/office/officeart/2008/layout/LinedList"/>
    <dgm:cxn modelId="{975E47C1-907E-42DF-8492-68F1538C46F3}" type="presParOf" srcId="{234F4FA4-E722-4EB3-88DF-21F87A4A5824}" destId="{8FCE1C30-B01E-4259-86BE-5235A7F7EA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21A4-ABAA-4491-903C-C95E155ECB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61E1-1DBC-45CC-BE3C-B272D6ED4895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-Kort om mitt </a:t>
          </a:r>
          <a:r>
            <a:rPr lang="nb-NO" sz="4900" kern="1200" dirty="0" err="1"/>
            <a:t>phd</a:t>
          </a:r>
          <a:r>
            <a:rPr lang="nb-NO" sz="4900" kern="1200" dirty="0"/>
            <a:t> prosjekt</a:t>
          </a:r>
          <a:endParaRPr lang="en-US" sz="4900" kern="1200" dirty="0"/>
        </a:p>
      </dsp:txBody>
      <dsp:txXfrm>
        <a:off x="0" y="0"/>
        <a:ext cx="10515600" cy="1087834"/>
      </dsp:txXfrm>
    </dsp:sp>
    <dsp:sp modelId="{FB204D26-79A3-4958-9F5F-59EC81FF9D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9FA11-6F90-424C-8E37-5C1D1019C72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-Noen eksempler</a:t>
          </a:r>
          <a:endParaRPr lang="en-US" sz="4900" kern="1200" dirty="0"/>
        </a:p>
      </dsp:txBody>
      <dsp:txXfrm>
        <a:off x="0" y="1087834"/>
        <a:ext cx="10515600" cy="1087834"/>
      </dsp:txXfrm>
    </dsp:sp>
    <dsp:sp modelId="{7A0F4BC9-9E68-4E0C-80DF-F0691BD00BA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921C6-5CCA-4390-9D89-6B6977635EC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-Viktig teorier som kan gi </a:t>
          </a:r>
          <a:r>
            <a:rPr lang="nb-NO" sz="4900" kern="1200" dirty="0">
              <a:solidFill>
                <a:srgbClr val="FFFF00"/>
              </a:solidFill>
            </a:rPr>
            <a:t>muligheter</a:t>
          </a:r>
          <a:endParaRPr lang="en-US" sz="4900" kern="1200" dirty="0">
            <a:solidFill>
              <a:srgbClr val="FFFF00"/>
            </a:solidFill>
          </a:endParaRPr>
        </a:p>
      </dsp:txBody>
      <dsp:txXfrm>
        <a:off x="0" y="2175669"/>
        <a:ext cx="10515600" cy="1087834"/>
      </dsp:txXfrm>
    </dsp:sp>
    <dsp:sp modelId="{9FC413C0-7D8B-4762-A53E-20798AFCDFB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219B-02F3-4D77-A976-57980F80287E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900" kern="1200" dirty="0"/>
            <a:t>-Utvidet yrkesdidaktisk verktøykasse</a:t>
          </a:r>
          <a:endParaRPr lang="en-US" sz="4900" kern="1200" dirty="0"/>
        </a:p>
      </dsp:txBody>
      <dsp:txXfrm>
        <a:off x="0" y="3263503"/>
        <a:ext cx="1051560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21A4-ABAA-4491-903C-C95E155ECB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61E1-1DBC-45CC-BE3C-B272D6ED4895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/>
            <a:t>Læringssenter</a:t>
          </a:r>
          <a:r>
            <a:rPr lang="en-US" sz="4500" kern="1200" dirty="0"/>
            <a:t> 2018 - 2022</a:t>
          </a:r>
        </a:p>
      </dsp:txBody>
      <dsp:txXfrm>
        <a:off x="0" y="0"/>
        <a:ext cx="10515600" cy="1087834"/>
      </dsp:txXfrm>
    </dsp:sp>
    <dsp:sp modelId="{FB204D26-79A3-4958-9F5F-59EC81FF9D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9FA11-6F90-424C-8E37-5C1D1019C72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14 </a:t>
          </a:r>
          <a:r>
            <a:rPr lang="en-US" sz="4500" kern="1200" dirty="0" err="1"/>
            <a:t>ungdommer</a:t>
          </a:r>
          <a:r>
            <a:rPr lang="en-US" sz="4500" kern="1200" dirty="0"/>
            <a:t> </a:t>
          </a:r>
          <a:r>
            <a:rPr lang="en-US" sz="4500" kern="1200" dirty="0" err="1"/>
            <a:t>som</a:t>
          </a:r>
          <a:r>
            <a:rPr lang="en-US" sz="4500" kern="1200" dirty="0"/>
            <a:t> </a:t>
          </a:r>
          <a:r>
            <a:rPr lang="en-US" sz="4500" kern="1200" dirty="0" err="1"/>
            <a:t>hadde</a:t>
          </a:r>
          <a:r>
            <a:rPr lang="en-US" sz="4500" kern="1200" dirty="0"/>
            <a:t> </a:t>
          </a:r>
          <a:r>
            <a:rPr lang="en-US" sz="4500" kern="1200" dirty="0" err="1"/>
            <a:t>gitt</a:t>
          </a:r>
          <a:r>
            <a:rPr lang="en-US" sz="4500" kern="1200" dirty="0"/>
            <a:t> </a:t>
          </a:r>
          <a:r>
            <a:rPr lang="en-US" sz="4500" kern="1200" dirty="0" err="1"/>
            <a:t>opp</a:t>
          </a:r>
          <a:r>
            <a:rPr lang="en-US" sz="4500" kern="1200" dirty="0"/>
            <a:t> </a:t>
          </a:r>
          <a:r>
            <a:rPr lang="en-US" sz="4500" kern="1200" dirty="0" err="1"/>
            <a:t>skolen</a:t>
          </a:r>
          <a:endParaRPr lang="en-US" sz="4500" kern="1200" dirty="0"/>
        </a:p>
      </dsp:txBody>
      <dsp:txXfrm>
        <a:off x="0" y="1087834"/>
        <a:ext cx="10515600" cy="1087834"/>
      </dsp:txXfrm>
    </dsp:sp>
    <dsp:sp modelId="{7A0F4BC9-9E68-4E0C-80DF-F0691BD00BA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921C6-5CCA-4390-9D89-6B6977635EC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>
              <a:solidFill>
                <a:srgbClr val="FFFF00"/>
              </a:solidFill>
            </a:rPr>
            <a:t>Praktiske</a:t>
          </a:r>
          <a:r>
            <a:rPr lang="en-US" sz="4500" kern="1200" dirty="0">
              <a:solidFill>
                <a:srgbClr val="FFFF00"/>
              </a:solidFill>
            </a:rPr>
            <a:t> </a:t>
          </a:r>
          <a:r>
            <a:rPr lang="en-US" sz="4500" kern="1200" dirty="0" err="1">
              <a:solidFill>
                <a:srgbClr val="FFFF00"/>
              </a:solidFill>
            </a:rPr>
            <a:t>øvelser</a:t>
          </a:r>
          <a:r>
            <a:rPr lang="en-US" sz="4500" kern="1200" dirty="0">
              <a:solidFill>
                <a:srgbClr val="FFFF00"/>
              </a:solidFill>
            </a:rPr>
            <a:t> </a:t>
          </a:r>
          <a:r>
            <a:rPr lang="en-US" sz="4500" kern="1200" dirty="0"/>
            <a:t>i </a:t>
          </a:r>
          <a:r>
            <a:rPr lang="en-US" sz="4500" kern="1200" dirty="0" err="1"/>
            <a:t>salgsfaget</a:t>
          </a:r>
          <a:endParaRPr lang="en-US" sz="4500" kern="1200" dirty="0"/>
        </a:p>
      </dsp:txBody>
      <dsp:txXfrm>
        <a:off x="0" y="2175669"/>
        <a:ext cx="10515600" cy="1087834"/>
      </dsp:txXfrm>
    </dsp:sp>
    <dsp:sp modelId="{9FC413C0-7D8B-4762-A53E-20798AFCDFB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219B-02F3-4D77-A976-57980F80287E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 err="1"/>
            <a:t>Stor</a:t>
          </a:r>
          <a:r>
            <a:rPr lang="en-US" sz="4500" kern="1200" dirty="0"/>
            <a:t> </a:t>
          </a:r>
          <a:r>
            <a:rPr lang="en-US" sz="4500" kern="1200" dirty="0" err="1"/>
            <a:t>bygning</a:t>
          </a:r>
          <a:r>
            <a:rPr lang="en-US" sz="4500" kern="1200" dirty="0"/>
            <a:t> med MANGE </a:t>
          </a:r>
          <a:r>
            <a:rPr lang="en-US" sz="4500" kern="1200" dirty="0" err="1"/>
            <a:t>muligheter</a:t>
          </a:r>
          <a:endParaRPr lang="en-US" sz="4500" kern="1200" dirty="0"/>
        </a:p>
      </dsp:txBody>
      <dsp:txXfrm>
        <a:off x="0" y="3263503"/>
        <a:ext cx="10515600" cy="1087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21A4-ABAA-4491-903C-C95E155ECB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61E1-1DBC-45CC-BE3C-B272D6ED4895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Praktiske</a:t>
          </a:r>
          <a:r>
            <a:rPr lang="en-US" sz="4100" kern="1200" dirty="0"/>
            <a:t> </a:t>
          </a:r>
          <a:r>
            <a:rPr lang="en-US" sz="4100" kern="1200" dirty="0" err="1"/>
            <a:t>øvelser</a:t>
          </a:r>
          <a:r>
            <a:rPr lang="en-US" sz="4100" kern="1200" dirty="0"/>
            <a:t> i </a:t>
          </a:r>
          <a:r>
            <a:rPr lang="en-US" sz="4100" kern="1200" dirty="0" err="1"/>
            <a:t>salgsfaget</a:t>
          </a:r>
          <a:endParaRPr lang="en-US" sz="4100" kern="1200" dirty="0"/>
        </a:p>
      </dsp:txBody>
      <dsp:txXfrm>
        <a:off x="0" y="0"/>
        <a:ext cx="10515600" cy="1087834"/>
      </dsp:txXfrm>
    </dsp:sp>
    <dsp:sp modelId="{FB204D26-79A3-4958-9F5F-59EC81FF9D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9FA11-6F90-424C-8E37-5C1D1019C72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Mye</a:t>
          </a:r>
          <a:r>
            <a:rPr lang="en-US" sz="4100" kern="1200" dirty="0"/>
            <a:t> </a:t>
          </a:r>
          <a:r>
            <a:rPr lang="en-US" sz="4100" kern="1200" dirty="0" err="1"/>
            <a:t>tid</a:t>
          </a:r>
          <a:r>
            <a:rPr lang="en-US" sz="4100" kern="1200" dirty="0"/>
            <a:t> </a:t>
          </a:r>
          <a:r>
            <a:rPr lang="en-US" sz="4100" kern="1200" dirty="0" err="1"/>
            <a:t>til</a:t>
          </a:r>
          <a:r>
            <a:rPr lang="en-US" sz="4100" kern="1200" dirty="0"/>
            <a:t> </a:t>
          </a:r>
          <a:r>
            <a:rPr lang="en-US" sz="4100" kern="1200" dirty="0" err="1"/>
            <a:t>samtaler</a:t>
          </a:r>
          <a:r>
            <a:rPr lang="en-US" sz="4100" kern="1200" dirty="0"/>
            <a:t> </a:t>
          </a:r>
        </a:p>
      </dsp:txBody>
      <dsp:txXfrm>
        <a:off x="0" y="1087834"/>
        <a:ext cx="10515600" cy="1087834"/>
      </dsp:txXfrm>
    </dsp:sp>
    <dsp:sp modelId="{7A0F4BC9-9E68-4E0C-80DF-F0691BD00BA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921C6-5CCA-4390-9D89-6B6977635EC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Tett</a:t>
          </a:r>
          <a:r>
            <a:rPr lang="en-US" sz="4100" kern="1200" baseline="0" dirty="0"/>
            <a:t> </a:t>
          </a:r>
          <a:r>
            <a:rPr lang="en-US" sz="4100" kern="1200" baseline="0" dirty="0" err="1"/>
            <a:t>samarbeid</a:t>
          </a:r>
          <a:r>
            <a:rPr lang="en-US" sz="4100" kern="1200" baseline="0" dirty="0"/>
            <a:t> med </a:t>
          </a:r>
          <a:r>
            <a:rPr lang="en-US" sz="4100" kern="1200" baseline="0" dirty="0" err="1"/>
            <a:t>bedrifter</a:t>
          </a:r>
          <a:endParaRPr lang="en-US" sz="4100" kern="1200" dirty="0"/>
        </a:p>
      </dsp:txBody>
      <dsp:txXfrm>
        <a:off x="0" y="2175669"/>
        <a:ext cx="10515600" cy="1087834"/>
      </dsp:txXfrm>
    </dsp:sp>
    <dsp:sp modelId="{9FC413C0-7D8B-4762-A53E-20798AFCDFB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219B-02F3-4D77-A976-57980F80287E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Målet</a:t>
          </a:r>
          <a:r>
            <a:rPr lang="en-US" sz="4100" kern="1200" baseline="0" dirty="0"/>
            <a:t> er at </a:t>
          </a:r>
          <a:r>
            <a:rPr lang="en-US" sz="4100" kern="1200" baseline="0" dirty="0" err="1"/>
            <a:t>ungdommer</a:t>
          </a:r>
          <a:r>
            <a:rPr lang="en-US" sz="4100" kern="1200" baseline="0" dirty="0"/>
            <a:t> </a:t>
          </a:r>
          <a:r>
            <a:rPr lang="en-US" sz="4100" kern="1200" baseline="0" dirty="0" err="1"/>
            <a:t>skal</a:t>
          </a:r>
          <a:r>
            <a:rPr lang="en-US" sz="4100" kern="1200" baseline="0" dirty="0"/>
            <a:t> </a:t>
          </a:r>
          <a:r>
            <a:rPr lang="en-US" sz="4100" kern="1200" baseline="0" dirty="0" err="1"/>
            <a:t>bli</a:t>
          </a:r>
          <a:r>
            <a:rPr lang="en-US" sz="4100" kern="1200" baseline="0" dirty="0"/>
            <a:t> </a:t>
          </a:r>
          <a:r>
            <a:rPr lang="en-US" sz="4100" kern="1200" baseline="0" dirty="0">
              <a:solidFill>
                <a:srgbClr val="FFFF00"/>
              </a:solidFill>
            </a:rPr>
            <a:t>agent i </a:t>
          </a:r>
          <a:r>
            <a:rPr lang="en-US" sz="4100" kern="1200" baseline="0" dirty="0" err="1">
              <a:solidFill>
                <a:srgbClr val="FFFF00"/>
              </a:solidFill>
            </a:rPr>
            <a:t>eget</a:t>
          </a:r>
          <a:r>
            <a:rPr lang="en-US" sz="4100" kern="1200" baseline="0" dirty="0">
              <a:solidFill>
                <a:srgbClr val="FFFF00"/>
              </a:solidFill>
            </a:rPr>
            <a:t> liv</a:t>
          </a:r>
          <a:endParaRPr lang="en-US" sz="4100" kern="1200" dirty="0">
            <a:solidFill>
              <a:srgbClr val="FFFF00"/>
            </a:solidFill>
          </a:endParaRPr>
        </a:p>
      </dsp:txBody>
      <dsp:txXfrm>
        <a:off x="0" y="3263503"/>
        <a:ext cx="10515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21A4-ABAA-4491-903C-C95E155ECB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61E1-1DBC-45CC-BE3C-B272D6ED4895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rgbClr val="FFFF00"/>
              </a:solidFill>
            </a:rPr>
            <a:t>Erfaringslæring</a:t>
          </a:r>
          <a:r>
            <a:rPr lang="nb-NO" sz="3200" kern="1200" dirty="0"/>
            <a:t> Dewey, 1938 ; Praksis Lave og Wenger,1991 </a:t>
          </a:r>
          <a:endParaRPr lang="en-US" sz="3200" kern="1200" dirty="0"/>
        </a:p>
      </dsp:txBody>
      <dsp:txXfrm>
        <a:off x="0" y="0"/>
        <a:ext cx="10515600" cy="1087834"/>
      </dsp:txXfrm>
    </dsp:sp>
    <dsp:sp modelId="{FB204D26-79A3-4958-9F5F-59EC81FF9D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9FA11-6F90-424C-8E37-5C1D1019C72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rgbClr val="FFFF00"/>
              </a:solidFill>
            </a:rPr>
            <a:t>Yrkesdidaktikk</a:t>
          </a:r>
          <a:r>
            <a:rPr lang="nb-NO" sz="3200" kern="1200" dirty="0"/>
            <a:t>: Hiim, 2013; Refleksjon, Schøn, 1987 </a:t>
          </a:r>
          <a:endParaRPr lang="en-US" sz="3200" kern="1200" dirty="0"/>
        </a:p>
      </dsp:txBody>
      <dsp:txXfrm>
        <a:off x="0" y="1087834"/>
        <a:ext cx="10515600" cy="1087834"/>
      </dsp:txXfrm>
    </dsp:sp>
    <dsp:sp modelId="{7A0F4BC9-9E68-4E0C-80DF-F0691BD00BA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921C6-5CCA-4390-9D89-6B6977635EC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rgbClr val="FFFF00"/>
              </a:solidFill>
            </a:rPr>
            <a:t>Yrkeskompetanse</a:t>
          </a:r>
          <a:r>
            <a:rPr lang="nb-NO" sz="3200" kern="1200" dirty="0"/>
            <a:t>: Dreyfus &amp; Dreyfus, 1986</a:t>
          </a:r>
          <a:endParaRPr lang="en-US" sz="3200" kern="1200" dirty="0"/>
        </a:p>
      </dsp:txBody>
      <dsp:txXfrm>
        <a:off x="0" y="2175669"/>
        <a:ext cx="10515600" cy="1087834"/>
      </dsp:txXfrm>
    </dsp:sp>
    <dsp:sp modelId="{9FC413C0-7D8B-4762-A53E-20798AFCDFB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219B-02F3-4D77-A976-57980F80287E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rgbClr val="FFFF00"/>
              </a:solidFill>
            </a:rPr>
            <a:t>Helhetlige yrkesprosesser</a:t>
          </a:r>
          <a:r>
            <a:rPr lang="nb-NO" sz="3200" kern="1200" dirty="0"/>
            <a:t>: Sund, 2005; </a:t>
          </a:r>
          <a:endParaRPr lang="en-US" sz="3200" kern="1200" dirty="0"/>
        </a:p>
      </dsp:txBody>
      <dsp:txXfrm>
        <a:off x="0" y="3263503"/>
        <a:ext cx="10515600" cy="1087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21A4-ABAA-4491-903C-C95E155ECBE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61E1-1DBC-45CC-BE3C-B272D6ED4895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Fase</a:t>
          </a:r>
          <a:r>
            <a:rPr lang="en-US" sz="3600" kern="1200" dirty="0"/>
            <a:t> 1: </a:t>
          </a:r>
          <a:r>
            <a:rPr lang="en-US" sz="3600" kern="1200" dirty="0" err="1"/>
            <a:t>Oppstart</a:t>
          </a:r>
          <a:r>
            <a:rPr lang="en-US" sz="3600" kern="1200" dirty="0"/>
            <a:t> :</a:t>
          </a:r>
          <a:r>
            <a:rPr lang="en-US" sz="3600" kern="1200" dirty="0" err="1"/>
            <a:t>moro</a:t>
          </a:r>
          <a:r>
            <a:rPr lang="en-US" sz="3600" kern="1200" dirty="0"/>
            <a:t> </a:t>
          </a:r>
          <a:r>
            <a:rPr lang="en-US" sz="3600" kern="1200" dirty="0" err="1"/>
            <a:t>og</a:t>
          </a:r>
          <a:r>
            <a:rPr lang="en-US" sz="3600" kern="1200" dirty="0"/>
            <a:t> </a:t>
          </a:r>
          <a:r>
            <a:rPr lang="en-US" sz="3600" kern="1200" dirty="0" err="1"/>
            <a:t>læringsforsøk</a:t>
          </a:r>
          <a:r>
            <a:rPr lang="en-US" sz="3600" kern="1200" dirty="0"/>
            <a:t> </a:t>
          </a:r>
          <a:r>
            <a:rPr lang="en-US" sz="3600" kern="1200" dirty="0" err="1"/>
            <a:t>utifra</a:t>
          </a:r>
          <a:r>
            <a:rPr lang="en-US" sz="3600" kern="1200" dirty="0"/>
            <a:t> hobby</a:t>
          </a:r>
        </a:p>
      </dsp:txBody>
      <dsp:txXfrm>
        <a:off x="0" y="0"/>
        <a:ext cx="10515600" cy="1087834"/>
      </dsp:txXfrm>
    </dsp:sp>
    <dsp:sp modelId="{FB204D26-79A3-4958-9F5F-59EC81FF9D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9FA11-6F90-424C-8E37-5C1D1019C72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Fase</a:t>
          </a:r>
          <a:r>
            <a:rPr lang="en-US" sz="3600" kern="1200" dirty="0"/>
            <a:t> 2: </a:t>
          </a:r>
          <a:r>
            <a:rPr lang="en-US" sz="3600" kern="1200" dirty="0" err="1"/>
            <a:t>Yrkeslæring</a:t>
          </a:r>
          <a:r>
            <a:rPr lang="en-US" sz="3600" kern="1200" dirty="0"/>
            <a:t> </a:t>
          </a:r>
          <a:r>
            <a:rPr lang="en-US" sz="3600" kern="1200" dirty="0" err="1"/>
            <a:t>og</a:t>
          </a:r>
          <a:r>
            <a:rPr lang="en-US" sz="3600" kern="1200" dirty="0"/>
            <a:t> </a:t>
          </a:r>
          <a:r>
            <a:rPr lang="en-US" sz="3600" kern="1200" dirty="0" err="1"/>
            <a:t>øvelser</a:t>
          </a:r>
          <a:r>
            <a:rPr lang="en-US" sz="3600" kern="1200" dirty="0"/>
            <a:t> </a:t>
          </a:r>
          <a:r>
            <a:rPr lang="en-US" sz="3600" kern="1200" dirty="0" err="1"/>
            <a:t>utifra</a:t>
          </a:r>
          <a:r>
            <a:rPr lang="en-US" sz="3600" kern="1200" dirty="0"/>
            <a:t> </a:t>
          </a:r>
          <a:r>
            <a:rPr lang="en-US" sz="3600" kern="1200" dirty="0" err="1"/>
            <a:t>egne</a:t>
          </a:r>
          <a:r>
            <a:rPr lang="en-US" sz="3600" kern="1200" dirty="0"/>
            <a:t> </a:t>
          </a:r>
          <a:r>
            <a:rPr lang="en-US" sz="3600" kern="1200" dirty="0" err="1"/>
            <a:t>ønsker</a:t>
          </a:r>
          <a:endParaRPr lang="en-US" sz="3600" kern="1200" dirty="0"/>
        </a:p>
      </dsp:txBody>
      <dsp:txXfrm>
        <a:off x="0" y="1087834"/>
        <a:ext cx="10515600" cy="1087834"/>
      </dsp:txXfrm>
    </dsp:sp>
    <dsp:sp modelId="{7A0F4BC9-9E68-4E0C-80DF-F0691BD00BA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921C6-5CCA-4390-9D89-6B6977635EC2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Fase</a:t>
          </a:r>
          <a:r>
            <a:rPr lang="en-US" sz="3600" kern="1200" dirty="0"/>
            <a:t> 3: </a:t>
          </a:r>
          <a:r>
            <a:rPr lang="en-US" sz="3600" kern="1200" dirty="0" err="1"/>
            <a:t>Læring</a:t>
          </a:r>
          <a:r>
            <a:rPr lang="en-US" sz="3600" kern="1200" dirty="0"/>
            <a:t> </a:t>
          </a:r>
          <a:r>
            <a:rPr lang="en-US" sz="3600" kern="1200" dirty="0" err="1"/>
            <a:t>og</a:t>
          </a:r>
          <a:r>
            <a:rPr lang="en-US" sz="3600" kern="1200" dirty="0"/>
            <a:t> </a:t>
          </a:r>
          <a:r>
            <a:rPr lang="en-US" sz="3600" kern="1200" dirty="0" err="1"/>
            <a:t>praksis</a:t>
          </a:r>
          <a:r>
            <a:rPr lang="en-US" sz="3600" kern="1200" dirty="0"/>
            <a:t> </a:t>
          </a:r>
          <a:r>
            <a:rPr lang="en-US" sz="3600" kern="1200" dirty="0" err="1"/>
            <a:t>sammen</a:t>
          </a:r>
          <a:r>
            <a:rPr lang="en-US" sz="3600" kern="1200" dirty="0"/>
            <a:t> med </a:t>
          </a:r>
          <a:r>
            <a:rPr lang="en-US" sz="3600" kern="1200" dirty="0" err="1"/>
            <a:t>organisasjon</a:t>
          </a:r>
          <a:endParaRPr lang="en-US" sz="3600" kern="1200" dirty="0"/>
        </a:p>
      </dsp:txBody>
      <dsp:txXfrm>
        <a:off x="0" y="2175669"/>
        <a:ext cx="10515600" cy="1087834"/>
      </dsp:txXfrm>
    </dsp:sp>
    <dsp:sp modelId="{9FC413C0-7D8B-4762-A53E-20798AFCDFB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219B-02F3-4D77-A976-57980F80287E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Fase</a:t>
          </a:r>
          <a:r>
            <a:rPr lang="en-US" sz="3600" kern="1200" dirty="0"/>
            <a:t> 4: Praksis i </a:t>
          </a:r>
          <a:r>
            <a:rPr lang="en-US" sz="3600" kern="1200" dirty="0" err="1"/>
            <a:t>bedrift</a:t>
          </a:r>
          <a:r>
            <a:rPr lang="en-US" sz="3600" kern="1200" dirty="0"/>
            <a:t> med </a:t>
          </a:r>
          <a:r>
            <a:rPr lang="en-US" sz="3600" kern="1200" dirty="0" err="1"/>
            <a:t>trygge</a:t>
          </a:r>
          <a:r>
            <a:rPr lang="en-US" sz="3600" kern="1200" dirty="0"/>
            <a:t> rammer 1/5 </a:t>
          </a:r>
          <a:r>
            <a:rPr lang="en-US" sz="3600" kern="1200" dirty="0" err="1"/>
            <a:t>dager</a:t>
          </a:r>
          <a:endParaRPr lang="en-US" sz="3600" kern="1200" dirty="0"/>
        </a:p>
      </dsp:txBody>
      <dsp:txXfrm>
        <a:off x="0" y="3263503"/>
        <a:ext cx="10515600" cy="1087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0C056-B03B-415A-AEB3-8300DBF4D76D}">
      <dsp:nvSpPr>
        <dsp:cNvPr id="0" name=""/>
        <dsp:cNvSpPr/>
      </dsp:nvSpPr>
      <dsp:spPr>
        <a:xfrm>
          <a:off x="12701" y="232216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Lytte og se ungdom</a:t>
          </a:r>
          <a:endParaRPr lang="en-US" sz="1800" kern="1200" dirty="0"/>
        </a:p>
      </dsp:txBody>
      <dsp:txXfrm>
        <a:off x="12701" y="232216"/>
        <a:ext cx="2514897" cy="1508938"/>
      </dsp:txXfrm>
    </dsp:sp>
    <dsp:sp modelId="{F7002A97-E760-4C21-AD3B-516986CFCA0E}">
      <dsp:nvSpPr>
        <dsp:cNvPr id="0" name=""/>
        <dsp:cNvSpPr/>
      </dsp:nvSpPr>
      <dsp:spPr>
        <a:xfrm>
          <a:off x="2769557" y="232216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Oppmuntring for ekte utfordringer som visualiseres</a:t>
          </a:r>
        </a:p>
      </dsp:txBody>
      <dsp:txXfrm>
        <a:off x="2769557" y="232216"/>
        <a:ext cx="2514897" cy="1508938"/>
      </dsp:txXfrm>
    </dsp:sp>
    <dsp:sp modelId="{41542B10-60DB-43DA-91B6-DFC0A15E15E1}">
      <dsp:nvSpPr>
        <dsp:cNvPr id="0" name=""/>
        <dsp:cNvSpPr/>
      </dsp:nvSpPr>
      <dsp:spPr>
        <a:xfrm>
          <a:off x="5535944" y="232216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Øve på hva man gjør på jobb, våkne i tide, snakke om i lunch</a:t>
          </a:r>
          <a:endParaRPr lang="en-US" sz="1800" kern="1200" dirty="0"/>
        </a:p>
      </dsp:txBody>
      <dsp:txXfrm>
        <a:off x="5535944" y="232216"/>
        <a:ext cx="2514897" cy="1508938"/>
      </dsp:txXfrm>
    </dsp:sp>
    <dsp:sp modelId="{A4B7055F-16E7-4334-800D-797465E2FC7A}">
      <dsp:nvSpPr>
        <dsp:cNvPr id="0" name=""/>
        <dsp:cNvSpPr/>
      </dsp:nvSpPr>
      <dsp:spPr>
        <a:xfrm>
          <a:off x="8302332" y="232216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Hvordan forstå sjefen, og hvordan forstå ungdommen</a:t>
          </a:r>
          <a:endParaRPr lang="en-US" sz="1800" kern="1200" dirty="0"/>
        </a:p>
      </dsp:txBody>
      <dsp:txXfrm>
        <a:off x="8302332" y="232216"/>
        <a:ext cx="2514897" cy="1508938"/>
      </dsp:txXfrm>
    </dsp:sp>
    <dsp:sp modelId="{49CBCF23-E122-47B0-9357-8B1E2DD41801}">
      <dsp:nvSpPr>
        <dsp:cNvPr id="0" name=""/>
        <dsp:cNvSpPr/>
      </dsp:nvSpPr>
      <dsp:spPr>
        <a:xfrm>
          <a:off x="3170" y="1992644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Finne</a:t>
          </a:r>
          <a:r>
            <a:rPr lang="en-US" sz="1800" kern="1200" dirty="0"/>
            <a:t> </a:t>
          </a:r>
          <a:r>
            <a:rPr lang="en-US" sz="1800" kern="1200" dirty="0" err="1"/>
            <a:t>drivkraften</a:t>
          </a:r>
          <a:r>
            <a:rPr lang="en-US" sz="1800" kern="1200" dirty="0"/>
            <a:t> </a:t>
          </a:r>
          <a:r>
            <a:rPr lang="en-US" sz="1800" kern="1200" dirty="0" err="1"/>
            <a:t>og</a:t>
          </a:r>
          <a:r>
            <a:rPr lang="en-US" sz="1800" kern="1200" dirty="0"/>
            <a:t> </a:t>
          </a:r>
          <a:r>
            <a:rPr lang="en-US" sz="1800" kern="1200" dirty="0" err="1"/>
            <a:t>snu</a:t>
          </a:r>
          <a:r>
            <a:rPr lang="en-US" sz="1800" kern="1200" dirty="0"/>
            <a:t> </a:t>
          </a:r>
          <a:r>
            <a:rPr lang="en-US" sz="1800" kern="1200" dirty="0" err="1"/>
            <a:t>ressursene</a:t>
          </a:r>
          <a:r>
            <a:rPr lang="en-US" sz="1800" kern="1200" dirty="0"/>
            <a:t> </a:t>
          </a:r>
          <a:r>
            <a:rPr lang="en-US" sz="1800" kern="1200" dirty="0" err="1"/>
            <a:t>som</a:t>
          </a:r>
          <a:r>
            <a:rPr lang="en-US" sz="1800" kern="1200" dirty="0"/>
            <a:t> </a:t>
          </a:r>
          <a:r>
            <a:rPr lang="en-US" sz="1800" kern="1200" dirty="0" err="1"/>
            <a:t>kjemper</a:t>
          </a:r>
          <a:r>
            <a:rPr lang="en-US" sz="1800" kern="1200" dirty="0"/>
            <a:t> </a:t>
          </a:r>
          <a:r>
            <a:rPr lang="en-US" sz="1800" kern="1200" dirty="0" err="1"/>
            <a:t>imot</a:t>
          </a:r>
          <a:endParaRPr lang="en-US" sz="1800" kern="1200" dirty="0"/>
        </a:p>
      </dsp:txBody>
      <dsp:txXfrm>
        <a:off x="3170" y="1992644"/>
        <a:ext cx="2514897" cy="1508938"/>
      </dsp:txXfrm>
    </dsp:sp>
    <dsp:sp modelId="{CE4C5FFF-38FA-40EE-9CDA-3E63DBEFC020}">
      <dsp:nvSpPr>
        <dsp:cNvPr id="0" name=""/>
        <dsp:cNvSpPr/>
      </dsp:nvSpPr>
      <dsp:spPr>
        <a:xfrm>
          <a:off x="2769557" y="1992644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Hva er herding og motstandskraft. Hvordan lære å styre seg selv</a:t>
          </a:r>
          <a:br>
            <a:rPr lang="nb-NO" sz="1800" kern="1200" dirty="0"/>
          </a:br>
          <a:endParaRPr lang="en-US" sz="1800" kern="1200" dirty="0"/>
        </a:p>
      </dsp:txBody>
      <dsp:txXfrm>
        <a:off x="2769557" y="1992644"/>
        <a:ext cx="2514897" cy="1508938"/>
      </dsp:txXfrm>
    </dsp:sp>
    <dsp:sp modelId="{0B22249B-1967-48A5-813E-8F80E1D8814B}">
      <dsp:nvSpPr>
        <dsp:cNvPr id="0" name=""/>
        <dsp:cNvSpPr/>
      </dsp:nvSpPr>
      <dsp:spPr>
        <a:xfrm>
          <a:off x="5535944" y="1992644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Autonomi ved å bestemme, godt miljø og felleskap OG få kompetanse</a:t>
          </a:r>
          <a:br>
            <a:rPr lang="en-US" sz="1800" kern="1200"/>
          </a:br>
          <a:endParaRPr lang="en-US" sz="1800" kern="1200" dirty="0"/>
        </a:p>
      </dsp:txBody>
      <dsp:txXfrm>
        <a:off x="5535944" y="1992644"/>
        <a:ext cx="2514897" cy="1508938"/>
      </dsp:txXfrm>
    </dsp:sp>
    <dsp:sp modelId="{4AC7CDE2-58ED-4000-85C6-1A8B50AFF124}">
      <dsp:nvSpPr>
        <dsp:cNvPr id="0" name=""/>
        <dsp:cNvSpPr/>
      </dsp:nvSpPr>
      <dsp:spPr>
        <a:xfrm>
          <a:off x="8302332" y="1992644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La ungdommens EGNE ressurser brukes i prosessen</a:t>
          </a:r>
          <a:endParaRPr lang="en-US" sz="1800" kern="1200" dirty="0"/>
        </a:p>
      </dsp:txBody>
      <dsp:txXfrm>
        <a:off x="8302332" y="1992644"/>
        <a:ext cx="2514897" cy="1508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58D96-32B7-4CB5-880B-9D4B3CE15866}">
      <dsp:nvSpPr>
        <dsp:cNvPr id="0" name=""/>
        <dsp:cNvSpPr/>
      </dsp:nvSpPr>
      <dsp:spPr>
        <a:xfrm>
          <a:off x="3170" y="232216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Relasjonsarbeid, anerkjennelse og medvirkning</a:t>
          </a:r>
          <a:br>
            <a:rPr lang="nb-NO" sz="1700" b="0" i="0" kern="1200" dirty="0"/>
          </a:br>
          <a:r>
            <a:rPr lang="nb-NO" sz="1700" b="0" i="0" kern="1200" dirty="0"/>
            <a:t>(Follesø et al., 2011; Halås, 2012)</a:t>
          </a:r>
          <a:endParaRPr lang="en-US" sz="1700" kern="1200" dirty="0"/>
        </a:p>
      </dsp:txBody>
      <dsp:txXfrm>
        <a:off x="3170" y="232216"/>
        <a:ext cx="2514897" cy="1508938"/>
      </dsp:txXfrm>
    </dsp:sp>
    <dsp:sp modelId="{779AB3FB-114C-4F28-8AD5-08E7D7679843}">
      <dsp:nvSpPr>
        <dsp:cNvPr id="0" name=""/>
        <dsp:cNvSpPr/>
      </dsp:nvSpPr>
      <dsp:spPr>
        <a:xfrm>
          <a:off x="2769557" y="232216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Mestringstro og </a:t>
          </a:r>
          <a:br>
            <a:rPr lang="nb-NO" sz="1700" kern="1200" dirty="0"/>
          </a:br>
          <a:r>
            <a:rPr lang="nb-NO" sz="1700" kern="1200" dirty="0"/>
            <a:t>agent i eget liv</a:t>
          </a:r>
          <a:br>
            <a:rPr lang="nb-NO" sz="1700" kern="1200" dirty="0"/>
          </a:br>
          <a:r>
            <a:rPr lang="nb-NO" sz="1700" kern="1200" dirty="0"/>
            <a:t>(Bandura,2006)</a:t>
          </a:r>
        </a:p>
      </dsp:txBody>
      <dsp:txXfrm>
        <a:off x="2769557" y="232216"/>
        <a:ext cx="2514897" cy="1508938"/>
      </dsp:txXfrm>
    </dsp:sp>
    <dsp:sp modelId="{64F2355F-E168-46FB-A2E0-7D1ECDE2C87E}">
      <dsp:nvSpPr>
        <dsp:cNvPr id="0" name=""/>
        <dsp:cNvSpPr/>
      </dsp:nvSpPr>
      <dsp:spPr>
        <a:xfrm>
          <a:off x="5535944" y="232216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Nøkkelkompetanse  og </a:t>
          </a:r>
          <a:r>
            <a:rPr lang="nb-NO" sz="1700" kern="1200"/>
            <a:t>interessediffrensiering</a:t>
          </a:r>
          <a:br>
            <a:rPr lang="nb-NO" sz="1700" kern="1200" dirty="0"/>
          </a:br>
          <a:r>
            <a:rPr lang="nb-NO" sz="1700" kern="1200" dirty="0"/>
            <a:t>(Kip-prosjekt,2011; Sylte, 2014; Sund, 2005) </a:t>
          </a:r>
        </a:p>
      </dsp:txBody>
      <dsp:txXfrm>
        <a:off x="5535944" y="232216"/>
        <a:ext cx="2514897" cy="1508938"/>
      </dsp:txXfrm>
    </dsp:sp>
    <dsp:sp modelId="{A669D1D6-ED96-4888-AED7-6C8421EFE50A}">
      <dsp:nvSpPr>
        <dsp:cNvPr id="0" name=""/>
        <dsp:cNvSpPr/>
      </dsp:nvSpPr>
      <dsp:spPr>
        <a:xfrm>
          <a:off x="8302332" y="232216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Inkluderings-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Kompetanse</a:t>
          </a:r>
          <a:br>
            <a:rPr lang="nb-NO" sz="1700" kern="1200" dirty="0"/>
          </a:br>
          <a:r>
            <a:rPr lang="nb-NO" sz="1700" kern="1200" dirty="0"/>
            <a:t>(Spjelkavik et al, 2020/Frøyland 2017)</a:t>
          </a:r>
          <a:endParaRPr lang="en-US" sz="1700" kern="1200" dirty="0"/>
        </a:p>
      </dsp:txBody>
      <dsp:txXfrm>
        <a:off x="8302332" y="232216"/>
        <a:ext cx="2514897" cy="1508938"/>
      </dsp:txXfrm>
    </dsp:sp>
    <dsp:sp modelId="{1B72BB0E-29D4-4541-94D7-536E09CB2EC9}">
      <dsp:nvSpPr>
        <dsp:cNvPr id="0" name=""/>
        <dsp:cNvSpPr/>
      </dsp:nvSpPr>
      <dsp:spPr>
        <a:xfrm>
          <a:off x="3170" y="1992644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Drivkraftsdimensjonen </a:t>
          </a:r>
          <a:r>
            <a:rPr lang="en-US" sz="1700" kern="1200" dirty="0" err="1"/>
            <a:t>og</a:t>
          </a:r>
          <a:r>
            <a:rPr lang="en-US" sz="1700" kern="1200" dirty="0"/>
            <a:t> </a:t>
          </a:r>
          <a:r>
            <a:rPr lang="en-US" sz="1700" kern="1200" dirty="0" err="1"/>
            <a:t>motstand</a:t>
          </a:r>
          <a:r>
            <a:rPr lang="en-US" sz="1700" kern="1200" dirty="0"/>
            <a:t> mot </a:t>
          </a:r>
          <a:r>
            <a:rPr lang="en-US" sz="1700" kern="1200" dirty="0" err="1"/>
            <a:t>læring</a:t>
          </a:r>
          <a:br>
            <a:rPr lang="en-US" sz="1700" kern="1200" dirty="0"/>
          </a:br>
          <a:r>
            <a:rPr lang="en-US" sz="1700" kern="1200" dirty="0"/>
            <a:t>(Illeris,2012)</a:t>
          </a:r>
        </a:p>
      </dsp:txBody>
      <dsp:txXfrm>
        <a:off x="3170" y="1992644"/>
        <a:ext cx="2514897" cy="1508938"/>
      </dsp:txXfrm>
    </dsp:sp>
    <dsp:sp modelId="{45F0B57A-99A2-4E17-A695-248B0C6D9B12}">
      <dsp:nvSpPr>
        <dsp:cNvPr id="0" name=""/>
        <dsp:cNvSpPr/>
      </dsp:nvSpPr>
      <dsp:spPr>
        <a:xfrm>
          <a:off x="2769557" y="1992644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RESILIENS</a:t>
          </a:r>
          <a:br>
            <a:rPr lang="nb-NO" sz="1700" kern="1200" dirty="0"/>
          </a:br>
          <a:r>
            <a:rPr lang="nb-NO" sz="1700" kern="1200" dirty="0"/>
            <a:t>(Rutter,2006) og SELVREGULERING</a:t>
          </a:r>
          <a:br>
            <a:rPr lang="nb-NO" sz="1700" kern="1200" dirty="0"/>
          </a:br>
          <a:r>
            <a:rPr lang="nb-NO" sz="1700" kern="1200" dirty="0"/>
            <a:t>(Zimmermann,2000)</a:t>
          </a:r>
          <a:br>
            <a:rPr lang="nb-NO" sz="1700" kern="1200" dirty="0"/>
          </a:br>
          <a:endParaRPr lang="en-US" sz="1700" kern="1200" dirty="0"/>
        </a:p>
      </dsp:txBody>
      <dsp:txXfrm>
        <a:off x="2769557" y="1992644"/>
        <a:ext cx="2514897" cy="1508938"/>
      </dsp:txXfrm>
    </dsp:sp>
    <dsp:sp modelId="{CD8F4CC2-607E-4B2E-89B9-F3BDB67B9BC6}">
      <dsp:nvSpPr>
        <dsp:cNvPr id="0" name=""/>
        <dsp:cNvSpPr/>
      </dsp:nvSpPr>
      <dsp:spPr>
        <a:xfrm>
          <a:off x="5535944" y="1992644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Grunnkomptanse</a:t>
          </a:r>
          <a:r>
            <a:rPr lang="en-US" sz="1700" kern="1200" dirty="0"/>
            <a:t>: </a:t>
          </a:r>
          <a:r>
            <a:rPr lang="en-US" sz="1700" kern="1200" dirty="0" err="1"/>
            <a:t>Lærekandidat</a:t>
          </a:r>
          <a:r>
            <a:rPr lang="en-US" sz="1700" kern="1200" dirty="0"/>
            <a:t>, </a:t>
          </a:r>
          <a:r>
            <a:rPr lang="en-US" sz="1700" kern="1200" dirty="0" err="1"/>
            <a:t>praksisbrev</a:t>
          </a:r>
          <a:r>
            <a:rPr lang="en-US" sz="1700" kern="1200" dirty="0"/>
            <a:t>, </a:t>
          </a:r>
          <a:r>
            <a:rPr lang="en-US" sz="1700" kern="1200" dirty="0" err="1"/>
            <a:t>modul</a:t>
          </a:r>
          <a:r>
            <a:rPr lang="en-US" sz="1700" kern="1200" dirty="0"/>
            <a:t> </a:t>
          </a:r>
          <a:r>
            <a:rPr lang="en-US" sz="1700" kern="1200" dirty="0" err="1"/>
            <a:t>forsøk</a:t>
          </a:r>
          <a:r>
            <a:rPr lang="en-US" sz="1700" kern="1200" dirty="0"/>
            <a:t>, 4 </a:t>
          </a:r>
          <a:r>
            <a:rPr lang="en-US" sz="1700" kern="1200" dirty="0" err="1"/>
            <a:t>års</a:t>
          </a:r>
          <a:r>
            <a:rPr lang="en-US" sz="1700" kern="1200" dirty="0"/>
            <a:t> </a:t>
          </a:r>
          <a:r>
            <a:rPr lang="en-US" sz="1700" kern="1200" dirty="0" err="1"/>
            <a:t>lærling</a:t>
          </a:r>
          <a:br>
            <a:rPr lang="en-US" sz="1700" kern="1200" dirty="0"/>
          </a:br>
          <a:r>
            <a:rPr lang="en-US" sz="1700" kern="1200" dirty="0"/>
            <a:t>(</a:t>
          </a:r>
          <a:r>
            <a:rPr lang="en-US" sz="1700" kern="1200" dirty="0" err="1"/>
            <a:t>Opplæringsloven</a:t>
          </a:r>
          <a:r>
            <a:rPr lang="nb-NO" sz="1700" b="1" i="0" kern="1200" dirty="0"/>
            <a:t>)</a:t>
          </a:r>
          <a:endParaRPr lang="en-US" sz="1700" kern="1200" dirty="0"/>
        </a:p>
      </dsp:txBody>
      <dsp:txXfrm>
        <a:off x="5535944" y="1992644"/>
        <a:ext cx="2514897" cy="1508938"/>
      </dsp:txXfrm>
    </dsp:sp>
    <dsp:sp modelId="{E2D6E8C7-4F7B-41EF-B0BE-776403DA3496}">
      <dsp:nvSpPr>
        <dsp:cNvPr id="0" name=""/>
        <dsp:cNvSpPr/>
      </dsp:nvSpPr>
      <dsp:spPr>
        <a:xfrm>
          <a:off x="8302332" y="1992644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 err="1"/>
            <a:t>Selvbestemmelses</a:t>
          </a:r>
          <a:r>
            <a:rPr lang="en-US" sz="1700" kern="1200" dirty="0"/>
            <a:t> </a:t>
          </a:r>
          <a:r>
            <a:rPr lang="en-US" sz="1700" kern="1200" dirty="0" err="1"/>
            <a:t>teori</a:t>
          </a:r>
          <a:r>
            <a:rPr lang="en-US" sz="1700" kern="1200" dirty="0"/>
            <a:t> </a:t>
          </a:r>
          <a:r>
            <a:rPr lang="en-US" sz="1700" kern="1200" dirty="0" err="1"/>
            <a:t>og</a:t>
          </a:r>
          <a:r>
            <a:rPr lang="en-US" sz="1700" kern="1200" dirty="0"/>
            <a:t> </a:t>
          </a:r>
          <a:r>
            <a:rPr lang="en-US" sz="1700" kern="1200" dirty="0" err="1"/>
            <a:t>Internt</a:t>
          </a:r>
          <a:r>
            <a:rPr lang="en-US" sz="1700" kern="1200" dirty="0"/>
            <a:t> </a:t>
          </a:r>
          <a:r>
            <a:rPr lang="en-US" sz="1700" kern="1200" dirty="0" err="1"/>
            <a:t>regulert</a:t>
          </a:r>
          <a:r>
            <a:rPr lang="en-US" sz="1700" kern="1200" dirty="0"/>
            <a:t> </a:t>
          </a:r>
          <a:r>
            <a:rPr lang="en-US" sz="1700" kern="1200" dirty="0" err="1"/>
            <a:t>motivasjon</a:t>
          </a:r>
          <a:r>
            <a:rPr lang="en-US" sz="1700" kern="1200" dirty="0"/>
            <a:t> </a:t>
          </a:r>
          <a:br>
            <a:rPr lang="en-US" sz="1700" kern="1200" dirty="0"/>
          </a:br>
          <a:r>
            <a:rPr lang="en-US" sz="1700" kern="1200" dirty="0"/>
            <a:t>(Ryan &amp; Deci,2000)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8302332" y="1992644"/>
        <a:ext cx="2514897" cy="15089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CB8BA-A59A-4907-B370-52961427C140}">
      <dsp:nvSpPr>
        <dsp:cNvPr id="0" name=""/>
        <dsp:cNvSpPr/>
      </dsp:nvSpPr>
      <dsp:spPr>
        <a:xfrm>
          <a:off x="0" y="48750"/>
          <a:ext cx="7300216" cy="3191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400" kern="1200" dirty="0"/>
            <a:t>Grunnkompetanse  , Praksisbrev, lærekandidat , modulbasert eksamen eller lærling over 4 år </a:t>
          </a:r>
          <a:endParaRPr lang="en-US" sz="4400" kern="1200" dirty="0"/>
        </a:p>
      </dsp:txBody>
      <dsp:txXfrm>
        <a:off x="155809" y="204559"/>
        <a:ext cx="6988598" cy="2880142"/>
      </dsp:txXfrm>
    </dsp:sp>
    <dsp:sp modelId="{BCFB9639-2194-4377-9A9C-DB86B46009E6}">
      <dsp:nvSpPr>
        <dsp:cNvPr id="0" name=""/>
        <dsp:cNvSpPr/>
      </dsp:nvSpPr>
      <dsp:spPr>
        <a:xfrm>
          <a:off x="0" y="3333418"/>
          <a:ext cx="7300216" cy="3191760"/>
        </a:xfrm>
        <a:prstGeom prst="roundRect">
          <a:avLst/>
        </a:prstGeom>
        <a:gradFill rotWithShape="0">
          <a:gsLst>
            <a:gs pos="0">
              <a:schemeClr val="accent2">
                <a:hueOff val="-2482771"/>
                <a:satOff val="-3929"/>
                <a:lumOff val="-23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82771"/>
                <a:satOff val="-3929"/>
                <a:lumOff val="-23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82771"/>
                <a:satOff val="-3929"/>
                <a:lumOff val="-23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OT,  NAV , </a:t>
          </a:r>
          <a:r>
            <a:rPr lang="en-US" sz="4800" kern="1200" dirty="0" err="1"/>
            <a:t>praksisplass</a:t>
          </a:r>
          <a:r>
            <a:rPr lang="en-US" sz="4800" kern="1200" dirty="0"/>
            <a:t> , IPS </a:t>
          </a:r>
          <a:r>
            <a:rPr lang="en-US" sz="4800" kern="1200" dirty="0" err="1"/>
            <a:t>ung</a:t>
          </a:r>
          <a:br>
            <a:rPr lang="en-US" sz="4800" kern="1200" dirty="0"/>
          </a:br>
          <a:r>
            <a:rPr lang="en-US" sz="4800" kern="1200" dirty="0"/>
            <a:t>	SAMARBEIDE</a:t>
          </a:r>
        </a:p>
      </dsp:txBody>
      <dsp:txXfrm>
        <a:off x="155809" y="3489227"/>
        <a:ext cx="6988598" cy="28801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02EC-E8E0-46B2-82C1-0BFAE5D94994}">
      <dsp:nvSpPr>
        <dsp:cNvPr id="0" name=""/>
        <dsp:cNvSpPr/>
      </dsp:nvSpPr>
      <dsp:spPr>
        <a:xfrm>
          <a:off x="0" y="0"/>
          <a:ext cx="574468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251EE8-3548-493A-87A2-4AE80EF6771B}">
      <dsp:nvSpPr>
        <dsp:cNvPr id="0" name=""/>
        <dsp:cNvSpPr/>
      </dsp:nvSpPr>
      <dsp:spPr>
        <a:xfrm>
          <a:off x="0" y="0"/>
          <a:ext cx="5744684" cy="236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Et forskningsprosjekt på interprofesjonelt samarbeid om elever med spesielle utfordringer på en skole (Borg, &amp; Drange, 2019)</a:t>
          </a:r>
          <a:endParaRPr lang="en-US" sz="2600" kern="1200" dirty="0"/>
        </a:p>
      </dsp:txBody>
      <dsp:txXfrm>
        <a:off x="0" y="0"/>
        <a:ext cx="5744684" cy="2363137"/>
      </dsp:txXfrm>
    </dsp:sp>
    <dsp:sp modelId="{D74AEC23-F7F9-4DFC-8A40-43F4C06A65E4}">
      <dsp:nvSpPr>
        <dsp:cNvPr id="0" name=""/>
        <dsp:cNvSpPr/>
      </dsp:nvSpPr>
      <dsp:spPr>
        <a:xfrm>
          <a:off x="0" y="2363137"/>
          <a:ext cx="574468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967490-5A54-4011-87C5-1C93A712B95F}">
      <dsp:nvSpPr>
        <dsp:cNvPr id="0" name=""/>
        <dsp:cNvSpPr/>
      </dsp:nvSpPr>
      <dsp:spPr>
        <a:xfrm>
          <a:off x="0" y="2363137"/>
          <a:ext cx="5744684" cy="236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Tverrprofesjonelt samarbeid innenfor skolesammenheng med fokus på ledelse, organisering, og gjennomføring (LOG) (Saltkjel et al., 2018; Malmberg-</a:t>
          </a:r>
          <a:r>
            <a:rPr lang="nb-NO" sz="2600" kern="1200" dirty="0" err="1"/>
            <a:t>Heimonen</a:t>
          </a:r>
          <a:r>
            <a:rPr lang="nb-NO" sz="2600" kern="1200" dirty="0"/>
            <a:t> et al, 2020).</a:t>
          </a:r>
          <a:endParaRPr lang="en-US" sz="2600" kern="1200" dirty="0"/>
        </a:p>
      </dsp:txBody>
      <dsp:txXfrm>
        <a:off x="0" y="2363137"/>
        <a:ext cx="5744684" cy="2363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0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9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8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5/9/2023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6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universitetsforlaget.no/sett-hort-og-forstatt-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yrk.n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4D8F0-8ADF-41F0-B6EF-EDCB0778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682B8C-4240-452F-96C1-4CD7E59B5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2E986DD-2E0C-40E9-A0B4-1492E7C9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1147CC-0146-459F-AC50-3DE54A0E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8971EE-FF2D-4E91-9815-2CCC6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921A2CC-9B13-43D7-8074-9B7479CE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7D92DE-9334-4F12-AD6B-8548D4F9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0364" y="1215898"/>
            <a:ext cx="3959478" cy="4710717"/>
            <a:chOff x="1674895" y="1345036"/>
            <a:chExt cx="5428610" cy="42109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39D0FC-B65F-4D5D-A8AD-6D0E6C4D6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3AFBF5-FA42-4BA8-BCE4-E37A127A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E1E800F-93B7-4AB7-B63A-E4C4E9C2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027288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0FFD0-6598-359F-1299-96C7131C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980" y="1274547"/>
            <a:ext cx="3394706" cy="2783077"/>
          </a:xfrm>
        </p:spPr>
        <p:txBody>
          <a:bodyPr>
            <a:normAutofit/>
          </a:bodyPr>
          <a:lstStyle/>
          <a:p>
            <a:pPr algn="l"/>
            <a:r>
              <a:rPr lang="nb-NO" dirty="0" err="1"/>
              <a:t>dettegir</a:t>
            </a:r>
            <a:r>
              <a:rPr lang="nb-NO" dirty="0"/>
              <a:t> håp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F01A6-7C7B-86A0-603E-6B7A4742B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80" y="4149700"/>
            <a:ext cx="3394706" cy="1492402"/>
          </a:xfrm>
        </p:spPr>
        <p:txBody>
          <a:bodyPr>
            <a:normAutofit/>
          </a:bodyPr>
          <a:lstStyle/>
          <a:p>
            <a:pPr algn="l"/>
            <a:r>
              <a:rPr lang="nb-NO" dirty="0"/>
              <a:t>Verktøy for livsmestring og psykisk helse i skolen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A59942-B6FE-4CF6-8242-F6EE3231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D9628C-9189-4868-B8AA-1727266F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F05241-2204-496E-AD1F-68B31922B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 descr="A picture containing transport, tire, bike, bicycle wheel&#10;&#10;Description automatically generated">
            <a:extLst>
              <a:ext uri="{FF2B5EF4-FFF2-40B4-BE49-F238E27FC236}">
                <a16:creationId xmlns:a16="http://schemas.microsoft.com/office/drawing/2014/main" id="{F2A28294-A1B2-4712-CF14-86DDE8EF4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67" y="1804557"/>
            <a:ext cx="3928534" cy="2946400"/>
          </a:xfrm>
          <a:prstGeom prst="rect">
            <a:avLst/>
          </a:prstGeom>
        </p:spPr>
      </p:pic>
      <p:pic>
        <p:nvPicPr>
          <p:cNvPr id="15" name="Picture 14" descr="A mannequin wearing a green shirt and jeans&#10;&#10;Description automatically generated with medium confidence">
            <a:extLst>
              <a:ext uri="{FF2B5EF4-FFF2-40B4-BE49-F238E27FC236}">
                <a16:creationId xmlns:a16="http://schemas.microsoft.com/office/drawing/2014/main" id="{E764C7DD-FBB8-BEB8-4517-7F025A512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49" y="978695"/>
            <a:ext cx="2778051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0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8B97-CBF5-8492-89E6-D7D329F86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5B58-6080-40B3-1252-CF3429DE0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792"/>
            <a:ext cx="10515600" cy="4656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latin typeface="Times New Roman" panose="02020603050405020304" pitchFamily="18" charset="0"/>
                <a:ea typeface="DengXian" panose="02010600030101010101" pitchFamily="2" charset="-122"/>
              </a:rPr>
              <a:t>Mobbet på ungdomsskole, slet på skolen, ingen karakterer på </a:t>
            </a:r>
            <a:r>
              <a:rPr lang="nb-NO" sz="36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vgs</a:t>
            </a:r>
            <a:br>
              <a:rPr lang="nb-NO" sz="3600" dirty="0">
                <a:latin typeface="Times New Roman" panose="02020603050405020304" pitchFamily="18" charset="0"/>
                <a:ea typeface="DengXian" panose="02010600030101010101" pitchFamily="2" charset="-122"/>
              </a:rPr>
            </a:br>
            <a:endParaRPr lang="nb-NO" sz="36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nb-NO" sz="3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«Bygg og anlegg var egentlig bare skole som handlet om alt rundt den bransjen. </a:t>
            </a:r>
            <a:br>
              <a:rPr lang="nb-NO" sz="3600" dirty="0">
                <a:latin typeface="Times New Roman" panose="02020603050405020304" pitchFamily="18" charset="0"/>
                <a:ea typeface="DengXian" panose="02010600030101010101" pitchFamily="2" charset="-122"/>
              </a:rPr>
            </a:br>
            <a:br>
              <a:rPr lang="nb-NO" sz="3600" dirty="0">
                <a:latin typeface="Times New Roman" panose="02020603050405020304" pitchFamily="18" charset="0"/>
                <a:ea typeface="DengXian" panose="02010600030101010101" pitchFamily="2" charset="-122"/>
              </a:rPr>
            </a:br>
            <a:r>
              <a:rPr lang="nb-NO" sz="3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Ikke nødvendigvis kun snekker, som jeg var </a:t>
            </a:r>
          </a:p>
          <a:p>
            <a:pPr marL="0" indent="0">
              <a:buNone/>
            </a:pPr>
            <a:r>
              <a:rPr lang="nb-NO" sz="3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ute etter på den tiden.   </a:t>
            </a:r>
            <a:r>
              <a:rPr lang="nb-NO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Jeg ga opp </a:t>
            </a:r>
            <a:r>
              <a:rPr lang="nb-NO" sz="3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» </a:t>
            </a:r>
            <a:endParaRPr lang="nb-NO" sz="3600" dirty="0"/>
          </a:p>
        </p:txBody>
      </p:sp>
      <p:pic>
        <p:nvPicPr>
          <p:cNvPr id="6146" name="Picture 2" descr="Snekker - YouTube">
            <a:extLst>
              <a:ext uri="{FF2B5EF4-FFF2-40B4-BE49-F238E27FC236}">
                <a16:creationId xmlns:a16="http://schemas.microsoft.com/office/drawing/2014/main" id="{E3C12563-3B86-A491-80CD-A09491FC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78" y="3896323"/>
            <a:ext cx="2822531" cy="28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34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32F6-BFE3-FEB7-3EA4-3C5A516F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gjorde vi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024F-966C-7F82-D5EB-F2A996279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Samtale og praktiske øvelser</a:t>
            </a:r>
          </a:p>
          <a:p>
            <a:r>
              <a:rPr lang="nb-NO" sz="4400" dirty="0"/>
              <a:t>Lete etter gull</a:t>
            </a:r>
          </a:p>
          <a:p>
            <a:r>
              <a:rPr lang="nb-NO" sz="4400" dirty="0"/>
              <a:t>Morsomme aktiviteter</a:t>
            </a:r>
          </a:p>
          <a:p>
            <a:r>
              <a:rPr lang="nb-NO" sz="4400" dirty="0"/>
              <a:t>Komme i gang med dagen</a:t>
            </a:r>
          </a:p>
          <a:p>
            <a:r>
              <a:rPr lang="nb-NO" sz="4400" dirty="0"/>
              <a:t>Noe å glede seg til</a:t>
            </a:r>
          </a:p>
        </p:txBody>
      </p:sp>
      <p:pic>
        <p:nvPicPr>
          <p:cNvPr id="5122" name="Picture 2" descr="Glede er en av de vanlige følelsene. Hva gjør deg glad? — Ung.no">
            <a:extLst>
              <a:ext uri="{FF2B5EF4-FFF2-40B4-BE49-F238E27FC236}">
                <a16:creationId xmlns:a16="http://schemas.microsoft.com/office/drawing/2014/main" id="{69C2D304-CB4A-64B2-EF16-9C0033DD2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r="21934"/>
          <a:stretch/>
        </p:blipFill>
        <p:spPr bwMode="auto">
          <a:xfrm>
            <a:off x="8342334" y="890803"/>
            <a:ext cx="340707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5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2FE0-B98E-D4E2-7F54-597559F7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79"/>
            <a:ext cx="10515600" cy="1325563"/>
          </a:xfrm>
        </p:spPr>
        <p:txBody>
          <a:bodyPr/>
          <a:lstStyle/>
          <a:p>
            <a:r>
              <a:rPr lang="nb-NO" dirty="0"/>
              <a:t>Pål: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ED766-FD66-F6E8-36C3-2FE7CF89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135772"/>
            <a:ext cx="10617200" cy="504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dirty="0"/>
              <a:t>En gang tidlig i ungdomsskolen hadde de fiksa på sykler</a:t>
            </a:r>
          </a:p>
          <a:p>
            <a:pPr marL="0" indent="0">
              <a:buNone/>
            </a:pPr>
            <a:r>
              <a:rPr lang="nb-NO" sz="3200" dirty="0"/>
              <a:t>Vi fant noen sykler, bytte dekk og kom i gang med livet</a:t>
            </a:r>
          </a:p>
          <a:p>
            <a:pPr marL="0" indent="0">
              <a:buNone/>
            </a:pPr>
            <a:r>
              <a:rPr lang="nb-NO" sz="3200" dirty="0"/>
              <a:t> OG mye samtaler – og han var i gang etter 5 uker</a:t>
            </a:r>
          </a:p>
        </p:txBody>
      </p:sp>
      <p:pic>
        <p:nvPicPr>
          <p:cNvPr id="16" name="Picture 15" descr="A picture containing transport, tire, bike, bicycle wheel&#10;&#10;Description automatically generated">
            <a:extLst>
              <a:ext uri="{FF2B5EF4-FFF2-40B4-BE49-F238E27FC236}">
                <a16:creationId xmlns:a16="http://schemas.microsoft.com/office/drawing/2014/main" id="{57C93863-437C-0E36-5B3C-6DD8416C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8" y="3429000"/>
            <a:ext cx="3928534" cy="2946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40443A2-4467-2983-809A-7C613E9ECFFA}"/>
              </a:ext>
            </a:extLst>
          </p:cNvPr>
          <p:cNvGrpSpPr/>
          <p:nvPr/>
        </p:nvGrpSpPr>
        <p:grpSpPr>
          <a:xfrm>
            <a:off x="5563402" y="3224463"/>
            <a:ext cx="6385210" cy="3378305"/>
            <a:chOff x="8194199" y="1992644"/>
            <a:chExt cx="2623030" cy="15089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327DF2-5738-DAD1-98A3-312E989B4C5B}"/>
                </a:ext>
              </a:extLst>
            </p:cNvPr>
            <p:cNvSpPr/>
            <p:nvPr/>
          </p:nvSpPr>
          <p:spPr>
            <a:xfrm>
              <a:off x="8302332" y="1992644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A53083-2A00-35C3-4148-A482CECC8305}"/>
                </a:ext>
              </a:extLst>
            </p:cNvPr>
            <p:cNvSpPr txBox="1"/>
            <p:nvPr/>
          </p:nvSpPr>
          <p:spPr>
            <a:xfrm>
              <a:off x="8194199" y="1992644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kern="1200" dirty="0"/>
                <a:t>La ungdommens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kern="1200" dirty="0"/>
                <a:t>EGNE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kern="1200" dirty="0"/>
                <a:t>ressurser brukes i prosessen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884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2FE0-B98E-D4E2-7F54-597559F7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4588"/>
          </a:xfrm>
        </p:spPr>
        <p:txBody>
          <a:bodyPr>
            <a:normAutofit/>
          </a:bodyPr>
          <a:lstStyle/>
          <a:p>
            <a:r>
              <a:rPr lang="nb-NO" dirty="0"/>
              <a:t>Pål: Autonomi, kompetanse og felleskap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ED766-FD66-F6E8-36C3-2FE7CF89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" y="1825625"/>
            <a:ext cx="119062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dirty="0"/>
              <a:t>Praksis i elektrobutikk i samarbeid med NAV</a:t>
            </a:r>
          </a:p>
          <a:p>
            <a:pPr marL="0" indent="0">
              <a:buNone/>
            </a:pPr>
            <a:r>
              <a:rPr lang="nb-NO" sz="4000" dirty="0"/>
              <a:t>Nødvendig med mye oppfølging i bedriften. Fikk jobb !</a:t>
            </a:r>
          </a:p>
          <a:p>
            <a:pPr marL="0" indent="0">
              <a:buNone/>
            </a:pPr>
            <a:endParaRPr lang="nb-NO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BE9AD-7DAE-5E04-5B89-CC1EF357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25" y="3654050"/>
            <a:ext cx="5325236" cy="29543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F7246-86FF-B695-AA0D-68547C29A59D}"/>
              </a:ext>
            </a:extLst>
          </p:cNvPr>
          <p:cNvGrpSpPr/>
          <p:nvPr/>
        </p:nvGrpSpPr>
        <p:grpSpPr>
          <a:xfrm>
            <a:off x="9651196" y="4967292"/>
            <a:ext cx="2563469" cy="1525582"/>
            <a:chOff x="8302332" y="1976000"/>
            <a:chExt cx="2563469" cy="15255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7C10C4-BB06-C349-4657-2414C013A204}"/>
                </a:ext>
              </a:extLst>
            </p:cNvPr>
            <p:cNvSpPr/>
            <p:nvPr/>
          </p:nvSpPr>
          <p:spPr>
            <a:xfrm>
              <a:off x="8302332" y="1992644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4BA8DA-F2C7-5172-158E-CF1AB9B26BB5}"/>
                </a:ext>
              </a:extLst>
            </p:cNvPr>
            <p:cNvSpPr txBox="1"/>
            <p:nvPr/>
          </p:nvSpPr>
          <p:spPr>
            <a:xfrm>
              <a:off x="8350904" y="1976000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800" kern="1200" dirty="0"/>
                <a:t>La ungdommens EGNE ressurser brukes i prosessen</a:t>
              </a:r>
              <a:endParaRPr lang="en-US" sz="1800" kern="1200" dirty="0"/>
            </a:p>
          </p:txBody>
        </p:sp>
      </p:grpSp>
      <p:pic>
        <p:nvPicPr>
          <p:cNvPr id="7170" name="Picture 2" descr="Students Teacher Working Project Stock Illustrations – 45 Students Teacher  Working Project Stock Illustrations, Vectors &amp; Clipart - Dreamstime">
            <a:extLst>
              <a:ext uri="{FF2B5EF4-FFF2-40B4-BE49-F238E27FC236}">
                <a16:creationId xmlns:a16="http://schemas.microsoft.com/office/drawing/2014/main" id="{5B50116F-13D3-64B4-4E74-C9EF574F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4" y="3231193"/>
            <a:ext cx="3578576" cy="33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45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AEC8-12DE-EAD3-3702-26BC5F1C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6" y="1122362"/>
            <a:ext cx="6042394" cy="54308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dirty="0"/>
              <a:t>I </a:t>
            </a:r>
            <a:r>
              <a:rPr lang="en-US" sz="4900" dirty="0" err="1"/>
              <a:t>skole</a:t>
            </a:r>
            <a:r>
              <a:rPr lang="en-US" sz="4900" dirty="0"/>
              <a:t>, </a:t>
            </a:r>
            <a:r>
              <a:rPr lang="en-US" sz="4900" dirty="0" err="1"/>
              <a:t>på</a:t>
            </a:r>
            <a:r>
              <a:rPr lang="en-US" sz="4900" dirty="0"/>
              <a:t> </a:t>
            </a:r>
            <a:r>
              <a:rPr lang="en-US" sz="4900" dirty="0" err="1"/>
              <a:t>vei</a:t>
            </a:r>
            <a:r>
              <a:rPr lang="en-US" sz="4900" dirty="0"/>
              <a:t> </a:t>
            </a:r>
            <a:r>
              <a:rPr lang="en-US" sz="4900" dirty="0" err="1"/>
              <a:t>til</a:t>
            </a:r>
            <a:r>
              <a:rPr lang="en-US" sz="4900" dirty="0"/>
              <a:t> </a:t>
            </a:r>
            <a:r>
              <a:rPr lang="en-US" sz="4900" dirty="0" err="1"/>
              <a:t>jobb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-</a:t>
            </a:r>
            <a:r>
              <a:rPr lang="en-US" sz="4000" dirty="0" err="1"/>
              <a:t>inkluderingskompetanse</a:t>
            </a:r>
            <a:br>
              <a:rPr lang="en-US" sz="4000" dirty="0"/>
            </a:br>
            <a:r>
              <a:rPr lang="en-US" sz="4000" dirty="0"/>
              <a:t>-</a:t>
            </a:r>
            <a:r>
              <a:rPr lang="en-US" sz="4000" dirty="0" err="1"/>
              <a:t>tett</a:t>
            </a:r>
            <a:r>
              <a:rPr lang="en-US" sz="4000" dirty="0"/>
              <a:t> </a:t>
            </a:r>
            <a:r>
              <a:rPr lang="en-US" sz="4000" dirty="0" err="1"/>
              <a:t>individuell</a:t>
            </a:r>
            <a:r>
              <a:rPr lang="en-US" sz="4000" dirty="0"/>
              <a:t> </a:t>
            </a:r>
            <a:r>
              <a:rPr lang="en-US" sz="4000" dirty="0" err="1"/>
              <a:t>oppfølging</a:t>
            </a:r>
            <a:br>
              <a:rPr lang="en-US" sz="4000" dirty="0"/>
            </a:br>
            <a:r>
              <a:rPr lang="en-US" sz="4000" dirty="0"/>
              <a:t>-</a:t>
            </a:r>
            <a:r>
              <a:rPr lang="en-US" sz="4000" dirty="0" err="1"/>
              <a:t>jobbmatch</a:t>
            </a:r>
            <a:br>
              <a:rPr lang="en-US" sz="4000" dirty="0"/>
            </a:br>
            <a:r>
              <a:rPr lang="en-US" sz="4000" dirty="0"/>
              <a:t>-</a:t>
            </a:r>
            <a:r>
              <a:rPr lang="en-US" sz="4000" dirty="0" err="1"/>
              <a:t>proaktiv</a:t>
            </a:r>
            <a:r>
              <a:rPr lang="en-US" sz="4000" dirty="0"/>
              <a:t> dialog med </a:t>
            </a:r>
            <a:r>
              <a:rPr lang="en-US" sz="4000" dirty="0" err="1"/>
              <a:t>arbeidsgiver</a:t>
            </a:r>
            <a:r>
              <a:rPr lang="en-US" sz="4000" dirty="0"/>
              <a:t> </a:t>
            </a:r>
            <a:r>
              <a:rPr lang="en-US" sz="4000" dirty="0" err="1"/>
              <a:t>og</a:t>
            </a:r>
            <a:r>
              <a:rPr lang="en-US" sz="4000" dirty="0"/>
              <a:t> </a:t>
            </a:r>
            <a:r>
              <a:rPr lang="en-US" sz="4000" dirty="0" err="1"/>
              <a:t>skole</a:t>
            </a:r>
            <a:br>
              <a:rPr lang="en-US" sz="4000" dirty="0"/>
            </a:br>
            <a:r>
              <a:rPr lang="en-US" sz="4000" dirty="0"/>
              <a:t>-</a:t>
            </a:r>
            <a:r>
              <a:rPr lang="en-US" sz="4000" dirty="0" err="1"/>
              <a:t>karriereplan</a:t>
            </a:r>
            <a:endParaRPr lang="en-US" sz="23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F086D9-D141-5BF2-6814-0135F4507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8" b="1"/>
          <a:stretch/>
        </p:blipFill>
        <p:spPr>
          <a:xfrm rot="5400000">
            <a:off x="6446585" y="-232756"/>
            <a:ext cx="6858000" cy="73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8437-5F75-A9BE-FDF4-EDDF12A6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7200" dirty="0">
                <a:latin typeface="Calibri" panose="020F0502020204030204" pitchFamily="34" charset="0"/>
                <a:cs typeface="Times New Roman" panose="02020603050405020304" pitchFamily="18" charset="0"/>
              </a:rPr>
              <a:t>Else: lite tro på seg selv</a:t>
            </a:r>
            <a:endParaRPr lang="nb-NO" sz="19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A608B-9B81-0C7D-DF44-AEF68BCD0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800" dirty="0"/>
              <a:t>Hva er mestring og mestringsøvelser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3E1F7-F873-36A9-37DE-FED24FE7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434" y="2749607"/>
            <a:ext cx="5182049" cy="374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527E03-E13D-FEC0-B544-93B610B9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5" y="3167581"/>
            <a:ext cx="3176976" cy="31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7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58437-5F75-A9BE-FDF4-EDDF12A6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750" y="396117"/>
            <a:ext cx="5764206" cy="1158857"/>
          </a:xfrm>
        </p:spPr>
        <p:txBody>
          <a:bodyPr anchor="b">
            <a:normAutofit/>
          </a:bodyPr>
          <a:lstStyle/>
          <a:p>
            <a:r>
              <a:rPr lang="nb-NO" dirty="0">
                <a:latin typeface="Calibri" panose="020F0502020204030204" pitchFamily="34" charset="0"/>
                <a:cs typeface="Times New Roman" panose="02020603050405020304" pitchFamily="18" charset="0"/>
              </a:rPr>
              <a:t>Else forteller:</a:t>
            </a:r>
            <a:endParaRPr lang="nb-NO" dirty="0"/>
          </a:p>
        </p:txBody>
      </p:sp>
      <p:grpSp>
        <p:nvGrpSpPr>
          <p:cNvPr id="1033" name="Graphic 38">
            <a:extLst>
              <a:ext uri="{FF2B5EF4-FFF2-40B4-BE49-F238E27FC236}">
                <a16:creationId xmlns:a16="http://schemas.microsoft.com/office/drawing/2014/main" id="{35C37387-FC74-4DFB-841A-B7688148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42D8A01F-F541-4FE1-9384-7A5B686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7067F35E-69E0-4628-B498-7058AF51F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7" name="Graphic 38">
            <a:extLst>
              <a:ext uri="{FF2B5EF4-FFF2-40B4-BE49-F238E27FC236}">
                <a16:creationId xmlns:a16="http://schemas.microsoft.com/office/drawing/2014/main" id="{CD0F749C-1D4C-430F-B946-6DAF4C309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2B331624-2D22-4B4E-A3E6-0D4F7949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1020173F-D274-41F7-8EF8-70D857D30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1" name="Oval 1040">
            <a:extLst>
              <a:ext uri="{FF2B5EF4-FFF2-40B4-BE49-F238E27FC236}">
                <a16:creationId xmlns:a16="http://schemas.microsoft.com/office/drawing/2014/main" id="{D9FE21DE-050D-4E27-A007-AAE4EF84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77EF10EC-D135-4F55-A642-AFA283DD9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vordan male vegg - Nordsjö Idé &amp; Design">
            <a:extLst>
              <a:ext uri="{FF2B5EF4-FFF2-40B4-BE49-F238E27FC236}">
                <a16:creationId xmlns:a16="http://schemas.microsoft.com/office/drawing/2014/main" id="{73430F0D-3FC9-207E-8B4C-B585401C2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 r="-1" b="-1"/>
          <a:stretch/>
        </p:blipFill>
        <p:spPr bwMode="auto">
          <a:xfrm>
            <a:off x="1526293" y="1554974"/>
            <a:ext cx="3555043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5" name="Graphic 4">
            <a:extLst>
              <a:ext uri="{FF2B5EF4-FFF2-40B4-BE49-F238E27FC236}">
                <a16:creationId xmlns:a16="http://schemas.microsoft.com/office/drawing/2014/main" id="{89D47E22-F192-4DEC-AE19-484993AE8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4D5B481D-50AE-46D4-9C2F-ADF882A44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7A9696D1-2645-4CDB-999E-2BCB171DD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EF893A7D-6FAA-4ABA-8FBF-12AE8BB15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5E098AA5-8EA7-4B49-A943-13BDB0687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42B7441F-24D2-47F6-AEF3-0B16E0EBD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F78C9959-A685-4BAF-98D3-38CEE7F61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65439F3-230A-42C1-985A-F3801AFD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3CA0CAF8-ABFC-4754-B816-1A982DB04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7197C506-00E2-4325-8F3D-B7A52BFAD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7C8AF387-37B3-40A6-BEB9-5F1D326D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5861A354-F1B5-4CFC-8B29-36A08A6E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C4239475-71DB-497A-B17E-B50BC0F12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8D9CF385-DC69-4555-8C67-BFB833B86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60" name="Graphic 4">
            <a:extLst>
              <a:ext uri="{FF2B5EF4-FFF2-40B4-BE49-F238E27FC236}">
                <a16:creationId xmlns:a16="http://schemas.microsoft.com/office/drawing/2014/main" id="{8546F01E-28C6-4D97-ACC0-50485CD54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>
              <a:alpha val="60000"/>
            </a:schemeClr>
          </a:solidFill>
        </p:grpSpPr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EB0908F7-1F79-4980-843B-7010EE8E8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73653996-A332-4C70-839A-B246E0543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99F15CE8-59C3-4EB5-9C7C-4BAAC5F7D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F61B38B2-7390-4304-A200-E656AE089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DA0DCEB4-FD1D-4E15-A000-1A9CB77DA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EDCE85A3-7077-4FEE-B140-C20B1A23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C4748CC5-5652-4C4F-A5CE-41DA8383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047D79CB-5BE7-49A3-8C81-10069023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2F449AC0-C0F3-4D2F-9134-78DDFD1B2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47A8DFB0-41C7-4703-BCC0-90226591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B1A0CFB7-B9CE-4B04-92B5-FE295DF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E7344B6F-954A-49BE-B5E9-19A09DC6B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F263CDF5-777C-406D-B2B2-0FF351D11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A608B-9B81-0C7D-DF44-AEF68BCD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750" y="1747591"/>
            <a:ext cx="6565131" cy="4714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400" dirty="0"/>
              <a:t>«Jeg malte halvparten av en halv vegg – og mislykkes – etterpå kom lærer og roste meg fordi jeg var så flink. </a:t>
            </a:r>
            <a:br>
              <a:rPr lang="nb-NO" sz="4400" dirty="0"/>
            </a:br>
            <a:r>
              <a:rPr lang="nb-NO" sz="7200" dirty="0"/>
              <a:t>Han </a:t>
            </a:r>
            <a:r>
              <a:rPr lang="nb-NO" sz="7200" dirty="0">
                <a:solidFill>
                  <a:srgbClr val="FFFF00"/>
                </a:solidFill>
              </a:rPr>
              <a:t>juger</a:t>
            </a:r>
            <a:r>
              <a:rPr lang="nb-NO" sz="7200" dirty="0"/>
              <a:t> ! </a:t>
            </a:r>
            <a:r>
              <a:rPr lang="nb-NO" sz="4800" dirty="0"/>
              <a:t>»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061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77AF-5882-8DF9-2EEE-7C5D779B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65375"/>
          </a:xfrm>
        </p:spPr>
        <p:txBody>
          <a:bodyPr>
            <a:normAutofit fontScale="90000"/>
          </a:bodyPr>
          <a:lstStyle/>
          <a:p>
            <a:r>
              <a:rPr lang="nb-NO" dirty="0"/>
              <a:t>Hva gjorde vi?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Jobbet med å gjøre dem til Agenter i eget liv</a:t>
            </a:r>
            <a:br>
              <a:rPr lang="nb-NO" dirty="0"/>
            </a:b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8368F0-54A0-FDE0-0F1F-1E7701E66A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07550" y="4889500"/>
            <a:ext cx="2584450" cy="18669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5B96DB-78BC-DF11-2C94-A9DC72C43C99}"/>
              </a:ext>
            </a:extLst>
          </p:cNvPr>
          <p:cNvGrpSpPr/>
          <p:nvPr/>
        </p:nvGrpSpPr>
        <p:grpSpPr>
          <a:xfrm>
            <a:off x="835440" y="2197100"/>
            <a:ext cx="7330659" cy="4234725"/>
            <a:chOff x="2713666" y="232216"/>
            <a:chExt cx="2570788" cy="15723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049B13-CAFE-ABF5-E679-13B94F8C1335}"/>
                </a:ext>
              </a:extLst>
            </p:cNvPr>
            <p:cNvSpPr/>
            <p:nvPr/>
          </p:nvSpPr>
          <p:spPr>
            <a:xfrm>
              <a:off x="2769557" y="232216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59A5A6-A5C9-09BA-89FC-E132A28F0D59}"/>
                </a:ext>
              </a:extLst>
            </p:cNvPr>
            <p:cNvSpPr txBox="1"/>
            <p:nvPr/>
          </p:nvSpPr>
          <p:spPr>
            <a:xfrm>
              <a:off x="2713666" y="295599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4000" kern="1200" dirty="0"/>
                <a:t>Oppmuntring for ekte utfordringer som er basert på ungdommenes EGNE ønsker sammen med fremsnakk og visualisering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85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6EC25-5028-CB08-B0FB-8D4B325B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89442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cap="all" spc="1500">
                <a:ea typeface="Source Sans Pro SemiBold" panose="020B0603030403020204" pitchFamily="34" charset="0"/>
              </a:rPr>
              <a:t>Hva betyr det i praksis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AD6DE2A7-B1C7-2E44-D8C9-83D61EF2C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629" y="1474182"/>
            <a:ext cx="3899155" cy="3899155"/>
          </a:xfrm>
          <a:prstGeom prst="rect">
            <a:avLst/>
          </a:prstGeom>
          <a:ln w="28575">
            <a:noFill/>
          </a:ln>
        </p:spPr>
      </p:pic>
      <p:sp>
        <p:nvSpPr>
          <p:cNvPr id="34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0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967D1-0BFF-268D-4911-A11D5D43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364" y="377893"/>
            <a:ext cx="7027102" cy="1187860"/>
          </a:xfrm>
        </p:spPr>
        <p:txBody>
          <a:bodyPr>
            <a:normAutofit/>
          </a:bodyPr>
          <a:lstStyle/>
          <a:p>
            <a:r>
              <a:rPr lang="nb-NO" sz="4000" dirty="0"/>
              <a:t>Øvelser med det ungdom liker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86F81D-B33A-9BBC-554A-711494F26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" b="1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60FE-7FAA-7608-2514-86B444BF5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nb-NO" sz="4400" dirty="0"/>
              <a:t>Bilder</a:t>
            </a:r>
          </a:p>
          <a:p>
            <a:r>
              <a:rPr lang="nb-NO" sz="4400" dirty="0"/>
              <a:t>Instagram</a:t>
            </a:r>
          </a:p>
          <a:p>
            <a:r>
              <a:rPr lang="nb-NO" sz="4400" dirty="0"/>
              <a:t>Markedsføringsfilm</a:t>
            </a:r>
          </a:p>
          <a:p>
            <a:r>
              <a:rPr lang="nb-NO" sz="4400" dirty="0"/>
              <a:t>Plakat</a:t>
            </a:r>
          </a:p>
          <a:p>
            <a:r>
              <a:rPr lang="nb-NO" sz="4400" dirty="0"/>
              <a:t>Maleri</a:t>
            </a:r>
          </a:p>
        </p:txBody>
      </p:sp>
      <p:grpSp>
        <p:nvGrpSpPr>
          <p:cNvPr id="206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2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19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221F-A9DF-E786-4532-7DB7FF2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Presentasjonen </a:t>
            </a:r>
            <a:r>
              <a:rPr lang="nb-NO" dirty="0" err="1"/>
              <a:t>idag</a:t>
            </a:r>
            <a:endParaRPr lang="nb-NO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CEDF83-5A36-DBC2-5CF9-62C870862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9830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707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38" name="Oval 103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912BC-3441-7304-155D-F0ADEE84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70" y="810622"/>
            <a:ext cx="5095277" cy="4605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cap="all" spc="1500" dirty="0" err="1">
                <a:ea typeface="Source Sans Pro SemiBold" panose="020B0603030403020204" pitchFamily="34" charset="0"/>
              </a:rPr>
              <a:t>Alternativ</a:t>
            </a:r>
            <a:r>
              <a:rPr lang="en-US" sz="3600" b="1" cap="all" spc="1500" dirty="0">
                <a:ea typeface="Source Sans Pro SemiBold" panose="020B0603030403020204" pitchFamily="34" charset="0"/>
              </a:rPr>
              <a:t> </a:t>
            </a:r>
            <a:r>
              <a:rPr lang="en-US" sz="3600" b="1" cap="all" spc="1500" dirty="0" err="1">
                <a:ea typeface="Source Sans Pro SemiBold" panose="020B0603030403020204" pitchFamily="34" charset="0"/>
              </a:rPr>
              <a:t>læring</a:t>
            </a:r>
            <a:r>
              <a:rPr lang="en-US" sz="3600" b="1" cap="all" spc="1500" dirty="0">
                <a:ea typeface="Source Sans Pro SemiBold" panose="020B0603030403020204" pitchFamily="34" charset="0"/>
              </a:rPr>
              <a:t>:</a:t>
            </a:r>
            <a:br>
              <a:rPr lang="en-US" sz="3600" b="1" cap="all" spc="1500" dirty="0">
                <a:ea typeface="Source Sans Pro SemiBold" panose="020B0603030403020204" pitchFamily="34" charset="0"/>
              </a:rPr>
            </a:br>
            <a:r>
              <a:rPr lang="en-US" sz="3600" b="1" cap="all" spc="1500" dirty="0">
                <a:ea typeface="Source Sans Pro SemiBold" panose="020B0603030403020204" pitchFamily="34" charset="0"/>
              </a:rPr>
              <a:t> </a:t>
            </a:r>
            <a:r>
              <a:rPr lang="en-US" sz="3600" b="1" cap="all" spc="1500" dirty="0" err="1">
                <a:ea typeface="Source Sans Pro SemiBold" panose="020B0603030403020204" pitchFamily="34" charset="0"/>
              </a:rPr>
              <a:t>Escaperoom</a:t>
            </a:r>
            <a:r>
              <a:rPr lang="en-US" sz="3600" b="1" cap="all" spc="1500" dirty="0">
                <a:ea typeface="Source Sans Pro SemiBold" panose="020B0603030403020204" pitchFamily="34" charset="0"/>
              </a:rPr>
              <a:t> </a:t>
            </a:r>
            <a:br>
              <a:rPr lang="en-US" sz="3600" b="1" cap="all" spc="1500" dirty="0">
                <a:ea typeface="Source Sans Pro SemiBold" panose="020B0603030403020204" pitchFamily="34" charset="0"/>
              </a:rPr>
            </a:br>
            <a:br>
              <a:rPr lang="en-US" sz="3600" b="1" cap="all" spc="1500" dirty="0">
                <a:ea typeface="Source Sans Pro SemiBold" panose="020B0603030403020204" pitchFamily="34" charset="0"/>
              </a:rPr>
            </a:br>
            <a:r>
              <a:rPr lang="en-US" sz="3600" b="1" cap="all" spc="1500" dirty="0" err="1">
                <a:ea typeface="Source Sans Pro SemiBold" panose="020B0603030403020204" pitchFamily="34" charset="0"/>
              </a:rPr>
              <a:t>som</a:t>
            </a:r>
            <a:r>
              <a:rPr lang="en-US" sz="3600" b="1" cap="all" spc="1500" dirty="0">
                <a:ea typeface="Source Sans Pro SemiBold" panose="020B0603030403020204" pitchFamily="34" charset="0"/>
              </a:rPr>
              <a:t> de </a:t>
            </a:r>
            <a:r>
              <a:rPr lang="en-US" sz="3600" b="1" cap="all" spc="1500" dirty="0" err="1">
                <a:ea typeface="Source Sans Pro SemiBold" panose="020B0603030403020204" pitchFamily="34" charset="0"/>
              </a:rPr>
              <a:t>lagerselv</a:t>
            </a:r>
            <a:endParaRPr lang="en-US" sz="3600" b="1" cap="all" spc="1500" dirty="0">
              <a:ea typeface="Source Sans Pro SemiBold" panose="020B0603030403020204" pitchFamily="34" charset="0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7F1016-CB95-5203-65F2-1561EA8F47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629" y="1961577"/>
            <a:ext cx="3899155" cy="292436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57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1" name="Oval 1060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3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24FC-69A3-5B10-DF64-469D44C6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Kompetanse i fag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97F3-B63E-EDA1-676F-98B114804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dirty="0"/>
              <a:t>Det var viktig å lære FAGET</a:t>
            </a:r>
          </a:p>
          <a:p>
            <a:pPr marL="0" indent="0">
              <a:buNone/>
            </a:pPr>
            <a:br>
              <a:rPr lang="nb-NO" sz="4000" dirty="0"/>
            </a:br>
            <a:r>
              <a:rPr lang="nb-NO" sz="4000" dirty="0"/>
              <a:t>- Hvordan drive med markedsføring</a:t>
            </a:r>
            <a:br>
              <a:rPr lang="nb-NO" sz="4000" dirty="0"/>
            </a:br>
            <a:r>
              <a:rPr lang="nb-NO" sz="4000" dirty="0"/>
              <a:t>- Hva er det som er MÅLGRUPPE</a:t>
            </a:r>
            <a:br>
              <a:rPr lang="nb-NO" sz="4000" dirty="0"/>
            </a:br>
            <a:r>
              <a:rPr lang="nb-NO" sz="4000" dirty="0"/>
              <a:t>- Hvilke VIRKEMIDLER</a:t>
            </a:r>
            <a:br>
              <a:rPr lang="nb-NO" sz="4000" dirty="0"/>
            </a:br>
            <a:r>
              <a:rPr lang="nb-NO" sz="4000" dirty="0"/>
              <a:t>- Hvordan bruke Instagram , Face, </a:t>
            </a:r>
            <a:r>
              <a:rPr lang="nb-NO" sz="4000" dirty="0" err="1"/>
              <a:t>Tiktok</a:t>
            </a:r>
            <a:br>
              <a:rPr lang="nb-NO" sz="4000" dirty="0"/>
            </a:br>
            <a:r>
              <a:rPr lang="nb-NO" sz="4000" dirty="0"/>
              <a:t>- Ta bilder og PRØVE  - KONKRET</a:t>
            </a:r>
          </a:p>
        </p:txBody>
      </p:sp>
      <p:pic>
        <p:nvPicPr>
          <p:cNvPr id="2050" name="Picture 2" descr="Ferske tall: Sosiale medier er de unges viktigste nyhetskilde">
            <a:extLst>
              <a:ext uri="{FF2B5EF4-FFF2-40B4-BE49-F238E27FC236}">
                <a16:creationId xmlns:a16="http://schemas.microsoft.com/office/drawing/2014/main" id="{26133852-5E2A-F181-1A16-8F9557DE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87" y="365125"/>
            <a:ext cx="3778685" cy="25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8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8437-5F75-A9BE-FDF4-EDDF12A6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>
                <a:latin typeface="Calibri" panose="020F0502020204030204" pitchFamily="34" charset="0"/>
                <a:cs typeface="Times New Roman" panose="02020603050405020304" pitchFamily="18" charset="0"/>
              </a:rPr>
              <a:t>Else : samarbeid med ANDRE org</a:t>
            </a:r>
            <a:endParaRPr lang="nb-NO" sz="1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A608B-9B81-0C7D-DF44-AEF68BCD0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4400" dirty="0"/>
              <a:t>Røde Kors har flere kurs hvor man kan lære</a:t>
            </a:r>
          </a:p>
          <a:p>
            <a:pPr marL="0" indent="0">
              <a:buNone/>
            </a:pPr>
            <a:r>
              <a:rPr lang="nb-NO" sz="4400" dirty="0"/>
              <a:t>-Førstehjelp</a:t>
            </a:r>
          </a:p>
          <a:p>
            <a:pPr marL="0" indent="0">
              <a:buNone/>
            </a:pPr>
            <a:r>
              <a:rPr lang="nb-NO" sz="4400" dirty="0"/>
              <a:t>- Besøksvenn … og mye mer</a:t>
            </a:r>
            <a:br>
              <a:rPr lang="nb-NO" sz="4400" dirty="0"/>
            </a:br>
            <a:endParaRPr lang="nb-NO" sz="4400" dirty="0"/>
          </a:p>
          <a:p>
            <a:pPr marL="0" indent="0">
              <a:buNone/>
            </a:pPr>
            <a:r>
              <a:rPr lang="nb-NO" sz="4400" dirty="0"/>
              <a:t>Else fikk </a:t>
            </a:r>
            <a:r>
              <a:rPr lang="nb-NO" sz="4400" dirty="0">
                <a:solidFill>
                  <a:srgbClr val="FFFF00"/>
                </a:solidFill>
              </a:rPr>
              <a:t>ekte ros </a:t>
            </a:r>
            <a:r>
              <a:rPr lang="nb-NO" sz="4400" dirty="0"/>
              <a:t>for </a:t>
            </a:r>
          </a:p>
          <a:p>
            <a:pPr marL="0" indent="0">
              <a:buNone/>
            </a:pPr>
            <a:r>
              <a:rPr lang="nb-NO" sz="4400" dirty="0"/>
              <a:t>ekte arbeid med </a:t>
            </a:r>
            <a:r>
              <a:rPr lang="nb-NO" sz="4400" dirty="0">
                <a:solidFill>
                  <a:srgbClr val="FFFF00"/>
                </a:solidFill>
              </a:rPr>
              <a:t>ekte mennesker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69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BF7A-69A1-0241-7ECB-3E067DBE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6" y="1122362"/>
            <a:ext cx="6162806" cy="5215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Opplæring</a:t>
            </a:r>
            <a:r>
              <a:rPr lang="en-US" sz="4000" dirty="0"/>
              <a:t> </a:t>
            </a:r>
            <a:r>
              <a:rPr lang="en-US" sz="4000" dirty="0" err="1"/>
              <a:t>til</a:t>
            </a:r>
            <a:r>
              <a:rPr lang="en-US" sz="4000" dirty="0"/>
              <a:t> </a:t>
            </a:r>
            <a:r>
              <a:rPr lang="en-US" sz="4000" dirty="0" err="1"/>
              <a:t>selvstendighet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Bandura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 err="1"/>
              <a:t>Mestringstro</a:t>
            </a:r>
            <a:br>
              <a:rPr lang="en-US" sz="4000" dirty="0"/>
            </a:br>
            <a:r>
              <a:rPr lang="en-US" sz="4000" dirty="0"/>
              <a:t>Agent i </a:t>
            </a:r>
            <a:r>
              <a:rPr lang="en-US" sz="4000" dirty="0" err="1"/>
              <a:t>eget</a:t>
            </a:r>
            <a:r>
              <a:rPr lang="en-US" sz="4000" dirty="0"/>
              <a:t> liv</a:t>
            </a:r>
            <a:br>
              <a:rPr lang="en-US" sz="4000" dirty="0"/>
            </a:br>
            <a:r>
              <a:rPr lang="en-US" sz="4000" dirty="0"/>
              <a:t>Foresight / </a:t>
            </a:r>
            <a:r>
              <a:rPr lang="en-US" sz="4000" dirty="0" err="1"/>
              <a:t>visualisering</a:t>
            </a:r>
            <a:br>
              <a:rPr lang="en-US" sz="4000" dirty="0"/>
            </a:br>
            <a:r>
              <a:rPr lang="en-US" sz="4000" dirty="0" err="1"/>
              <a:t>Selvregulering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5C6EED-07F2-1A93-B0F3-8521BEE50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8" b="1"/>
          <a:stretch/>
        </p:blipFill>
        <p:spPr>
          <a:xfrm rot="5400000">
            <a:off x="6504159" y="-351114"/>
            <a:ext cx="6858000" cy="73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2014-8325-562B-8355-63260148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Bente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E3F62-8798-4C0C-98F0-55663F11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6058" cy="4351338"/>
          </a:xfrm>
        </p:spPr>
        <p:txBody>
          <a:bodyPr>
            <a:normAutofit/>
          </a:bodyPr>
          <a:lstStyle/>
          <a:p>
            <a:r>
              <a:rPr lang="nb-NO" sz="6000" dirty="0"/>
              <a:t>Orket ikke mer skole</a:t>
            </a:r>
          </a:p>
          <a:p>
            <a:r>
              <a:rPr lang="nb-NO" sz="6000" dirty="0"/>
              <a:t>Utfordring med barnevern</a:t>
            </a:r>
          </a:p>
          <a:p>
            <a:r>
              <a:rPr lang="nb-NO" sz="6000" dirty="0"/>
              <a:t>Vanskelig med </a:t>
            </a:r>
            <a:r>
              <a:rPr lang="nb-NO" sz="6000" dirty="0">
                <a:solidFill>
                  <a:srgbClr val="FFFF00"/>
                </a:solidFill>
              </a:rPr>
              <a:t>å stole på </a:t>
            </a:r>
            <a:r>
              <a:rPr lang="nb-NO" sz="6000" dirty="0"/>
              <a:t>folk</a:t>
            </a:r>
          </a:p>
          <a:p>
            <a:r>
              <a:rPr lang="nb-NO" sz="6000" dirty="0">
                <a:solidFill>
                  <a:srgbClr val="FFFF00"/>
                </a:solidFill>
              </a:rPr>
              <a:t>Flink jente </a:t>
            </a:r>
            <a:r>
              <a:rPr lang="nb-NO" sz="6000" dirty="0"/>
              <a:t>med stort potensiale</a:t>
            </a:r>
          </a:p>
        </p:txBody>
      </p:sp>
    </p:spTree>
    <p:extLst>
      <p:ext uri="{BB962C8B-B14F-4D97-AF65-F5344CB8AC3E}">
        <p14:creationId xmlns:p14="http://schemas.microsoft.com/office/powerpoint/2010/main" val="326097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0015-3CD2-A821-FD06-F74BFA6F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Frykt og angst setter begrensninger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F7BB4-D0A2-8CA1-2A15-38E9F92E0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800" dirty="0">
                <a:solidFill>
                  <a:srgbClr val="FFFF00"/>
                </a:solidFill>
              </a:rPr>
              <a:t>Redd for å feile </a:t>
            </a:r>
            <a:r>
              <a:rPr lang="nb-NO" sz="4800" dirty="0"/>
              <a:t>i bedrift</a:t>
            </a:r>
          </a:p>
          <a:p>
            <a:r>
              <a:rPr lang="nb-NO" sz="4800" dirty="0"/>
              <a:t>Store krav til seg selv</a:t>
            </a:r>
          </a:p>
          <a:p>
            <a:r>
              <a:rPr lang="nb-NO" sz="4800" dirty="0"/>
              <a:t>Vanskelig med samarbeid</a:t>
            </a:r>
          </a:p>
          <a:p>
            <a:r>
              <a:rPr lang="nb-NO" sz="4800" dirty="0"/>
              <a:t>Vanskelig for</a:t>
            </a:r>
            <a:r>
              <a:rPr lang="nb-NO" sz="4800" dirty="0">
                <a:solidFill>
                  <a:srgbClr val="FFFF00"/>
                </a:solidFill>
              </a:rPr>
              <a:t> bedrift å tilrettelegge</a:t>
            </a:r>
          </a:p>
          <a:p>
            <a:r>
              <a:rPr lang="nb-NO" sz="4800" dirty="0"/>
              <a:t>Vanskelig å forklare for </a:t>
            </a:r>
            <a:r>
              <a:rPr lang="nb-NO" sz="4800" dirty="0" err="1"/>
              <a:t>bedrften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3443816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65EE6-FBC7-B8B9-9CCA-AFD41825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617" y="200417"/>
            <a:ext cx="8539470" cy="1254480"/>
          </a:xfrm>
        </p:spPr>
        <p:txBody>
          <a:bodyPr>
            <a:normAutofit/>
          </a:bodyPr>
          <a:lstStyle/>
          <a:p>
            <a:r>
              <a:rPr lang="nb-NO" sz="4000" dirty="0"/>
              <a:t>Virkelige  utfordringer i en organisasjon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2B87DC-D010-860F-2DD2-F1AF0A267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r="1" b="18909"/>
          <a:stretch/>
        </p:blipFill>
        <p:spPr bwMode="auto">
          <a:xfrm>
            <a:off x="188814" y="1667584"/>
            <a:ext cx="4032457" cy="403245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AEF45-67DA-DE74-73F1-B992DD970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086" y="1667584"/>
            <a:ext cx="7041956" cy="4504123"/>
          </a:xfrm>
        </p:spPr>
        <p:txBody>
          <a:bodyPr>
            <a:normAutofit/>
          </a:bodyPr>
          <a:lstStyle/>
          <a:p>
            <a:r>
              <a:rPr lang="nb-NO" sz="4400" dirty="0"/>
              <a:t>Klesutdeling – trengte hjelp til å selge klær</a:t>
            </a:r>
          </a:p>
          <a:p>
            <a:r>
              <a:rPr lang="nb-NO" sz="4400" dirty="0"/>
              <a:t>Bente kunne </a:t>
            </a:r>
            <a:r>
              <a:rPr lang="nb-NO" sz="4400" dirty="0" err="1"/>
              <a:t>Tise</a:t>
            </a:r>
            <a:r>
              <a:rPr lang="nb-NO" sz="4400" dirty="0"/>
              <a:t> og Finn</a:t>
            </a:r>
          </a:p>
          <a:p>
            <a:r>
              <a:rPr lang="nb-NO" sz="4400" dirty="0"/>
              <a:t>Bente tok fine bilder</a:t>
            </a:r>
          </a:p>
          <a:p>
            <a:r>
              <a:rPr lang="nb-NO" sz="4400" dirty="0"/>
              <a:t>Damene i Klesutdeling hadde et </a:t>
            </a:r>
            <a:r>
              <a:rPr lang="nb-NO" sz="4400" dirty="0">
                <a:solidFill>
                  <a:srgbClr val="FFFF00"/>
                </a:solidFill>
              </a:rPr>
              <a:t>stort hjerte</a:t>
            </a:r>
          </a:p>
          <a:p>
            <a:pPr marL="0" indent="0">
              <a:buNone/>
            </a:pPr>
            <a:endParaRPr lang="nb-NO" dirty="0"/>
          </a:p>
        </p:txBody>
      </p:sp>
      <p:grpSp>
        <p:nvGrpSpPr>
          <p:cNvPr id="308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96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08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2014-8325-562B-8355-63260148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Bente – behov for herding og </a:t>
            </a:r>
            <a:r>
              <a:rPr lang="nb-NO" dirty="0" err="1"/>
              <a:t>mostandskraft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E3F62-8798-4C0C-98F0-55663F115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/>
              <a:t>Organisasjonen Klesutdeling trengte hjelp og kunne ta imot Bente som hadde </a:t>
            </a:r>
            <a:r>
              <a:rPr lang="nb-NO" sz="3600" dirty="0">
                <a:solidFill>
                  <a:srgbClr val="FFFF00"/>
                </a:solidFill>
              </a:rPr>
              <a:t>fagkunnskap</a:t>
            </a:r>
            <a:r>
              <a:rPr lang="nb-NO" sz="3600" dirty="0"/>
              <a:t> om salg. De hjalp </a:t>
            </a:r>
            <a:r>
              <a:rPr lang="nb-NO" sz="3600" dirty="0">
                <a:solidFill>
                  <a:srgbClr val="FFFF00"/>
                </a:solidFill>
              </a:rPr>
              <a:t>hverandre</a:t>
            </a:r>
            <a:r>
              <a:rPr lang="nb-NO" sz="3600" dirty="0"/>
              <a:t> !</a:t>
            </a:r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Bente fikk hjelp til herding og </a:t>
            </a:r>
            <a:br>
              <a:rPr lang="nb-NO" sz="3600" dirty="0"/>
            </a:br>
            <a:r>
              <a:rPr lang="nb-NO" sz="3600" dirty="0"/>
              <a:t>fikk motstandskraft !</a:t>
            </a:r>
          </a:p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endParaRPr lang="nb-NO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7CC605-F8F3-339C-E567-B7D9091DEC30}"/>
              </a:ext>
            </a:extLst>
          </p:cNvPr>
          <p:cNvGrpSpPr/>
          <p:nvPr/>
        </p:nvGrpSpPr>
        <p:grpSpPr>
          <a:xfrm>
            <a:off x="7278019" y="3670545"/>
            <a:ext cx="4834020" cy="3026182"/>
            <a:chOff x="2769557" y="1992644"/>
            <a:chExt cx="2514897" cy="15089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A466C5-4A99-19EC-36BB-364136728AED}"/>
                </a:ext>
              </a:extLst>
            </p:cNvPr>
            <p:cNvSpPr/>
            <p:nvPr/>
          </p:nvSpPr>
          <p:spPr>
            <a:xfrm>
              <a:off x="2769557" y="1992644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098FBF-F8F1-E304-8CBF-3BB9BFA2C129}"/>
                </a:ext>
              </a:extLst>
            </p:cNvPr>
            <p:cNvSpPr txBox="1"/>
            <p:nvPr/>
          </p:nvSpPr>
          <p:spPr>
            <a:xfrm>
              <a:off x="2769557" y="1992644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kern="1200" dirty="0"/>
                <a:t>Hva er herding og motstandskraft. Hvordan lære å styre seg selv</a:t>
              </a:r>
              <a:br>
                <a:rPr lang="nb-NO" sz="1800" kern="1200" dirty="0"/>
              </a:b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8977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2014-8325-562B-8355-63260148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Bente –  Resiliens og selvregulering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E3F62-8798-4C0C-98F0-55663F11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07" y="1825625"/>
            <a:ext cx="11084293" cy="4351338"/>
          </a:xfrm>
        </p:spPr>
        <p:txBody>
          <a:bodyPr>
            <a:normAutofit/>
          </a:bodyPr>
          <a:lstStyle/>
          <a:p>
            <a:r>
              <a:rPr lang="nb-NO" sz="3200" dirty="0" err="1"/>
              <a:t>organiasjon</a:t>
            </a:r>
            <a:r>
              <a:rPr lang="nb-NO" sz="3200" dirty="0"/>
              <a:t> med </a:t>
            </a:r>
            <a:r>
              <a:rPr lang="nb-NO" sz="3200" dirty="0" err="1"/>
              <a:t>resiliente</a:t>
            </a:r>
            <a:r>
              <a:rPr lang="nb-NO" sz="3200" dirty="0"/>
              <a:t> strukturer  og resiliens hos ungdom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F96DD-AF40-ED3E-A5BC-613F42FF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3" t="59704" r="51000" b="16889"/>
          <a:stretch/>
        </p:blipFill>
        <p:spPr>
          <a:xfrm>
            <a:off x="1174282" y="2678373"/>
            <a:ext cx="6246796" cy="39322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7CC605-F8F3-339C-E567-B7D9091DEC30}"/>
              </a:ext>
            </a:extLst>
          </p:cNvPr>
          <p:cNvGrpSpPr/>
          <p:nvPr/>
        </p:nvGrpSpPr>
        <p:grpSpPr>
          <a:xfrm>
            <a:off x="8365107" y="4130384"/>
            <a:ext cx="2514897" cy="1508938"/>
            <a:chOff x="2769557" y="1992644"/>
            <a:chExt cx="2514897" cy="15089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A466C5-4A99-19EC-36BB-364136728AED}"/>
                </a:ext>
              </a:extLst>
            </p:cNvPr>
            <p:cNvSpPr/>
            <p:nvPr/>
          </p:nvSpPr>
          <p:spPr>
            <a:xfrm>
              <a:off x="2769557" y="1992644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098FBF-F8F1-E304-8CBF-3BB9BFA2C129}"/>
                </a:ext>
              </a:extLst>
            </p:cNvPr>
            <p:cNvSpPr txBox="1"/>
            <p:nvPr/>
          </p:nvSpPr>
          <p:spPr>
            <a:xfrm>
              <a:off x="2769557" y="1992644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800" kern="1200" dirty="0"/>
                <a:t>Hva er herding og motstandskraft. Hvordan lære å styre seg selv</a:t>
              </a:r>
              <a:br>
                <a:rPr lang="nb-NO" sz="1800" kern="1200" dirty="0"/>
              </a:b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32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E504-A0B0-9BEB-5C37-B89260B4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5910415"/>
          </a:xfrm>
        </p:spPr>
        <p:txBody>
          <a:bodyPr/>
          <a:lstStyle/>
          <a:p>
            <a:r>
              <a:rPr lang="nb-NO" dirty="0"/>
              <a:t>«Resiliens i skolen» (Olsen &amp; Traavik, 2017)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-Gode eksempler </a:t>
            </a:r>
            <a:br>
              <a:rPr lang="nb-NO" dirty="0"/>
            </a:br>
            <a:r>
              <a:rPr lang="nb-NO" dirty="0"/>
              <a:t>-Konkrete forslag</a:t>
            </a:r>
            <a:br>
              <a:rPr lang="nb-NO" dirty="0"/>
            </a:br>
            <a:r>
              <a:rPr lang="nb-NO" dirty="0"/>
              <a:t>-Forklarer noe av vanskene </a:t>
            </a:r>
            <a:br>
              <a:rPr lang="nb-NO" dirty="0"/>
            </a:br>
            <a:r>
              <a:rPr lang="nb-NO" dirty="0"/>
              <a:t> elevene opplever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B1B9A-5EC3-2DCA-7EC1-759D15F8A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991" y="2684066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45237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221F-A9DF-E786-4532-7DB7FF2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Phd</a:t>
            </a:r>
            <a:r>
              <a:rPr lang="nb-NO" dirty="0"/>
              <a:t> i yrkespedagogikk, </a:t>
            </a:r>
            <a:r>
              <a:rPr lang="nb-NO" dirty="0" err="1"/>
              <a:t>Oslomet</a:t>
            </a:r>
            <a:endParaRPr lang="nb-NO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CEDF83-5A36-DBC2-5CF9-62C870862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0746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3351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7" name="Rectangle 412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9" name="Freeform: Shape 4128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9124B-DFF9-B625-4A49-330140E1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nb-NO" sz="4100" dirty="0"/>
              <a:t>Torgeir: Ble tatt imot som en selger</a:t>
            </a:r>
          </a:p>
        </p:txBody>
      </p:sp>
      <p:sp>
        <p:nvSpPr>
          <p:cNvPr id="4131" name="Freeform: Shape 4130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33" name="Freeform: Shape 4132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D2B1-6B94-C4A5-44CC-761B0146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1" y="2125737"/>
            <a:ext cx="4788227" cy="4044463"/>
          </a:xfrm>
        </p:spPr>
        <p:txBody>
          <a:bodyPr>
            <a:normAutofit/>
          </a:bodyPr>
          <a:lstStyle/>
          <a:p>
            <a:r>
              <a:rPr lang="nb-NO" sz="4800" dirty="0"/>
              <a:t>Egen telefon </a:t>
            </a:r>
          </a:p>
          <a:p>
            <a:r>
              <a:rPr lang="nb-NO" sz="4800" dirty="0"/>
              <a:t>Egen epost </a:t>
            </a:r>
          </a:p>
          <a:p>
            <a:r>
              <a:rPr lang="nb-NO" sz="4800" dirty="0"/>
              <a:t>Egen pult</a:t>
            </a:r>
          </a:p>
          <a:p>
            <a:r>
              <a:rPr lang="nb-NO" sz="4800" dirty="0"/>
              <a:t>Egen liste å ringe</a:t>
            </a:r>
          </a:p>
        </p:txBody>
      </p:sp>
      <p:sp>
        <p:nvSpPr>
          <p:cNvPr id="4135" name="Freeform: Shape 4134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37" name="Freeform: Shape 4136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39" name="Freeform: Shape 4138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00" name="Picture 4" descr="Smarttelefonmelding Telefonsamtale Illustrasjon, gutt ...">
            <a:extLst>
              <a:ext uri="{FF2B5EF4-FFF2-40B4-BE49-F238E27FC236}">
                <a16:creationId xmlns:a16="http://schemas.microsoft.com/office/drawing/2014/main" id="{8DFC746E-0327-0241-9BB2-9422A366B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r="11748"/>
          <a:stretch/>
        </p:blipFill>
        <p:spPr bwMode="auto"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4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42" name="Freeform: Shape 4141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3" name="Freeform: Shape 4142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4" name="Freeform: Shape 4143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5" name="Freeform: Shape 4144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6" name="Freeform: Shape 4145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7215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24B-DFF9-B625-4A49-330140E1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Torgeir: Yrkesstolthet og glede i jobben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D2B1-6B94-C4A5-44CC-761B0146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Ekte bedriftsoppgaver</a:t>
            </a:r>
          </a:p>
          <a:p>
            <a:r>
              <a:rPr lang="nb-NO" sz="4000" dirty="0"/>
              <a:t>Bli en av gutta</a:t>
            </a:r>
          </a:p>
          <a:p>
            <a:r>
              <a:rPr lang="nb-NO" sz="4000" dirty="0"/>
              <a:t>Uniform</a:t>
            </a:r>
          </a:p>
          <a:p>
            <a:r>
              <a:rPr lang="nb-NO" sz="4000" dirty="0"/>
              <a:t>Få jobbe med </a:t>
            </a:r>
            <a:br>
              <a:rPr lang="nb-NO" sz="4000" dirty="0"/>
            </a:br>
            <a:r>
              <a:rPr lang="nb-NO" sz="4000" dirty="0"/>
              <a:t>interesser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AFA34-89A4-0D9C-902D-1644491E5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2444" r="28167" b="41926"/>
          <a:stretch/>
        </p:blipFill>
        <p:spPr>
          <a:xfrm>
            <a:off x="5579444" y="2491694"/>
            <a:ext cx="6612556" cy="43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58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24B-DFF9-B625-4A49-330140E1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Torgeir – fikk en knekk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D2B1-6B94-C4A5-44CC-761B0146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Bra start – god støtte i bedrift.</a:t>
            </a:r>
          </a:p>
          <a:p>
            <a:r>
              <a:rPr lang="nb-NO" sz="3600" dirty="0"/>
              <a:t>Møtte veggen – rusproblemer. </a:t>
            </a:r>
            <a:r>
              <a:rPr lang="nb-NO" sz="3600" dirty="0">
                <a:solidFill>
                  <a:srgbClr val="FFFF00"/>
                </a:solidFill>
              </a:rPr>
              <a:t>For stort PRESS i salg</a:t>
            </a:r>
          </a:p>
          <a:p>
            <a:r>
              <a:rPr lang="nb-NO" sz="3600" dirty="0">
                <a:solidFill>
                  <a:srgbClr val="FFFF00"/>
                </a:solidFill>
              </a:rPr>
              <a:t>Feil yrkesvalg som telefonselger</a:t>
            </a:r>
          </a:p>
          <a:p>
            <a:r>
              <a:rPr lang="nb-NO" sz="3600" dirty="0"/>
              <a:t>Fikk mulighet å prate – starte på nytt</a:t>
            </a:r>
          </a:p>
          <a:p>
            <a:r>
              <a:rPr lang="nb-NO" sz="3600" dirty="0"/>
              <a:t>Sett, hørt forstått ? NÅ i jobb 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AFA34-89A4-0D9C-902D-1644491E5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2444" r="28167" b="41926"/>
          <a:stretch/>
        </p:blipFill>
        <p:spPr>
          <a:xfrm>
            <a:off x="2331672" y="4983937"/>
            <a:ext cx="2285212" cy="15089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B3F9647-D2CA-AB09-F040-088937FC4FCD}"/>
              </a:ext>
            </a:extLst>
          </p:cNvPr>
          <p:cNvGrpSpPr/>
          <p:nvPr/>
        </p:nvGrpSpPr>
        <p:grpSpPr>
          <a:xfrm>
            <a:off x="7327726" y="3557392"/>
            <a:ext cx="4864274" cy="3128863"/>
            <a:chOff x="8302332" y="1919618"/>
            <a:chExt cx="2575469" cy="1581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8064AB-D2F8-E318-C8A1-4ACAB1077702}"/>
                </a:ext>
              </a:extLst>
            </p:cNvPr>
            <p:cNvSpPr/>
            <p:nvPr/>
          </p:nvSpPr>
          <p:spPr>
            <a:xfrm>
              <a:off x="8302332" y="1992644"/>
              <a:ext cx="2514897" cy="15089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D2E6D-4D78-C955-D840-76249CAA692E}"/>
                </a:ext>
              </a:extLst>
            </p:cNvPr>
            <p:cNvSpPr txBox="1"/>
            <p:nvPr/>
          </p:nvSpPr>
          <p:spPr>
            <a:xfrm>
              <a:off x="8362904" y="1919618"/>
              <a:ext cx="2514897" cy="1508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6000" kern="1200" dirty="0"/>
                <a:t>LYTT – SE og FORSTÅ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6122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3615-2293-99CB-CA2C-61344081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b-NO" sz="3700" b="0" i="0" u="sng">
                <a:effectLst/>
                <a:latin typeface="arial" panose="020B0604020202020204" pitchFamily="34" charset="0"/>
                <a:hlinkClick r:id="rId2"/>
              </a:rPr>
              <a:t>Sett, hørt og forstått? </a:t>
            </a:r>
            <a:endParaRPr lang="nb-NO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B2A6B-ED58-2BDD-26D9-77F958D2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254685"/>
            <a:ext cx="4559425" cy="4033381"/>
          </a:xfrm>
        </p:spPr>
        <p:txBody>
          <a:bodyPr anchor="ctr">
            <a:normAutofit/>
          </a:bodyPr>
          <a:lstStyle/>
          <a:p>
            <a:r>
              <a:rPr lang="nb-NO" sz="4000" b="0" i="0" dirty="0">
                <a:effectLst/>
                <a:latin typeface="GT-America-Regular"/>
              </a:rPr>
              <a:t>Om profesjonelle møter med unge i sårbare livssituasjoner</a:t>
            </a:r>
          </a:p>
          <a:p>
            <a:r>
              <a:rPr lang="nb-NO" sz="4000" dirty="0">
                <a:latin typeface="GT-America-Regular"/>
              </a:rPr>
              <a:t>Gode eksempler </a:t>
            </a:r>
          </a:p>
          <a:p>
            <a:r>
              <a:rPr lang="nb-NO" sz="4000" dirty="0">
                <a:latin typeface="GT-America-Regular"/>
              </a:rPr>
              <a:t>Annerkjennelse </a:t>
            </a:r>
            <a:endParaRPr lang="nb-NO" sz="4000" b="0" i="0" dirty="0">
              <a:effectLst/>
              <a:latin typeface="GT-America-Regular"/>
            </a:endParaRP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3F290-9284-4090-CFF4-C51D10616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5" r="-2" b="19657"/>
          <a:stretch/>
        </p:blipFill>
        <p:spPr>
          <a:xfrm>
            <a:off x="5470926" y="308008"/>
            <a:ext cx="5932272" cy="57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12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D07C-524E-CC37-8315-4A3A0DAC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nb-NO" sz="4000" dirty="0"/>
              <a:t>Utvidet Yrkesdidaktiske verktøykasse for livsmestring</a:t>
            </a:r>
            <a:br>
              <a:rPr lang="nb-NO" sz="4000" dirty="0"/>
            </a:br>
            <a:r>
              <a:rPr lang="nb-NO" b="1" dirty="0"/>
              <a:t>……prinsipper</a:t>
            </a:r>
            <a:endParaRPr lang="nb-NO" sz="40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0D902A-FEE2-39A7-AC21-EB4FF903D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656058"/>
              </p:ext>
            </p:extLst>
          </p:nvPr>
        </p:nvGraphicFramePr>
        <p:xfrm>
          <a:off x="685800" y="257537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5294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D07C-524E-CC37-8315-4A3A0DAC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45" y="819149"/>
            <a:ext cx="9906000" cy="6858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nb-NO" sz="4000" dirty="0"/>
              <a:t>Utvidet verktøykasse for yrkesfaglærere</a:t>
            </a:r>
            <a:br>
              <a:rPr lang="nb-NO" sz="4000" dirty="0"/>
            </a:br>
            <a:br>
              <a:rPr lang="en-US" sz="1600" dirty="0"/>
            </a:br>
            <a:r>
              <a:rPr lang="nb-NO" sz="4000" b="1" dirty="0"/>
              <a:t>……teori</a:t>
            </a:r>
            <a:endParaRPr lang="nb-NO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0D902A-FEE2-39A7-AC21-EB4FF903D5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8E8633-53FA-432D-4072-46296D470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5706293"/>
            <a:ext cx="10820400" cy="694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069C0-FB18-6B6D-DBFC-DC7262A04DB9}"/>
              </a:ext>
            </a:extLst>
          </p:cNvPr>
          <p:cNvSpPr txBox="1"/>
          <p:nvPr/>
        </p:nvSpPr>
        <p:spPr>
          <a:xfrm>
            <a:off x="685800" y="5762560"/>
            <a:ext cx="1104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Utgangspunkt og fundament: yrkesdidaktikk Hiim, 2013; erfaringslæring Dewey, 1938 ; </a:t>
            </a:r>
            <a:r>
              <a:rPr lang="nb-NO" dirty="0"/>
              <a:t>h</a:t>
            </a:r>
            <a:r>
              <a:rPr lang="nb-NO" sz="1800" dirty="0"/>
              <a:t>elhetlige yrkesprosesser Sund, 2005; </a:t>
            </a:r>
            <a:r>
              <a:rPr lang="nb-NO" dirty="0"/>
              <a:t>r</a:t>
            </a:r>
            <a:r>
              <a:rPr lang="nb-NO" sz="1800" dirty="0"/>
              <a:t>efleksjon, Schøn, 1987</a:t>
            </a:r>
            <a:r>
              <a:rPr lang="nb-NO" sz="1800"/>
              <a:t>; praksis </a:t>
            </a:r>
            <a:r>
              <a:rPr lang="nb-NO" sz="1800" dirty="0"/>
              <a:t>Lave og Wenger,1991</a:t>
            </a:r>
            <a:r>
              <a:rPr lang="nb-NO" dirty="0"/>
              <a:t> og</a:t>
            </a:r>
            <a:r>
              <a:rPr lang="nb-NO" sz="1800" dirty="0"/>
              <a:t> </a:t>
            </a:r>
            <a:r>
              <a:rPr lang="nb-NO" dirty="0"/>
              <a:t>yrkesk</a:t>
            </a:r>
            <a:r>
              <a:rPr lang="nb-NO" sz="1800" dirty="0"/>
              <a:t>ompetanse Dreyfus &amp; Dreyfus</a:t>
            </a:r>
            <a:r>
              <a:rPr lang="nb-NO" sz="1800"/>
              <a:t>, 1986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5883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DC2BC-90DD-1B37-5C3E-F3935D990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D040D-A199-1EA2-DFEE-7DC0EAFD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b-NO" sz="4000" dirty="0">
                <a:solidFill>
                  <a:srgbClr val="FFFFFF"/>
                </a:solidFill>
              </a:rPr>
              <a:t>PRAKTISK løsninger man må kjenne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979064-91B9-1891-496A-C5029EB7F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318864"/>
              </p:ext>
            </p:extLst>
          </p:nvPr>
        </p:nvGraphicFramePr>
        <p:xfrm>
          <a:off x="3599849" y="250257"/>
          <a:ext cx="7300216" cy="660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0364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46F0A5-708D-CE5A-0626-3AEF0875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014"/>
            <a:ext cx="10515600" cy="1325563"/>
          </a:xfrm>
        </p:spPr>
        <p:txBody>
          <a:bodyPr>
            <a:noAutofit/>
          </a:bodyPr>
          <a:lstStyle/>
          <a:p>
            <a:r>
              <a:rPr lang="nb-NO" sz="5400" dirty="0" err="1"/>
              <a:t>Resiliente</a:t>
            </a:r>
            <a:r>
              <a:rPr lang="nb-NO" sz="5400" dirty="0"/>
              <a:t> systemer ++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BDFE52-C549-6DF0-9E7B-11068FD49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47578"/>
            <a:ext cx="6096000" cy="4615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dirty="0"/>
              <a:t>UNGDOM: </a:t>
            </a:r>
          </a:p>
          <a:p>
            <a:r>
              <a:rPr lang="nb-NO" dirty="0"/>
              <a:t>Bygger grenser rundt seg selv</a:t>
            </a:r>
          </a:p>
          <a:p>
            <a:r>
              <a:rPr lang="nb-NO" dirty="0"/>
              <a:t>Øver på vanskelige situasjoner</a:t>
            </a:r>
          </a:p>
          <a:p>
            <a:r>
              <a:rPr lang="nb-NO" dirty="0"/>
              <a:t>Trene på å stoppe opp – tenke</a:t>
            </a:r>
          </a:p>
          <a:p>
            <a:r>
              <a:rPr lang="nb-NO" dirty="0"/>
              <a:t>Øve på handlingsalternativer</a:t>
            </a:r>
          </a:p>
          <a:p>
            <a:r>
              <a:rPr lang="nb-NO" dirty="0"/>
              <a:t>Lære om yrker og hva som kreves i situasjoner</a:t>
            </a:r>
          </a:p>
          <a:p>
            <a:r>
              <a:rPr lang="nb-NO" dirty="0"/>
              <a:t>Sette ord på frustrasjon</a:t>
            </a:r>
          </a:p>
          <a:p>
            <a:r>
              <a:rPr lang="nb-NO" dirty="0"/>
              <a:t>Ta egne valg med konsekvenser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C70B7-3B67-6F46-4E68-59A14556A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19" y="1302707"/>
            <a:ext cx="5650431" cy="5175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dirty="0"/>
              <a:t>SKOLEN:</a:t>
            </a:r>
          </a:p>
          <a:p>
            <a:r>
              <a:rPr lang="nb-NO" sz="3200" dirty="0"/>
              <a:t>Apparat på skolen som har faglig forståelse og kompetanse</a:t>
            </a:r>
          </a:p>
          <a:p>
            <a:r>
              <a:rPr lang="nb-NO" sz="3200" dirty="0"/>
              <a:t>Tåler at ungdommer presser grenser</a:t>
            </a:r>
          </a:p>
          <a:p>
            <a:r>
              <a:rPr lang="nb-NO" sz="3200" dirty="0"/>
              <a:t>Autoritativ klasseledelse</a:t>
            </a:r>
          </a:p>
          <a:p>
            <a:r>
              <a:rPr lang="nb-NO" sz="3200" dirty="0"/>
              <a:t>Relasjonskompetanse</a:t>
            </a:r>
          </a:p>
          <a:p>
            <a:r>
              <a:rPr lang="nb-NO" sz="3200" dirty="0"/>
              <a:t>Samarbeid med bedrifter</a:t>
            </a:r>
          </a:p>
        </p:txBody>
      </p:sp>
    </p:spTree>
    <p:extLst>
      <p:ext uri="{BB962C8B-B14F-4D97-AF65-F5344CB8AC3E}">
        <p14:creationId xmlns:p14="http://schemas.microsoft.com/office/powerpoint/2010/main" val="269672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F65999F-52CE-1B16-42FE-BCE3A4CA9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998" b="14774"/>
          <a:stretch/>
        </p:blipFill>
        <p:spPr>
          <a:xfrm>
            <a:off x="-4418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4F50E-F9CE-DE85-EC06-574009C8E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3439157" cy="4726276"/>
          </a:xfrm>
        </p:spPr>
        <p:txBody>
          <a:bodyPr>
            <a:normAutofit/>
          </a:bodyPr>
          <a:lstStyle/>
          <a:p>
            <a:pPr algn="r"/>
            <a:r>
              <a:rPr lang="nb-NO" sz="2200" dirty="0">
                <a:solidFill>
                  <a:srgbClr val="FFFFFF"/>
                </a:solidFill>
              </a:rPr>
              <a:t>lærer, psykolog, </a:t>
            </a:r>
            <a:r>
              <a:rPr lang="nb-NO" sz="2200" dirty="0" err="1">
                <a:solidFill>
                  <a:srgbClr val="FFFFFF"/>
                </a:solidFill>
              </a:rPr>
              <a:t>sosionom,logoped</a:t>
            </a:r>
            <a:r>
              <a:rPr lang="nb-NO" sz="2200" dirty="0">
                <a:solidFill>
                  <a:srgbClr val="FFFFFF"/>
                </a:solidFill>
              </a:rPr>
              <a:t>, etc., var forberedt til å presentere noen av sine viktige erfaringer </a:t>
            </a:r>
            <a:br>
              <a:rPr lang="nb-NO" sz="2200" dirty="0">
                <a:solidFill>
                  <a:srgbClr val="FFFFFF"/>
                </a:solidFill>
              </a:rPr>
            </a:br>
            <a:br>
              <a:rPr lang="nb-NO" sz="2200" dirty="0">
                <a:solidFill>
                  <a:srgbClr val="FFFFFF"/>
                </a:solidFill>
              </a:rPr>
            </a:br>
            <a:br>
              <a:rPr lang="nb-NO" sz="2200" dirty="0">
                <a:solidFill>
                  <a:srgbClr val="FFFFFF"/>
                </a:solidFill>
              </a:rPr>
            </a:br>
            <a:r>
              <a:rPr lang="nb-NO" sz="2200" dirty="0">
                <a:solidFill>
                  <a:srgbClr val="FFFFFF"/>
                </a:solidFill>
              </a:rPr>
              <a:t>Hensikten var å dele informasjon, lære av hverandre og se tiltak i en helhetlig sammenheng</a:t>
            </a:r>
            <a:br>
              <a:rPr lang="nb-NO" sz="2200" dirty="0">
                <a:solidFill>
                  <a:srgbClr val="FFFFFF"/>
                </a:solidFill>
              </a:rPr>
            </a:br>
            <a:endParaRPr lang="nb-NO" sz="2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40855B-D914-AA06-039D-C814B9A09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070757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2B88DB-BCD3-FEE3-355D-8714315EDD23}"/>
              </a:ext>
            </a:extLst>
          </p:cNvPr>
          <p:cNvSpPr txBox="1"/>
          <p:nvPr/>
        </p:nvSpPr>
        <p:spPr>
          <a:xfrm>
            <a:off x="452120" y="228267"/>
            <a:ext cx="6191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800" dirty="0"/>
              <a:t>Interprofesjonalitet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725667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02DF-6D09-4A5D-ADA2-20C6EEFB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Forskning videre ved YFL , </a:t>
            </a:r>
            <a:r>
              <a:rPr lang="nb-NO" dirty="0" err="1"/>
              <a:t>Oslomet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7E9C-275C-A14C-16B5-4F39B479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33" y="1565753"/>
            <a:ext cx="11515243" cy="4927121"/>
          </a:xfrm>
        </p:spPr>
        <p:txBody>
          <a:bodyPr>
            <a:normAutofit fontScale="92500"/>
          </a:bodyPr>
          <a:lstStyle/>
          <a:p>
            <a:r>
              <a:rPr lang="nb-NO" sz="4400" dirty="0"/>
              <a:t>Samarbeidsprosjekt yrkeslærerutdanning og arbeidsforskningsinstituttet: </a:t>
            </a:r>
            <a:r>
              <a:rPr lang="nb-NO" sz="4400" dirty="0">
                <a:solidFill>
                  <a:srgbClr val="FFFF00"/>
                </a:solidFill>
              </a:rPr>
              <a:t>arbeidsinkludering</a:t>
            </a:r>
          </a:p>
          <a:p>
            <a:r>
              <a:rPr lang="nb-NO" sz="4400" dirty="0"/>
              <a:t>Utprøving av verktøykasse i flere klasserom</a:t>
            </a:r>
          </a:p>
          <a:p>
            <a:r>
              <a:rPr lang="nb-NO" sz="4400" dirty="0"/>
              <a:t>Bruk av YFF faget for å få bedre overganger</a:t>
            </a:r>
          </a:p>
          <a:p>
            <a:r>
              <a:rPr lang="nb-NO" sz="4400" dirty="0"/>
              <a:t>Flere forsøk med læringssenter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5400" dirty="0"/>
              <a:t>Se </a:t>
            </a:r>
            <a:r>
              <a:rPr lang="nb-NO" sz="5400" dirty="0">
                <a:hlinkClick r:id="rId2"/>
              </a:rPr>
              <a:t>www.yrk.no</a:t>
            </a:r>
            <a:r>
              <a:rPr lang="nb-NO" sz="5400" dirty="0"/>
              <a:t> </a:t>
            </a:r>
          </a:p>
        </p:txBody>
      </p:sp>
      <p:pic>
        <p:nvPicPr>
          <p:cNvPr id="4" name="Picture 3" descr="A picture containing transport, tire, bike, bicycle wheel&#10;&#10;Description automatically generated">
            <a:extLst>
              <a:ext uri="{FF2B5EF4-FFF2-40B4-BE49-F238E27FC236}">
                <a16:creationId xmlns:a16="http://schemas.microsoft.com/office/drawing/2014/main" id="{7AC7A97E-49B6-C41B-6C65-A978C48C6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37" y="4471791"/>
            <a:ext cx="3027739" cy="22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AF86-1488-249D-551E-E64BD2B4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Mago B 100 meter fra Eidsvollbygningen</a:t>
            </a:r>
          </a:p>
        </p:txBody>
      </p:sp>
      <p:pic>
        <p:nvPicPr>
          <p:cNvPr id="5" name="Content Placeholder 4" descr="A picture containing sky, outdoor, window, ground&#10;&#10;Description automatically generated">
            <a:extLst>
              <a:ext uri="{FF2B5EF4-FFF2-40B4-BE49-F238E27FC236}">
                <a16:creationId xmlns:a16="http://schemas.microsoft.com/office/drawing/2014/main" id="{DCED186A-3BCE-5FD3-726A-BAF9D60C6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388498"/>
            <a:ext cx="10393680" cy="5848697"/>
          </a:xfrm>
        </p:spPr>
      </p:pic>
    </p:spTree>
    <p:extLst>
      <p:ext uri="{BB962C8B-B14F-4D97-AF65-F5344CB8AC3E}">
        <p14:creationId xmlns:p14="http://schemas.microsoft.com/office/powerpoint/2010/main" val="321140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221F-A9DF-E786-4532-7DB7FF2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Verksted i salgsfaget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CEDF83-5A36-DBC2-5CF9-62C870862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7028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36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221F-A9DF-E786-4532-7DB7FF2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Utgangspunkt i yrkesdidaktikk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CEDF83-5A36-DBC2-5CF9-62C870862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6794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428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221F-A9DF-E786-4532-7DB7FF2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Avhandling foreslår L</a:t>
            </a:r>
            <a:r>
              <a:rPr lang="en-US" dirty="0" err="1"/>
              <a:t>æringssenterpedagogikk</a:t>
            </a:r>
            <a:br>
              <a:rPr lang="nb-NO" dirty="0"/>
            </a:br>
            <a:endParaRPr lang="nb-NO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6CEDF83-5A36-DBC2-5CF9-62C870862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5957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630F6DE-2D8E-6282-0BB3-B0FD03F0B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7578" y="1276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A650-7AAA-5EDB-8541-75577C4D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Etter 4 år så hadde vi spart </a:t>
            </a:r>
            <a:r>
              <a:rPr lang="nb-NO" dirty="0">
                <a:solidFill>
                  <a:srgbClr val="FFFF00"/>
                </a:solidFill>
              </a:rPr>
              <a:t>90 millioner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8CE64-25E8-1FE9-C352-6BC793BB1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dirty="0"/>
              <a:t>	</a:t>
            </a:r>
            <a:r>
              <a:rPr lang="nb-NO" sz="5400" dirty="0"/>
              <a:t>3 i jobb</a:t>
            </a:r>
          </a:p>
          <a:p>
            <a:pPr marL="0" indent="0">
              <a:buNone/>
            </a:pPr>
            <a:r>
              <a:rPr lang="nb-NO" sz="5400" dirty="0"/>
              <a:t>	2 har fortsatt på skole</a:t>
            </a:r>
          </a:p>
          <a:p>
            <a:pPr marL="0" indent="0">
              <a:buNone/>
            </a:pPr>
            <a:r>
              <a:rPr lang="nb-NO" sz="5400" dirty="0"/>
              <a:t>	7 «positiv aktivitet» </a:t>
            </a:r>
            <a:br>
              <a:rPr lang="nb-NO" sz="5400" dirty="0"/>
            </a:br>
            <a:r>
              <a:rPr lang="nb-NO" sz="5400" dirty="0"/>
              <a:t>	( NAV tiltak, behandling, m.m.)</a:t>
            </a:r>
          </a:p>
        </p:txBody>
      </p:sp>
    </p:spTree>
    <p:extLst>
      <p:ext uri="{BB962C8B-B14F-4D97-AF65-F5344CB8AC3E}">
        <p14:creationId xmlns:p14="http://schemas.microsoft.com/office/powerpoint/2010/main" val="382544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2FE0-B98E-D4E2-7F54-597559F7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ED766-FD66-F6E8-36C3-2FE7CF89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649"/>
            <a:ext cx="10515600" cy="4661314"/>
          </a:xfrm>
        </p:spPr>
        <p:txBody>
          <a:bodyPr/>
          <a:lstStyle/>
          <a:p>
            <a:r>
              <a:rPr lang="nb-NO" dirty="0"/>
              <a:t>2 år hjemme etter å ha gitt opp skolen</a:t>
            </a:r>
          </a:p>
          <a:p>
            <a:r>
              <a:rPr lang="nb-NO" dirty="0"/>
              <a:t>Deltok ikke i bursdag hjemme</a:t>
            </a:r>
          </a:p>
          <a:p>
            <a:r>
              <a:rPr lang="nb-NO" dirty="0"/>
              <a:t>Gaming hele natten – asosial – ingen venner</a:t>
            </a:r>
          </a:p>
          <a:p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53861-695F-BB6A-5F7A-CCE00C254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232" b="51672"/>
          <a:stretch/>
        </p:blipFill>
        <p:spPr>
          <a:xfrm>
            <a:off x="1202703" y="3651587"/>
            <a:ext cx="3041560" cy="24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1081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1370</Words>
  <Application>Microsoft Office PowerPoint</Application>
  <PresentationFormat>Widescreen</PresentationFormat>
  <Paragraphs>177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</vt:lpstr>
      <vt:lpstr>Calibri</vt:lpstr>
      <vt:lpstr>GT-America-Regular</vt:lpstr>
      <vt:lpstr>Source Sans Pro</vt:lpstr>
      <vt:lpstr>Times New Roman</vt:lpstr>
      <vt:lpstr>FunkyShapesDarkVTI</vt:lpstr>
      <vt:lpstr>dettegir håp</vt:lpstr>
      <vt:lpstr>Presentasjonen idag</vt:lpstr>
      <vt:lpstr>Phd i yrkespedagogikk, Oslomet</vt:lpstr>
      <vt:lpstr>Mago B 100 meter fra Eidsvollbygningen</vt:lpstr>
      <vt:lpstr>Verksted i salgsfaget</vt:lpstr>
      <vt:lpstr>Utgangspunkt i yrkesdidaktikk</vt:lpstr>
      <vt:lpstr>Avhandling foreslår Læringssenterpedagogikk </vt:lpstr>
      <vt:lpstr>Etter 4 år så hadde vi spart 90 millioner</vt:lpstr>
      <vt:lpstr>Pål: </vt:lpstr>
      <vt:lpstr>Pål</vt:lpstr>
      <vt:lpstr>Hva gjorde vi ?</vt:lpstr>
      <vt:lpstr>Pål: </vt:lpstr>
      <vt:lpstr>Pål: Autonomi, kompetanse og felleskap</vt:lpstr>
      <vt:lpstr>I skole, på vei til jobb   -inkluderingskompetanse -tett individuell oppfølging -jobbmatch -proaktiv dialog med arbeidsgiver og skole -karriereplan</vt:lpstr>
      <vt:lpstr>Else: lite tro på seg selv</vt:lpstr>
      <vt:lpstr>Else forteller:</vt:lpstr>
      <vt:lpstr>Hva gjorde vi?  Jobbet med å gjøre dem til Agenter i eget liv </vt:lpstr>
      <vt:lpstr>Hva betyr det i praksis ?</vt:lpstr>
      <vt:lpstr>Øvelser med det ungdom liker</vt:lpstr>
      <vt:lpstr>Alternativ læring:  Escaperoom   som de lagerselv</vt:lpstr>
      <vt:lpstr>Kompetanse i fag !!</vt:lpstr>
      <vt:lpstr>Else : samarbeid med ANDRE org</vt:lpstr>
      <vt:lpstr>Opplæring til selvstendighet  Bandura  Mestringstro Agent i eget liv Foresight / visualisering Selvregulering</vt:lpstr>
      <vt:lpstr>Bente</vt:lpstr>
      <vt:lpstr>Frykt og angst setter begrensninger</vt:lpstr>
      <vt:lpstr>Virkelige  utfordringer i en organisasjon</vt:lpstr>
      <vt:lpstr>Bente – behov for herding og mostandskraft</vt:lpstr>
      <vt:lpstr>Bente –  Resiliens og selvregulering</vt:lpstr>
      <vt:lpstr>«Resiliens i skolen» (Olsen &amp; Traavik, 2017)   -Gode eksempler  -Konkrete forslag -Forklarer noe av vanskene   elevene opplever</vt:lpstr>
      <vt:lpstr>Torgeir: Ble tatt imot som en selger</vt:lpstr>
      <vt:lpstr>Torgeir: Yrkesstolthet og glede i jobben</vt:lpstr>
      <vt:lpstr>Torgeir – fikk en knekk</vt:lpstr>
      <vt:lpstr>Sett, hørt og forstått? </vt:lpstr>
      <vt:lpstr>Utvidet Yrkesdidaktiske verktøykasse for livsmestring ……prinsipper</vt:lpstr>
      <vt:lpstr>Utvidet verktøykasse for yrkesfaglærere  ……teori</vt:lpstr>
      <vt:lpstr>PRAKTISK løsninger man må kjenne</vt:lpstr>
      <vt:lpstr>Resiliente systemer ++</vt:lpstr>
      <vt:lpstr>lærer, psykolog, sosionom,logoped, etc., var forberedt til å presentere noen av sine viktige erfaringer    Hensikten var å dele informasjon, lære av hverandre og se tiltak i en helhetlig sammenheng </vt:lpstr>
      <vt:lpstr>Forskning videre ved YFL , Oslomet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dettegir håp</dc:title>
  <dc:creator>Ragnvald Holst-Larsen</dc:creator>
  <cp:lastModifiedBy>Ragnvald Holst-Larsen</cp:lastModifiedBy>
  <cp:revision>1</cp:revision>
  <dcterms:created xsi:type="dcterms:W3CDTF">2023-05-08T10:48:24Z</dcterms:created>
  <dcterms:modified xsi:type="dcterms:W3CDTF">2023-05-09T14:35:49Z</dcterms:modified>
</cp:coreProperties>
</file>